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</p:sldIdLst>
  <p:sldSz cy="5143500" cx="9144000"/>
  <p:notesSz cx="6858000" cy="9144000"/>
  <p:embeddedFontLst>
    <p:embeddedFont>
      <p:font typeface="Montserrat"/>
      <p:regular r:id="rId72"/>
      <p:bold r:id="rId73"/>
      <p:italic r:id="rId74"/>
      <p:boldItalic r:id="rId75"/>
    </p:embeddedFont>
    <p:embeddedFont>
      <p:font typeface="Maven Pro"/>
      <p:regular r:id="rId76"/>
      <p:bold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Montserrat-bold.fntdata"/><Relationship Id="rId72" Type="http://schemas.openxmlformats.org/officeDocument/2006/relationships/font" Target="fonts/Montserrat-regular.fntdata"/><Relationship Id="rId31" Type="http://schemas.openxmlformats.org/officeDocument/2006/relationships/slide" Target="slides/slide27.xml"/><Relationship Id="rId75" Type="http://schemas.openxmlformats.org/officeDocument/2006/relationships/font" Target="fonts/Montserrat-boldItalic.fntdata"/><Relationship Id="rId30" Type="http://schemas.openxmlformats.org/officeDocument/2006/relationships/slide" Target="slides/slide26.xml"/><Relationship Id="rId74" Type="http://schemas.openxmlformats.org/officeDocument/2006/relationships/font" Target="fonts/Montserrat-italic.fntdata"/><Relationship Id="rId33" Type="http://schemas.openxmlformats.org/officeDocument/2006/relationships/slide" Target="slides/slide29.xml"/><Relationship Id="rId77" Type="http://schemas.openxmlformats.org/officeDocument/2006/relationships/font" Target="fonts/MavenPro-bold.fntdata"/><Relationship Id="rId32" Type="http://schemas.openxmlformats.org/officeDocument/2006/relationships/slide" Target="slides/slide28.xml"/><Relationship Id="rId76" Type="http://schemas.openxmlformats.org/officeDocument/2006/relationships/font" Target="fonts/MavenPro-regular.fntdata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2a234309ca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2a234309ca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2a234309ca7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2a234309ca7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2a234309ca7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2a234309ca7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2a234309ca7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2a234309ca7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2a234309ca7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2a234309ca7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2a234309ca7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2a234309ca7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2a234309ca7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2a234309ca7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ec743ede19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ec743ede19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1ec743ede1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" name="Google Shape;1426;g1ec743ede1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1ec743ede19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1ec743ede19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13ce2af5b7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13ce2af5b7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1ec743ede19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1ec743ede19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1ec743ede19_0_8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1ec743ede19_0_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1ec743ede19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1ec743ede19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2a1cfb43537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2a1cfb43537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g2a1cfb43537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7" name="Google Shape;1607;g2a1cfb4353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g2a1cfb43537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7" name="Google Shape;1617;g2a1cfb43537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2a1cfb43537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2a1cfb43537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2a1cfb43537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2a1cfb43537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g1e91eb690e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5" name="Google Shape;1645;g1e91eb690e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262e9a87a9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262e9a87a9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1ec743ede1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1ec743ede1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g2a1cfb43537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5" name="Google Shape;1675;g2a1cfb43537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g28cc7b9663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6" name="Google Shape;1696;g28cc7b9663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2a1cfb435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2a1cfb435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g2a1cfb4353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3" name="Google Shape;1763;g2a1cfb4353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g262e9a87a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9" name="Google Shape;1809;g262e9a87a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g1e91eb690e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0" name="Google Shape;1830;g1e91eb690e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g1ec743ede19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4" name="Google Shape;1854;g1ec743ede19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1ec743ede19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1ec743ede19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g1ec743ede19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4" name="Google Shape;1884;g1ec743ede19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1ec743ede19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1ec743ede19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1ec743ede1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1ec743ede1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1ec743ede19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4" name="Google Shape;1904;g1ec743ede19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1ec743ede19_0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3" name="Google Shape;1913;g1ec743ede19_0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g1ec743ede19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4" name="Google Shape;1934;g1ec743ede19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g1ec743ede19_2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5" name="Google Shape;1955;g1ec743ede19_2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0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1ec743ede19_2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1ec743ede19_2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2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1ec743ede19_2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1ec743ede19_2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7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g1ec743ede19_2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9" name="Google Shape;2009;g1ec743ede19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1ec743ede19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5" name="Google Shape;2015;g1ec743ede19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g1ec743ede19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6" name="Google Shape;2036;g1ec743ede19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g1ec743ede19_2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0" name="Google Shape;2060;g1ec743ede19_2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1ec743ede19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1ec743ede1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g1ec743ede19_0_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1" name="Google Shape;2101;g1ec743ede19_0_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g1ec743ede19_2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2" name="Google Shape;2122;g1ec743ede19_2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g1ec743ede19_2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8" name="Google Shape;2148;g1ec743ede19_2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g1ec743ede19_2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3" name="Google Shape;2173;g1ec743ede19_2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g1ec743ede19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4" name="Google Shape;2194;g1ec743ede19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1ec743ede19_0_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1ec743ede19_0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2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g1ec743ede19_0_8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4" name="Google Shape;2284;g1ec743ede19_0_8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g1ec743ede19_0_9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3" name="Google Shape;2303;g1ec743ede19_0_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3" name="Shape 2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" name="Google Shape;2324;g1ec743ede19_0_9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5" name="Google Shape;2325;g1ec743ede19_0_9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2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Google Shape;2343;g1ec743ede19_0_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4" name="Google Shape;2344;g1ec743ede19_0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1ec743ede19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1ec743ede1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g262e9a87a9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6" name="Google Shape;2366;g262e9a87a9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5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g262e9a87a91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7" name="Google Shape;2407;g262e9a87a91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7" name="Shape 2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" name="Google Shape;2418;g1ec743ede19_0_8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9" name="Google Shape;2419;g1ec743ede19_0_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8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Google Shape;2439;g1ec743ede19_2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0" name="Google Shape;2440;g1ec743ede19_2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2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g262e9a87a91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4" name="Google Shape;2464;g262e9a87a91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6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Google Shape;2487;g262e9a87a91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8" name="Google Shape;2488;g262e9a87a91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0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Google Shape;2511;g2a2a3c048e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2" name="Google Shape;2512;g2a2a3c048e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4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g2a2a3c048e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6" name="Google Shape;2536;g2a2a3c048e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1ec743ede19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1ec743ede19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1ec743ede19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1ec743ede1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2a234309ca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2a234309ca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 flipH="1" rot="10800000">
            <a:off x="-78450" y="-78300"/>
            <a:ext cx="3429000" cy="851400"/>
          </a:xfrm>
          <a:prstGeom prst="round1Rect">
            <a:avLst>
              <a:gd fmla="val 16667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2308350" y="1494300"/>
            <a:ext cx="45273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2308350" y="3204600"/>
            <a:ext cx="4527300" cy="4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" name="Google Shape;224;p11"/>
          <p:cNvGrpSpPr/>
          <p:nvPr/>
        </p:nvGrpSpPr>
        <p:grpSpPr>
          <a:xfrm>
            <a:off x="-1404987" y="-1786325"/>
            <a:ext cx="7272100" cy="7030025"/>
            <a:chOff x="-1404987" y="-1786325"/>
            <a:chExt cx="7272100" cy="7030025"/>
          </a:xfrm>
        </p:grpSpPr>
        <p:sp>
          <p:nvSpPr>
            <p:cNvPr id="225" name="Google Shape;225;p11"/>
            <p:cNvSpPr/>
            <p:nvPr/>
          </p:nvSpPr>
          <p:spPr>
            <a:xfrm>
              <a:off x="-76200" y="4632600"/>
              <a:ext cx="3162000" cy="611100"/>
            </a:xfrm>
            <a:prstGeom prst="round1Rect">
              <a:avLst>
                <a:gd fmla="val 16667" name="adj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grpSp>
          <p:nvGrpSpPr>
            <p:cNvPr id="226" name="Google Shape;226;p11"/>
            <p:cNvGrpSpPr/>
            <p:nvPr/>
          </p:nvGrpSpPr>
          <p:grpSpPr>
            <a:xfrm>
              <a:off x="-1404987" y="2387838"/>
              <a:ext cx="1885275" cy="1884250"/>
              <a:chOff x="2609275" y="3149350"/>
              <a:chExt cx="1885275" cy="1884250"/>
            </a:xfrm>
          </p:grpSpPr>
          <p:sp>
            <p:nvSpPr>
              <p:cNvPr id="227" name="Google Shape;227;p11"/>
              <p:cNvSpPr/>
              <p:nvPr/>
            </p:nvSpPr>
            <p:spPr>
              <a:xfrm>
                <a:off x="3923900" y="3224950"/>
                <a:ext cx="494025" cy="495025"/>
              </a:xfrm>
              <a:custGeom>
                <a:rect b="b" l="l" r="r" t="t"/>
                <a:pathLst>
                  <a:path extrusionOk="0" h="19801" w="19761">
                    <a:moveTo>
                      <a:pt x="485" y="202"/>
                    </a:moveTo>
                    <a:cubicBezTo>
                      <a:pt x="323" y="162"/>
                      <a:pt x="162" y="81"/>
                      <a:pt x="1" y="1"/>
                    </a:cubicBezTo>
                    <a:lnTo>
                      <a:pt x="19761" y="19801"/>
                    </a:lnTo>
                    <a:cubicBezTo>
                      <a:pt x="19720" y="19640"/>
                      <a:pt x="19640" y="19478"/>
                      <a:pt x="19559" y="19317"/>
                    </a:cubicBezTo>
                    <a:lnTo>
                      <a:pt x="485" y="2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11"/>
              <p:cNvSpPr/>
              <p:nvPr/>
            </p:nvSpPr>
            <p:spPr>
              <a:xfrm>
                <a:off x="3725300" y="3164475"/>
                <a:ext cx="753125" cy="753100"/>
              </a:xfrm>
              <a:custGeom>
                <a:rect b="b" l="l" r="r" t="t"/>
                <a:pathLst>
                  <a:path extrusionOk="0" h="30124" w="30125">
                    <a:moveTo>
                      <a:pt x="323" y="81"/>
                    </a:moveTo>
                    <a:cubicBezTo>
                      <a:pt x="202" y="41"/>
                      <a:pt x="122" y="41"/>
                      <a:pt x="1" y="0"/>
                    </a:cubicBezTo>
                    <a:lnTo>
                      <a:pt x="30124" y="30124"/>
                    </a:lnTo>
                    <a:cubicBezTo>
                      <a:pt x="30084" y="30043"/>
                      <a:pt x="30084" y="29922"/>
                      <a:pt x="30043" y="29801"/>
                    </a:cubicBezTo>
                    <a:lnTo>
                      <a:pt x="323" y="8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11"/>
              <p:cNvSpPr/>
              <p:nvPr/>
            </p:nvSpPr>
            <p:spPr>
              <a:xfrm>
                <a:off x="3572075" y="3149350"/>
                <a:ext cx="922475" cy="922475"/>
              </a:xfrm>
              <a:custGeom>
                <a:rect b="b" l="l" r="r" t="t"/>
                <a:pathLst>
                  <a:path extrusionOk="0" h="36899" w="36899">
                    <a:moveTo>
                      <a:pt x="282" y="0"/>
                    </a:moveTo>
                    <a:cubicBezTo>
                      <a:pt x="161" y="0"/>
                      <a:pt x="81" y="0"/>
                      <a:pt x="0" y="0"/>
                    </a:cubicBezTo>
                    <a:lnTo>
                      <a:pt x="36898" y="36899"/>
                    </a:lnTo>
                    <a:cubicBezTo>
                      <a:pt x="36898" y="36778"/>
                      <a:pt x="36898" y="36697"/>
                      <a:pt x="36858" y="36616"/>
                    </a:cubicBez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>
                <a:off x="3440000" y="3154400"/>
                <a:ext cx="1048500" cy="1048500"/>
              </a:xfrm>
              <a:custGeom>
                <a:rect b="b" l="l" r="r" t="t"/>
                <a:pathLst>
                  <a:path extrusionOk="0" h="41940" w="41940">
                    <a:moveTo>
                      <a:pt x="242" y="0"/>
                    </a:moveTo>
                    <a:cubicBezTo>
                      <a:pt x="162" y="40"/>
                      <a:pt x="81" y="40"/>
                      <a:pt x="0" y="40"/>
                    </a:cubicBezTo>
                    <a:lnTo>
                      <a:pt x="41899" y="41939"/>
                    </a:lnTo>
                    <a:cubicBezTo>
                      <a:pt x="41899" y="41858"/>
                      <a:pt x="41939" y="41778"/>
                      <a:pt x="41939" y="4169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>
                <a:off x="3323050" y="3175550"/>
                <a:ext cx="1145275" cy="1144275"/>
              </a:xfrm>
              <a:custGeom>
                <a:rect b="b" l="l" r="r" t="t"/>
                <a:pathLst>
                  <a:path extrusionOk="0" h="45771" w="45811">
                    <a:moveTo>
                      <a:pt x="243" y="1"/>
                    </a:moveTo>
                    <a:cubicBezTo>
                      <a:pt x="162" y="1"/>
                      <a:pt x="81" y="41"/>
                      <a:pt x="1" y="41"/>
                    </a:cubicBezTo>
                    <a:lnTo>
                      <a:pt x="45730" y="45771"/>
                    </a:lnTo>
                    <a:cubicBezTo>
                      <a:pt x="45771" y="45690"/>
                      <a:pt x="45771" y="45610"/>
                      <a:pt x="45811" y="455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>
                <a:off x="3218200" y="3207825"/>
                <a:ext cx="1216875" cy="1216850"/>
              </a:xfrm>
              <a:custGeom>
                <a:rect b="b" l="l" r="r" t="t"/>
                <a:pathLst>
                  <a:path extrusionOk="0" h="48674" w="48675">
                    <a:moveTo>
                      <a:pt x="202" y="0"/>
                    </a:moveTo>
                    <a:cubicBezTo>
                      <a:pt x="122" y="0"/>
                      <a:pt x="81" y="41"/>
                      <a:pt x="1" y="81"/>
                    </a:cubicBezTo>
                    <a:lnTo>
                      <a:pt x="48593" y="48674"/>
                    </a:lnTo>
                    <a:cubicBezTo>
                      <a:pt x="48634" y="48633"/>
                      <a:pt x="48674" y="48553"/>
                      <a:pt x="48674" y="484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>
                <a:off x="3122425" y="3249150"/>
                <a:ext cx="1271300" cy="1271300"/>
              </a:xfrm>
              <a:custGeom>
                <a:rect b="b" l="l" r="r" t="t"/>
                <a:pathLst>
                  <a:path extrusionOk="0" h="50852" w="50852">
                    <a:moveTo>
                      <a:pt x="202" y="1"/>
                    </a:moveTo>
                    <a:cubicBezTo>
                      <a:pt x="122" y="41"/>
                      <a:pt x="81" y="81"/>
                      <a:pt x="1" y="122"/>
                    </a:cubicBezTo>
                    <a:lnTo>
                      <a:pt x="50771" y="50852"/>
                    </a:lnTo>
                    <a:cubicBezTo>
                      <a:pt x="50771" y="50811"/>
                      <a:pt x="50811" y="50731"/>
                      <a:pt x="50852" y="506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11"/>
              <p:cNvSpPr/>
              <p:nvPr/>
            </p:nvSpPr>
            <p:spPr>
              <a:xfrm>
                <a:off x="3035725" y="3299550"/>
                <a:ext cx="1307600" cy="1308625"/>
              </a:xfrm>
              <a:custGeom>
                <a:rect b="b" l="l" r="r" t="t"/>
                <a:pathLst>
                  <a:path extrusionOk="0" h="52345" w="52304">
                    <a:moveTo>
                      <a:pt x="162" y="1"/>
                    </a:moveTo>
                    <a:cubicBezTo>
                      <a:pt x="81" y="41"/>
                      <a:pt x="41" y="82"/>
                      <a:pt x="1" y="122"/>
                    </a:cubicBezTo>
                    <a:lnTo>
                      <a:pt x="52182" y="52344"/>
                    </a:lnTo>
                    <a:cubicBezTo>
                      <a:pt x="52223" y="52263"/>
                      <a:pt x="52263" y="52223"/>
                      <a:pt x="52303" y="5218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11"/>
              <p:cNvSpPr/>
              <p:nvPr/>
            </p:nvSpPr>
            <p:spPr>
              <a:xfrm>
                <a:off x="2956075" y="3358025"/>
                <a:ext cx="1328775" cy="1329775"/>
              </a:xfrm>
              <a:custGeom>
                <a:rect b="b" l="l" r="r" t="t"/>
                <a:pathLst>
                  <a:path extrusionOk="0" h="53191" w="53151">
                    <a:moveTo>
                      <a:pt x="122" y="1"/>
                    </a:moveTo>
                    <a:cubicBezTo>
                      <a:pt x="82" y="41"/>
                      <a:pt x="41" y="82"/>
                      <a:pt x="1" y="122"/>
                    </a:cubicBezTo>
                    <a:lnTo>
                      <a:pt x="53030" y="53191"/>
                    </a:lnTo>
                    <a:cubicBezTo>
                      <a:pt x="53070" y="53110"/>
                      <a:pt x="53110" y="53070"/>
                      <a:pt x="53151" y="53030"/>
                    </a:cubicBez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>
                <a:off x="2883500" y="3422550"/>
                <a:ext cx="1336825" cy="1336825"/>
              </a:xfrm>
              <a:custGeom>
                <a:rect b="b" l="l" r="r" t="t"/>
                <a:pathLst>
                  <a:path extrusionOk="0" h="53473" w="53473">
                    <a:moveTo>
                      <a:pt x="121" y="1"/>
                    </a:moveTo>
                    <a:cubicBezTo>
                      <a:pt x="121" y="1"/>
                      <a:pt x="81" y="81"/>
                      <a:pt x="81" y="81"/>
                    </a:cubicBezTo>
                    <a:cubicBezTo>
                      <a:pt x="41" y="122"/>
                      <a:pt x="0" y="122"/>
                      <a:pt x="0" y="162"/>
                    </a:cubicBezTo>
                    <a:lnTo>
                      <a:pt x="53311" y="53473"/>
                    </a:lnTo>
                    <a:cubicBezTo>
                      <a:pt x="53311" y="53473"/>
                      <a:pt x="53392" y="53433"/>
                      <a:pt x="53392" y="53433"/>
                    </a:cubicBezTo>
                    <a:cubicBezTo>
                      <a:pt x="53432" y="53392"/>
                      <a:pt x="53432" y="53392"/>
                      <a:pt x="53473" y="533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>
                <a:off x="2817975" y="3495150"/>
                <a:ext cx="1329775" cy="1329775"/>
              </a:xfrm>
              <a:custGeom>
                <a:rect b="b" l="l" r="r" t="t"/>
                <a:pathLst>
                  <a:path extrusionOk="0" h="53191" w="53191">
                    <a:moveTo>
                      <a:pt x="121" y="0"/>
                    </a:moveTo>
                    <a:cubicBezTo>
                      <a:pt x="81" y="41"/>
                      <a:pt x="41" y="121"/>
                      <a:pt x="0" y="161"/>
                    </a:cubicBezTo>
                    <a:lnTo>
                      <a:pt x="53029" y="53190"/>
                    </a:lnTo>
                    <a:cubicBezTo>
                      <a:pt x="53110" y="53150"/>
                      <a:pt x="53150" y="53109"/>
                      <a:pt x="53190" y="53069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>
                <a:off x="2760500" y="3574775"/>
                <a:ext cx="1307600" cy="1308625"/>
              </a:xfrm>
              <a:custGeom>
                <a:rect b="b" l="l" r="r" t="t"/>
                <a:pathLst>
                  <a:path extrusionOk="0" h="52345" w="52304">
                    <a:moveTo>
                      <a:pt x="81" y="1"/>
                    </a:moveTo>
                    <a:cubicBezTo>
                      <a:pt x="41" y="82"/>
                      <a:pt x="41" y="122"/>
                      <a:pt x="1" y="162"/>
                    </a:cubicBezTo>
                    <a:lnTo>
                      <a:pt x="52142" y="52344"/>
                    </a:lnTo>
                    <a:cubicBezTo>
                      <a:pt x="52182" y="52304"/>
                      <a:pt x="52263" y="52263"/>
                      <a:pt x="52303" y="522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11"/>
              <p:cNvSpPr/>
              <p:nvPr/>
            </p:nvSpPr>
            <p:spPr>
              <a:xfrm>
                <a:off x="2710100" y="3662500"/>
                <a:ext cx="1271300" cy="1271300"/>
              </a:xfrm>
              <a:custGeom>
                <a:rect b="b" l="l" r="r" t="t"/>
                <a:pathLst>
                  <a:path extrusionOk="0" h="50852" w="50852">
                    <a:moveTo>
                      <a:pt x="81" y="0"/>
                    </a:moveTo>
                    <a:cubicBezTo>
                      <a:pt x="41" y="41"/>
                      <a:pt x="41" y="121"/>
                      <a:pt x="0" y="162"/>
                    </a:cubicBezTo>
                    <a:lnTo>
                      <a:pt x="50650" y="50851"/>
                    </a:lnTo>
                    <a:cubicBezTo>
                      <a:pt x="50690" y="50811"/>
                      <a:pt x="50771" y="50771"/>
                      <a:pt x="50851" y="507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11"/>
              <p:cNvSpPr/>
              <p:nvPr/>
            </p:nvSpPr>
            <p:spPr>
              <a:xfrm>
                <a:off x="2667750" y="3758275"/>
                <a:ext cx="1216875" cy="1216850"/>
              </a:xfrm>
              <a:custGeom>
                <a:rect b="b" l="l" r="r" t="t"/>
                <a:pathLst>
                  <a:path extrusionOk="0" h="48674" w="48675">
                    <a:moveTo>
                      <a:pt x="81" y="0"/>
                    </a:moveTo>
                    <a:cubicBezTo>
                      <a:pt x="41" y="41"/>
                      <a:pt x="41" y="121"/>
                      <a:pt x="1" y="202"/>
                    </a:cubicBezTo>
                    <a:lnTo>
                      <a:pt x="48513" y="48674"/>
                    </a:lnTo>
                    <a:cubicBezTo>
                      <a:pt x="48553" y="48633"/>
                      <a:pt x="48634" y="48633"/>
                      <a:pt x="48674" y="4859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>
                <a:off x="2635500" y="3863125"/>
                <a:ext cx="1144275" cy="1144275"/>
              </a:xfrm>
              <a:custGeom>
                <a:rect b="b" l="l" r="r" t="t"/>
                <a:pathLst>
                  <a:path extrusionOk="0" h="45771" w="45771">
                    <a:moveTo>
                      <a:pt x="41" y="0"/>
                    </a:moveTo>
                    <a:cubicBezTo>
                      <a:pt x="41" y="81"/>
                      <a:pt x="0" y="121"/>
                      <a:pt x="0" y="202"/>
                    </a:cubicBezTo>
                    <a:lnTo>
                      <a:pt x="45569" y="45770"/>
                    </a:lnTo>
                    <a:cubicBezTo>
                      <a:pt x="45649" y="45770"/>
                      <a:pt x="45730" y="45730"/>
                      <a:pt x="45770" y="457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>
                <a:off x="2615325" y="3980050"/>
                <a:ext cx="1048500" cy="1048500"/>
              </a:xfrm>
              <a:custGeom>
                <a:rect b="b" l="l" r="r" t="t"/>
                <a:pathLst>
                  <a:path extrusionOk="0" h="41940" w="41940">
                    <a:moveTo>
                      <a:pt x="1" y="1"/>
                    </a:moveTo>
                    <a:cubicBezTo>
                      <a:pt x="1" y="82"/>
                      <a:pt x="1" y="162"/>
                      <a:pt x="1" y="243"/>
                    </a:cubicBezTo>
                    <a:lnTo>
                      <a:pt x="41657" y="41940"/>
                    </a:lnTo>
                    <a:cubicBezTo>
                      <a:pt x="41738" y="41900"/>
                      <a:pt x="41859" y="41900"/>
                      <a:pt x="41940" y="4190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11"/>
              <p:cNvSpPr/>
              <p:nvPr/>
            </p:nvSpPr>
            <p:spPr>
              <a:xfrm>
                <a:off x="2609275" y="4111125"/>
                <a:ext cx="922500" cy="922475"/>
              </a:xfrm>
              <a:custGeom>
                <a:rect b="b" l="l" r="r" t="t"/>
                <a:pathLst>
                  <a:path extrusionOk="0" h="36899" w="36900">
                    <a:moveTo>
                      <a:pt x="1" y="0"/>
                    </a:moveTo>
                    <a:cubicBezTo>
                      <a:pt x="1" y="81"/>
                      <a:pt x="1" y="202"/>
                      <a:pt x="1" y="283"/>
                    </a:cubicBezTo>
                    <a:lnTo>
                      <a:pt x="36617" y="36899"/>
                    </a:lnTo>
                    <a:cubicBezTo>
                      <a:pt x="36697" y="36899"/>
                      <a:pt x="36818" y="36899"/>
                      <a:pt x="36899" y="36899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11"/>
              <p:cNvSpPr/>
              <p:nvPr/>
            </p:nvSpPr>
            <p:spPr>
              <a:xfrm>
                <a:off x="2625400" y="4264350"/>
                <a:ext cx="753125" cy="754125"/>
              </a:xfrm>
              <a:custGeom>
                <a:rect b="b" l="l" r="r" t="t"/>
                <a:pathLst>
                  <a:path extrusionOk="0" h="30165" w="30125">
                    <a:moveTo>
                      <a:pt x="1" y="1"/>
                    </a:moveTo>
                    <a:cubicBezTo>
                      <a:pt x="1" y="122"/>
                      <a:pt x="41" y="243"/>
                      <a:pt x="41" y="364"/>
                    </a:cubicBezTo>
                    <a:lnTo>
                      <a:pt x="29762" y="30084"/>
                    </a:lnTo>
                    <a:cubicBezTo>
                      <a:pt x="29883" y="30124"/>
                      <a:pt x="30004" y="30124"/>
                      <a:pt x="30124" y="301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>
                <a:off x="2684900" y="4462975"/>
                <a:ext cx="495025" cy="495025"/>
              </a:xfrm>
              <a:custGeom>
                <a:rect b="b" l="l" r="r" t="t"/>
                <a:pathLst>
                  <a:path extrusionOk="0" h="19801" w="19801">
                    <a:moveTo>
                      <a:pt x="0" y="0"/>
                    </a:moveTo>
                    <a:cubicBezTo>
                      <a:pt x="81" y="161"/>
                      <a:pt x="161" y="323"/>
                      <a:pt x="242" y="484"/>
                    </a:cubicBezTo>
                    <a:lnTo>
                      <a:pt x="19316" y="19599"/>
                    </a:lnTo>
                    <a:cubicBezTo>
                      <a:pt x="19478" y="19639"/>
                      <a:pt x="19639" y="19720"/>
                      <a:pt x="19800" y="198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6" name="Google Shape;246;p11"/>
            <p:cNvSpPr/>
            <p:nvPr/>
          </p:nvSpPr>
          <p:spPr>
            <a:xfrm rot="-5400000">
              <a:off x="3541288" y="-1786325"/>
              <a:ext cx="2325825" cy="2325825"/>
            </a:xfrm>
            <a:custGeom>
              <a:rect b="b" l="l" r="r" t="t"/>
              <a:pathLst>
                <a:path extrusionOk="0" h="93033" w="93033">
                  <a:moveTo>
                    <a:pt x="89685" y="61054"/>
                  </a:moveTo>
                  <a:lnTo>
                    <a:pt x="89685" y="63796"/>
                  </a:lnTo>
                  <a:lnTo>
                    <a:pt x="89927" y="63150"/>
                  </a:lnTo>
                  <a:lnTo>
                    <a:pt x="89927" y="61054"/>
                  </a:lnTo>
                  <a:lnTo>
                    <a:pt x="90693" y="61054"/>
                  </a:lnTo>
                  <a:cubicBezTo>
                    <a:pt x="90733" y="60973"/>
                    <a:pt x="90733" y="60892"/>
                    <a:pt x="90774" y="60812"/>
                  </a:cubicBezTo>
                  <a:lnTo>
                    <a:pt x="89927" y="60812"/>
                  </a:lnTo>
                  <a:lnTo>
                    <a:pt x="89927" y="56255"/>
                  </a:lnTo>
                  <a:lnTo>
                    <a:pt x="91984" y="56255"/>
                  </a:lnTo>
                  <a:cubicBezTo>
                    <a:pt x="92024" y="56174"/>
                    <a:pt x="92024" y="56093"/>
                    <a:pt x="92064" y="56013"/>
                  </a:cubicBezTo>
                  <a:lnTo>
                    <a:pt x="89927" y="56013"/>
                  </a:lnTo>
                  <a:lnTo>
                    <a:pt x="89927" y="51456"/>
                  </a:lnTo>
                  <a:lnTo>
                    <a:pt x="92750" y="51456"/>
                  </a:lnTo>
                  <a:cubicBezTo>
                    <a:pt x="92750" y="51375"/>
                    <a:pt x="92790" y="51295"/>
                    <a:pt x="92790" y="51174"/>
                  </a:cubicBezTo>
                  <a:lnTo>
                    <a:pt x="89927" y="51174"/>
                  </a:lnTo>
                  <a:lnTo>
                    <a:pt x="89927" y="46617"/>
                  </a:lnTo>
                  <a:lnTo>
                    <a:pt x="93032" y="46617"/>
                  </a:lnTo>
                  <a:lnTo>
                    <a:pt x="93032" y="46496"/>
                  </a:lnTo>
                  <a:lnTo>
                    <a:pt x="93032" y="46375"/>
                  </a:lnTo>
                  <a:lnTo>
                    <a:pt x="89927" y="46375"/>
                  </a:lnTo>
                  <a:lnTo>
                    <a:pt x="89927" y="41818"/>
                  </a:lnTo>
                  <a:lnTo>
                    <a:pt x="92790" y="41818"/>
                  </a:lnTo>
                  <a:cubicBezTo>
                    <a:pt x="92790" y="41737"/>
                    <a:pt x="92750" y="41657"/>
                    <a:pt x="92750" y="41576"/>
                  </a:cubicBezTo>
                  <a:lnTo>
                    <a:pt x="89927" y="41576"/>
                  </a:lnTo>
                  <a:lnTo>
                    <a:pt x="89927" y="36979"/>
                  </a:lnTo>
                  <a:lnTo>
                    <a:pt x="92064" y="36979"/>
                  </a:lnTo>
                  <a:cubicBezTo>
                    <a:pt x="92024" y="36898"/>
                    <a:pt x="92024" y="36818"/>
                    <a:pt x="91984" y="36737"/>
                  </a:cubicBezTo>
                  <a:lnTo>
                    <a:pt x="89927" y="36737"/>
                  </a:lnTo>
                  <a:lnTo>
                    <a:pt x="89927" y="32180"/>
                  </a:lnTo>
                  <a:lnTo>
                    <a:pt x="90774" y="32180"/>
                  </a:lnTo>
                  <a:cubicBezTo>
                    <a:pt x="90733" y="32099"/>
                    <a:pt x="90733" y="32019"/>
                    <a:pt x="90693" y="31938"/>
                  </a:cubicBezTo>
                  <a:lnTo>
                    <a:pt x="89927" y="31938"/>
                  </a:lnTo>
                  <a:lnTo>
                    <a:pt x="89927" y="29841"/>
                  </a:lnTo>
                  <a:lnTo>
                    <a:pt x="89685" y="29196"/>
                  </a:lnTo>
                  <a:lnTo>
                    <a:pt x="89685" y="31938"/>
                  </a:lnTo>
                  <a:lnTo>
                    <a:pt x="85128" y="31938"/>
                  </a:lnTo>
                  <a:lnTo>
                    <a:pt x="85128" y="27381"/>
                  </a:lnTo>
                  <a:lnTo>
                    <a:pt x="88919" y="27381"/>
                  </a:lnTo>
                  <a:cubicBezTo>
                    <a:pt x="88879" y="27301"/>
                    <a:pt x="88838" y="27220"/>
                    <a:pt x="88798" y="27139"/>
                  </a:cubicBezTo>
                  <a:lnTo>
                    <a:pt x="85128" y="27139"/>
                  </a:lnTo>
                  <a:lnTo>
                    <a:pt x="85128" y="22542"/>
                  </a:lnTo>
                  <a:lnTo>
                    <a:pt x="86378" y="22542"/>
                  </a:lnTo>
                  <a:cubicBezTo>
                    <a:pt x="86338" y="22462"/>
                    <a:pt x="86298" y="22381"/>
                    <a:pt x="86257" y="22300"/>
                  </a:cubicBezTo>
                  <a:lnTo>
                    <a:pt x="85128" y="22300"/>
                  </a:lnTo>
                  <a:lnTo>
                    <a:pt x="85128" y="20566"/>
                  </a:lnTo>
                  <a:cubicBezTo>
                    <a:pt x="85048" y="20445"/>
                    <a:pt x="84967" y="20324"/>
                    <a:pt x="84886" y="20203"/>
                  </a:cubicBezTo>
                  <a:lnTo>
                    <a:pt x="84886" y="22300"/>
                  </a:lnTo>
                  <a:lnTo>
                    <a:pt x="80329" y="22300"/>
                  </a:lnTo>
                  <a:lnTo>
                    <a:pt x="80329" y="17743"/>
                  </a:lnTo>
                  <a:lnTo>
                    <a:pt x="83072" y="17743"/>
                  </a:lnTo>
                  <a:lnTo>
                    <a:pt x="82870" y="17501"/>
                  </a:lnTo>
                  <a:lnTo>
                    <a:pt x="80329" y="17501"/>
                  </a:lnTo>
                  <a:lnTo>
                    <a:pt x="80329" y="14558"/>
                  </a:lnTo>
                  <a:lnTo>
                    <a:pt x="80087" y="14316"/>
                  </a:lnTo>
                  <a:lnTo>
                    <a:pt x="80087" y="17501"/>
                  </a:lnTo>
                  <a:lnTo>
                    <a:pt x="75490" y="17501"/>
                  </a:lnTo>
                  <a:lnTo>
                    <a:pt x="75490" y="12945"/>
                  </a:lnTo>
                  <a:lnTo>
                    <a:pt x="78716" y="12945"/>
                  </a:lnTo>
                  <a:lnTo>
                    <a:pt x="78434" y="12703"/>
                  </a:lnTo>
                  <a:lnTo>
                    <a:pt x="75490" y="12703"/>
                  </a:lnTo>
                  <a:lnTo>
                    <a:pt x="75490" y="10122"/>
                  </a:lnTo>
                  <a:lnTo>
                    <a:pt x="75248" y="9920"/>
                  </a:lnTo>
                  <a:lnTo>
                    <a:pt x="75248" y="12703"/>
                  </a:lnTo>
                  <a:lnTo>
                    <a:pt x="70691" y="12703"/>
                  </a:lnTo>
                  <a:lnTo>
                    <a:pt x="70691" y="8106"/>
                  </a:lnTo>
                  <a:lnTo>
                    <a:pt x="72788" y="8106"/>
                  </a:lnTo>
                  <a:cubicBezTo>
                    <a:pt x="72667" y="8025"/>
                    <a:pt x="72546" y="7944"/>
                    <a:pt x="72425" y="7864"/>
                  </a:cubicBezTo>
                  <a:lnTo>
                    <a:pt x="70691" y="7864"/>
                  </a:lnTo>
                  <a:lnTo>
                    <a:pt x="70691" y="6775"/>
                  </a:lnTo>
                  <a:cubicBezTo>
                    <a:pt x="70611" y="6694"/>
                    <a:pt x="70530" y="6654"/>
                    <a:pt x="70450" y="6613"/>
                  </a:cubicBezTo>
                  <a:lnTo>
                    <a:pt x="70450" y="7864"/>
                  </a:lnTo>
                  <a:lnTo>
                    <a:pt x="65893" y="7864"/>
                  </a:lnTo>
                  <a:lnTo>
                    <a:pt x="65893" y="4194"/>
                  </a:lnTo>
                  <a:cubicBezTo>
                    <a:pt x="65812" y="4154"/>
                    <a:pt x="65731" y="4113"/>
                    <a:pt x="65651" y="4073"/>
                  </a:cubicBezTo>
                  <a:lnTo>
                    <a:pt x="65651" y="7864"/>
                  </a:lnTo>
                  <a:lnTo>
                    <a:pt x="61054" y="7864"/>
                  </a:lnTo>
                  <a:lnTo>
                    <a:pt x="61054" y="3307"/>
                  </a:lnTo>
                  <a:lnTo>
                    <a:pt x="63796" y="3307"/>
                  </a:lnTo>
                  <a:lnTo>
                    <a:pt x="63191" y="3065"/>
                  </a:lnTo>
                  <a:lnTo>
                    <a:pt x="61054" y="3065"/>
                  </a:lnTo>
                  <a:lnTo>
                    <a:pt x="61054" y="2339"/>
                  </a:lnTo>
                  <a:cubicBezTo>
                    <a:pt x="60973" y="2299"/>
                    <a:pt x="60892" y="2258"/>
                    <a:pt x="60812" y="2258"/>
                  </a:cubicBezTo>
                  <a:lnTo>
                    <a:pt x="60812" y="3065"/>
                  </a:lnTo>
                  <a:lnTo>
                    <a:pt x="56255" y="3065"/>
                  </a:lnTo>
                  <a:lnTo>
                    <a:pt x="56255" y="1048"/>
                  </a:lnTo>
                  <a:cubicBezTo>
                    <a:pt x="56174" y="1008"/>
                    <a:pt x="56093" y="1008"/>
                    <a:pt x="56013" y="968"/>
                  </a:cubicBezTo>
                  <a:lnTo>
                    <a:pt x="56013" y="3065"/>
                  </a:lnTo>
                  <a:lnTo>
                    <a:pt x="51456" y="3065"/>
                  </a:lnTo>
                  <a:lnTo>
                    <a:pt x="51456" y="282"/>
                  </a:lnTo>
                  <a:cubicBezTo>
                    <a:pt x="51375" y="242"/>
                    <a:pt x="51295" y="242"/>
                    <a:pt x="51214" y="242"/>
                  </a:cubicBezTo>
                  <a:lnTo>
                    <a:pt x="51214" y="3065"/>
                  </a:lnTo>
                  <a:lnTo>
                    <a:pt x="46617" y="3065"/>
                  </a:lnTo>
                  <a:lnTo>
                    <a:pt x="46617" y="0"/>
                  </a:lnTo>
                  <a:lnTo>
                    <a:pt x="46496" y="0"/>
                  </a:lnTo>
                  <a:lnTo>
                    <a:pt x="46375" y="0"/>
                  </a:lnTo>
                  <a:lnTo>
                    <a:pt x="46375" y="3065"/>
                  </a:lnTo>
                  <a:lnTo>
                    <a:pt x="41818" y="3065"/>
                  </a:lnTo>
                  <a:lnTo>
                    <a:pt x="41818" y="242"/>
                  </a:lnTo>
                  <a:cubicBezTo>
                    <a:pt x="41737" y="242"/>
                    <a:pt x="41657" y="242"/>
                    <a:pt x="41576" y="242"/>
                  </a:cubicBezTo>
                  <a:lnTo>
                    <a:pt x="41576" y="3065"/>
                  </a:lnTo>
                  <a:lnTo>
                    <a:pt x="37019" y="3065"/>
                  </a:lnTo>
                  <a:lnTo>
                    <a:pt x="37019" y="968"/>
                  </a:lnTo>
                  <a:cubicBezTo>
                    <a:pt x="36939" y="1008"/>
                    <a:pt x="36858" y="1008"/>
                    <a:pt x="36777" y="1008"/>
                  </a:cubicBezTo>
                  <a:lnTo>
                    <a:pt x="36777" y="3065"/>
                  </a:lnTo>
                  <a:lnTo>
                    <a:pt x="32180" y="3065"/>
                  </a:lnTo>
                  <a:lnTo>
                    <a:pt x="32180" y="2258"/>
                  </a:lnTo>
                  <a:cubicBezTo>
                    <a:pt x="32099" y="2258"/>
                    <a:pt x="32019" y="2299"/>
                    <a:pt x="31938" y="2339"/>
                  </a:cubicBezTo>
                  <a:lnTo>
                    <a:pt x="31938" y="3065"/>
                  </a:lnTo>
                  <a:lnTo>
                    <a:pt x="29841" y="3065"/>
                  </a:lnTo>
                  <a:lnTo>
                    <a:pt x="29236" y="3307"/>
                  </a:lnTo>
                  <a:lnTo>
                    <a:pt x="31938" y="3307"/>
                  </a:lnTo>
                  <a:lnTo>
                    <a:pt x="31938" y="7904"/>
                  </a:lnTo>
                  <a:lnTo>
                    <a:pt x="27381" y="7904"/>
                  </a:lnTo>
                  <a:lnTo>
                    <a:pt x="27381" y="4113"/>
                  </a:lnTo>
                  <a:cubicBezTo>
                    <a:pt x="27301" y="4154"/>
                    <a:pt x="27220" y="4194"/>
                    <a:pt x="27139" y="4234"/>
                  </a:cubicBezTo>
                  <a:lnTo>
                    <a:pt x="27139" y="7904"/>
                  </a:lnTo>
                  <a:lnTo>
                    <a:pt x="22542" y="7904"/>
                  </a:lnTo>
                  <a:lnTo>
                    <a:pt x="22542" y="6613"/>
                  </a:lnTo>
                  <a:cubicBezTo>
                    <a:pt x="22462" y="6694"/>
                    <a:pt x="22381" y="6734"/>
                    <a:pt x="22300" y="6775"/>
                  </a:cubicBezTo>
                  <a:lnTo>
                    <a:pt x="22300" y="7904"/>
                  </a:lnTo>
                  <a:lnTo>
                    <a:pt x="20566" y="7904"/>
                  </a:lnTo>
                  <a:cubicBezTo>
                    <a:pt x="20445" y="7985"/>
                    <a:pt x="20324" y="8065"/>
                    <a:pt x="20203" y="8146"/>
                  </a:cubicBezTo>
                  <a:lnTo>
                    <a:pt x="22300" y="8146"/>
                  </a:lnTo>
                  <a:lnTo>
                    <a:pt x="22300" y="12703"/>
                  </a:lnTo>
                  <a:lnTo>
                    <a:pt x="17743" y="12703"/>
                  </a:lnTo>
                  <a:lnTo>
                    <a:pt x="17743" y="9961"/>
                  </a:lnTo>
                  <a:lnTo>
                    <a:pt x="17501" y="10162"/>
                  </a:lnTo>
                  <a:lnTo>
                    <a:pt x="17501" y="12703"/>
                  </a:lnTo>
                  <a:lnTo>
                    <a:pt x="14558" y="12703"/>
                  </a:lnTo>
                  <a:lnTo>
                    <a:pt x="14316" y="12945"/>
                  </a:lnTo>
                  <a:lnTo>
                    <a:pt x="17501" y="12945"/>
                  </a:lnTo>
                  <a:lnTo>
                    <a:pt x="17501" y="17542"/>
                  </a:lnTo>
                  <a:lnTo>
                    <a:pt x="12945" y="17542"/>
                  </a:lnTo>
                  <a:lnTo>
                    <a:pt x="12945" y="14316"/>
                  </a:lnTo>
                  <a:lnTo>
                    <a:pt x="12703" y="14598"/>
                  </a:lnTo>
                  <a:lnTo>
                    <a:pt x="12703" y="17542"/>
                  </a:lnTo>
                  <a:lnTo>
                    <a:pt x="10122" y="17542"/>
                  </a:lnTo>
                  <a:lnTo>
                    <a:pt x="9920" y="17784"/>
                  </a:lnTo>
                  <a:lnTo>
                    <a:pt x="12703" y="17784"/>
                  </a:lnTo>
                  <a:lnTo>
                    <a:pt x="12703" y="22341"/>
                  </a:lnTo>
                  <a:lnTo>
                    <a:pt x="8106" y="22341"/>
                  </a:lnTo>
                  <a:lnTo>
                    <a:pt x="8106" y="20244"/>
                  </a:lnTo>
                  <a:cubicBezTo>
                    <a:pt x="8025" y="20365"/>
                    <a:pt x="7944" y="20486"/>
                    <a:pt x="7864" y="20607"/>
                  </a:cubicBezTo>
                  <a:lnTo>
                    <a:pt x="7864" y="22341"/>
                  </a:lnTo>
                  <a:lnTo>
                    <a:pt x="6775" y="22341"/>
                  </a:lnTo>
                  <a:cubicBezTo>
                    <a:pt x="6694" y="22421"/>
                    <a:pt x="6654" y="22502"/>
                    <a:pt x="6613" y="22583"/>
                  </a:cubicBezTo>
                  <a:lnTo>
                    <a:pt x="7864" y="22583"/>
                  </a:lnTo>
                  <a:lnTo>
                    <a:pt x="7864" y="27139"/>
                  </a:lnTo>
                  <a:lnTo>
                    <a:pt x="4194" y="27139"/>
                  </a:lnTo>
                  <a:cubicBezTo>
                    <a:pt x="4154" y="27220"/>
                    <a:pt x="4113" y="27301"/>
                    <a:pt x="4073" y="27381"/>
                  </a:cubicBezTo>
                  <a:lnTo>
                    <a:pt x="7864" y="27381"/>
                  </a:lnTo>
                  <a:lnTo>
                    <a:pt x="7864" y="31978"/>
                  </a:lnTo>
                  <a:lnTo>
                    <a:pt x="3307" y="31978"/>
                  </a:lnTo>
                  <a:lnTo>
                    <a:pt x="3307" y="29236"/>
                  </a:lnTo>
                  <a:lnTo>
                    <a:pt x="3065" y="29841"/>
                  </a:lnTo>
                  <a:lnTo>
                    <a:pt x="3065" y="31978"/>
                  </a:lnTo>
                  <a:lnTo>
                    <a:pt x="2299" y="31978"/>
                  </a:lnTo>
                  <a:cubicBezTo>
                    <a:pt x="2299" y="32059"/>
                    <a:pt x="2258" y="32140"/>
                    <a:pt x="2218" y="32220"/>
                  </a:cubicBezTo>
                  <a:lnTo>
                    <a:pt x="3065" y="32220"/>
                  </a:lnTo>
                  <a:lnTo>
                    <a:pt x="3065" y="36777"/>
                  </a:lnTo>
                  <a:lnTo>
                    <a:pt x="1008" y="36777"/>
                  </a:lnTo>
                  <a:cubicBezTo>
                    <a:pt x="1008" y="36858"/>
                    <a:pt x="968" y="36939"/>
                    <a:pt x="968" y="37019"/>
                  </a:cubicBezTo>
                  <a:lnTo>
                    <a:pt x="3065" y="37019"/>
                  </a:lnTo>
                  <a:lnTo>
                    <a:pt x="3065" y="41576"/>
                  </a:lnTo>
                  <a:lnTo>
                    <a:pt x="242" y="41576"/>
                  </a:lnTo>
                  <a:cubicBezTo>
                    <a:pt x="242" y="41657"/>
                    <a:pt x="242" y="41737"/>
                    <a:pt x="242" y="41818"/>
                  </a:cubicBezTo>
                  <a:lnTo>
                    <a:pt x="3065" y="41818"/>
                  </a:lnTo>
                  <a:lnTo>
                    <a:pt x="3065" y="46415"/>
                  </a:lnTo>
                  <a:lnTo>
                    <a:pt x="0" y="46415"/>
                  </a:lnTo>
                  <a:lnTo>
                    <a:pt x="0" y="46536"/>
                  </a:lnTo>
                  <a:lnTo>
                    <a:pt x="0" y="46657"/>
                  </a:lnTo>
                  <a:lnTo>
                    <a:pt x="3065" y="46657"/>
                  </a:lnTo>
                  <a:lnTo>
                    <a:pt x="3065" y="51214"/>
                  </a:lnTo>
                  <a:lnTo>
                    <a:pt x="242" y="51214"/>
                  </a:lnTo>
                  <a:cubicBezTo>
                    <a:pt x="242" y="51295"/>
                    <a:pt x="242" y="51375"/>
                    <a:pt x="242" y="51456"/>
                  </a:cubicBezTo>
                  <a:lnTo>
                    <a:pt x="3065" y="51456"/>
                  </a:lnTo>
                  <a:lnTo>
                    <a:pt x="3065" y="56053"/>
                  </a:lnTo>
                  <a:lnTo>
                    <a:pt x="968" y="56053"/>
                  </a:lnTo>
                  <a:cubicBezTo>
                    <a:pt x="968" y="56134"/>
                    <a:pt x="1008" y="56174"/>
                    <a:pt x="1008" y="56295"/>
                  </a:cubicBezTo>
                  <a:lnTo>
                    <a:pt x="3065" y="56295"/>
                  </a:lnTo>
                  <a:lnTo>
                    <a:pt x="3065" y="60852"/>
                  </a:lnTo>
                  <a:lnTo>
                    <a:pt x="2218" y="60852"/>
                  </a:lnTo>
                  <a:cubicBezTo>
                    <a:pt x="2258" y="60933"/>
                    <a:pt x="2299" y="61013"/>
                    <a:pt x="2299" y="61094"/>
                  </a:cubicBezTo>
                  <a:lnTo>
                    <a:pt x="3065" y="61094"/>
                  </a:lnTo>
                  <a:lnTo>
                    <a:pt x="3065" y="63191"/>
                  </a:lnTo>
                  <a:lnTo>
                    <a:pt x="3307" y="63836"/>
                  </a:lnTo>
                  <a:lnTo>
                    <a:pt x="3307" y="61094"/>
                  </a:lnTo>
                  <a:lnTo>
                    <a:pt x="7864" y="61094"/>
                  </a:lnTo>
                  <a:lnTo>
                    <a:pt x="7864" y="65651"/>
                  </a:lnTo>
                  <a:lnTo>
                    <a:pt x="4073" y="65651"/>
                  </a:lnTo>
                  <a:cubicBezTo>
                    <a:pt x="4113" y="65731"/>
                    <a:pt x="4154" y="65812"/>
                    <a:pt x="4194" y="65893"/>
                  </a:cubicBezTo>
                  <a:lnTo>
                    <a:pt x="7864" y="65893"/>
                  </a:lnTo>
                  <a:lnTo>
                    <a:pt x="7864" y="70490"/>
                  </a:lnTo>
                  <a:lnTo>
                    <a:pt x="6613" y="70490"/>
                  </a:lnTo>
                  <a:cubicBezTo>
                    <a:pt x="6654" y="70570"/>
                    <a:pt x="6694" y="70651"/>
                    <a:pt x="6775" y="70732"/>
                  </a:cubicBezTo>
                  <a:lnTo>
                    <a:pt x="7864" y="70732"/>
                  </a:lnTo>
                  <a:lnTo>
                    <a:pt x="7864" y="72466"/>
                  </a:lnTo>
                  <a:cubicBezTo>
                    <a:pt x="7944" y="72587"/>
                    <a:pt x="8025" y="72708"/>
                    <a:pt x="8106" y="72829"/>
                  </a:cubicBezTo>
                  <a:lnTo>
                    <a:pt x="8106" y="70732"/>
                  </a:lnTo>
                  <a:lnTo>
                    <a:pt x="12703" y="70732"/>
                  </a:lnTo>
                  <a:lnTo>
                    <a:pt x="12703" y="75289"/>
                  </a:lnTo>
                  <a:lnTo>
                    <a:pt x="9920" y="75289"/>
                  </a:lnTo>
                  <a:lnTo>
                    <a:pt x="10122" y="75531"/>
                  </a:lnTo>
                  <a:lnTo>
                    <a:pt x="12703" y="75531"/>
                  </a:lnTo>
                  <a:lnTo>
                    <a:pt x="12703" y="78474"/>
                  </a:lnTo>
                  <a:lnTo>
                    <a:pt x="12945" y="78716"/>
                  </a:lnTo>
                  <a:lnTo>
                    <a:pt x="12945" y="75531"/>
                  </a:lnTo>
                  <a:lnTo>
                    <a:pt x="17501" y="75531"/>
                  </a:lnTo>
                  <a:lnTo>
                    <a:pt x="17501" y="80087"/>
                  </a:lnTo>
                  <a:lnTo>
                    <a:pt x="14316" y="80087"/>
                  </a:lnTo>
                  <a:lnTo>
                    <a:pt x="14558" y="80329"/>
                  </a:lnTo>
                  <a:lnTo>
                    <a:pt x="17501" y="80329"/>
                  </a:lnTo>
                  <a:lnTo>
                    <a:pt x="17501" y="82910"/>
                  </a:lnTo>
                  <a:lnTo>
                    <a:pt x="17743" y="83072"/>
                  </a:lnTo>
                  <a:lnTo>
                    <a:pt x="17743" y="80329"/>
                  </a:lnTo>
                  <a:lnTo>
                    <a:pt x="22300" y="80329"/>
                  </a:lnTo>
                  <a:lnTo>
                    <a:pt x="22300" y="84927"/>
                  </a:lnTo>
                  <a:lnTo>
                    <a:pt x="20203" y="84927"/>
                  </a:lnTo>
                  <a:cubicBezTo>
                    <a:pt x="20324" y="85007"/>
                    <a:pt x="20445" y="85088"/>
                    <a:pt x="20566" y="85168"/>
                  </a:cubicBezTo>
                  <a:lnTo>
                    <a:pt x="22300" y="85168"/>
                  </a:lnTo>
                  <a:lnTo>
                    <a:pt x="22300" y="86257"/>
                  </a:lnTo>
                  <a:cubicBezTo>
                    <a:pt x="22381" y="86338"/>
                    <a:pt x="22462" y="86378"/>
                    <a:pt x="22542" y="86419"/>
                  </a:cubicBezTo>
                  <a:lnTo>
                    <a:pt x="22542" y="85168"/>
                  </a:lnTo>
                  <a:lnTo>
                    <a:pt x="27139" y="85168"/>
                  </a:lnTo>
                  <a:lnTo>
                    <a:pt x="27139" y="88838"/>
                  </a:lnTo>
                  <a:cubicBezTo>
                    <a:pt x="27220" y="88878"/>
                    <a:pt x="27301" y="88919"/>
                    <a:pt x="27381" y="88959"/>
                  </a:cubicBezTo>
                  <a:lnTo>
                    <a:pt x="27381" y="85168"/>
                  </a:lnTo>
                  <a:lnTo>
                    <a:pt x="31938" y="85168"/>
                  </a:lnTo>
                  <a:lnTo>
                    <a:pt x="31938" y="89725"/>
                  </a:lnTo>
                  <a:lnTo>
                    <a:pt x="29236" y="89725"/>
                  </a:lnTo>
                  <a:lnTo>
                    <a:pt x="29841" y="89967"/>
                  </a:lnTo>
                  <a:lnTo>
                    <a:pt x="31938" y="89967"/>
                  </a:lnTo>
                  <a:lnTo>
                    <a:pt x="31938" y="90733"/>
                  </a:lnTo>
                  <a:cubicBezTo>
                    <a:pt x="32019" y="90733"/>
                    <a:pt x="32099" y="90774"/>
                    <a:pt x="32180" y="90814"/>
                  </a:cubicBezTo>
                  <a:lnTo>
                    <a:pt x="32180" y="89967"/>
                  </a:lnTo>
                  <a:lnTo>
                    <a:pt x="36777" y="89967"/>
                  </a:lnTo>
                  <a:lnTo>
                    <a:pt x="36777" y="92024"/>
                  </a:lnTo>
                  <a:cubicBezTo>
                    <a:pt x="36858" y="92024"/>
                    <a:pt x="36939" y="92064"/>
                    <a:pt x="37019" y="92064"/>
                  </a:cubicBezTo>
                  <a:lnTo>
                    <a:pt x="37019" y="89967"/>
                  </a:lnTo>
                  <a:lnTo>
                    <a:pt x="41576" y="89967"/>
                  </a:lnTo>
                  <a:lnTo>
                    <a:pt x="41576" y="92790"/>
                  </a:lnTo>
                  <a:cubicBezTo>
                    <a:pt x="41657" y="92790"/>
                    <a:pt x="41737" y="92790"/>
                    <a:pt x="41818" y="92790"/>
                  </a:cubicBezTo>
                  <a:lnTo>
                    <a:pt x="41818" y="89967"/>
                  </a:lnTo>
                  <a:lnTo>
                    <a:pt x="46375" y="89967"/>
                  </a:lnTo>
                  <a:lnTo>
                    <a:pt x="46375" y="93032"/>
                  </a:lnTo>
                  <a:lnTo>
                    <a:pt x="46496" y="93032"/>
                  </a:lnTo>
                  <a:lnTo>
                    <a:pt x="46617" y="93032"/>
                  </a:lnTo>
                  <a:lnTo>
                    <a:pt x="46617" y="89967"/>
                  </a:lnTo>
                  <a:lnTo>
                    <a:pt x="51214" y="89967"/>
                  </a:lnTo>
                  <a:lnTo>
                    <a:pt x="51214" y="92790"/>
                  </a:lnTo>
                  <a:cubicBezTo>
                    <a:pt x="51295" y="92790"/>
                    <a:pt x="51375" y="92790"/>
                    <a:pt x="51456" y="92790"/>
                  </a:cubicBezTo>
                  <a:lnTo>
                    <a:pt x="51456" y="89967"/>
                  </a:lnTo>
                  <a:lnTo>
                    <a:pt x="56013" y="89967"/>
                  </a:lnTo>
                  <a:lnTo>
                    <a:pt x="56013" y="92064"/>
                  </a:lnTo>
                  <a:cubicBezTo>
                    <a:pt x="56093" y="92064"/>
                    <a:pt x="56174" y="92024"/>
                    <a:pt x="56255" y="92024"/>
                  </a:cubicBezTo>
                  <a:lnTo>
                    <a:pt x="56255" y="89967"/>
                  </a:lnTo>
                  <a:lnTo>
                    <a:pt x="60812" y="89967"/>
                  </a:lnTo>
                  <a:lnTo>
                    <a:pt x="60812" y="90814"/>
                  </a:lnTo>
                  <a:cubicBezTo>
                    <a:pt x="60892" y="90774"/>
                    <a:pt x="60973" y="90733"/>
                    <a:pt x="61054" y="90733"/>
                  </a:cubicBezTo>
                  <a:lnTo>
                    <a:pt x="61054" y="89967"/>
                  </a:lnTo>
                  <a:lnTo>
                    <a:pt x="63191" y="89967"/>
                  </a:lnTo>
                  <a:lnTo>
                    <a:pt x="63796" y="89725"/>
                  </a:lnTo>
                  <a:lnTo>
                    <a:pt x="61054" y="89725"/>
                  </a:lnTo>
                  <a:lnTo>
                    <a:pt x="61054" y="85168"/>
                  </a:lnTo>
                  <a:lnTo>
                    <a:pt x="65651" y="85168"/>
                  </a:lnTo>
                  <a:lnTo>
                    <a:pt x="65651" y="88959"/>
                  </a:lnTo>
                  <a:cubicBezTo>
                    <a:pt x="65731" y="88919"/>
                    <a:pt x="65812" y="88878"/>
                    <a:pt x="65893" y="88838"/>
                  </a:cubicBezTo>
                  <a:lnTo>
                    <a:pt x="65893" y="85168"/>
                  </a:lnTo>
                  <a:lnTo>
                    <a:pt x="70450" y="85168"/>
                  </a:lnTo>
                  <a:lnTo>
                    <a:pt x="70450" y="86419"/>
                  </a:lnTo>
                  <a:cubicBezTo>
                    <a:pt x="70530" y="86378"/>
                    <a:pt x="70611" y="86338"/>
                    <a:pt x="70691" y="86257"/>
                  </a:cubicBezTo>
                  <a:lnTo>
                    <a:pt x="70691" y="85168"/>
                  </a:lnTo>
                  <a:lnTo>
                    <a:pt x="72425" y="85168"/>
                  </a:lnTo>
                  <a:cubicBezTo>
                    <a:pt x="72546" y="85088"/>
                    <a:pt x="72667" y="85007"/>
                    <a:pt x="72788" y="84927"/>
                  </a:cubicBezTo>
                  <a:lnTo>
                    <a:pt x="70691" y="84927"/>
                  </a:lnTo>
                  <a:lnTo>
                    <a:pt x="70691" y="80329"/>
                  </a:lnTo>
                  <a:lnTo>
                    <a:pt x="75248" y="80329"/>
                  </a:lnTo>
                  <a:lnTo>
                    <a:pt x="75248" y="83072"/>
                  </a:lnTo>
                  <a:lnTo>
                    <a:pt x="75490" y="82910"/>
                  </a:lnTo>
                  <a:lnTo>
                    <a:pt x="75490" y="80329"/>
                  </a:lnTo>
                  <a:lnTo>
                    <a:pt x="78434" y="80329"/>
                  </a:lnTo>
                  <a:lnTo>
                    <a:pt x="78716" y="80087"/>
                  </a:lnTo>
                  <a:lnTo>
                    <a:pt x="75490" y="80087"/>
                  </a:lnTo>
                  <a:lnTo>
                    <a:pt x="75490" y="75531"/>
                  </a:lnTo>
                  <a:lnTo>
                    <a:pt x="80087" y="75531"/>
                  </a:lnTo>
                  <a:lnTo>
                    <a:pt x="80087" y="78716"/>
                  </a:lnTo>
                  <a:lnTo>
                    <a:pt x="80329" y="78474"/>
                  </a:lnTo>
                  <a:lnTo>
                    <a:pt x="80329" y="75531"/>
                  </a:lnTo>
                  <a:lnTo>
                    <a:pt x="82870" y="75531"/>
                  </a:lnTo>
                  <a:lnTo>
                    <a:pt x="83072" y="75289"/>
                  </a:lnTo>
                  <a:lnTo>
                    <a:pt x="80329" y="75289"/>
                  </a:lnTo>
                  <a:lnTo>
                    <a:pt x="80329" y="70732"/>
                  </a:lnTo>
                  <a:lnTo>
                    <a:pt x="84886" y="70732"/>
                  </a:lnTo>
                  <a:lnTo>
                    <a:pt x="84886" y="72829"/>
                  </a:lnTo>
                  <a:cubicBezTo>
                    <a:pt x="84967" y="72708"/>
                    <a:pt x="85048" y="72587"/>
                    <a:pt x="85128" y="72466"/>
                  </a:cubicBezTo>
                  <a:lnTo>
                    <a:pt x="85128" y="70732"/>
                  </a:lnTo>
                  <a:lnTo>
                    <a:pt x="86257" y="70732"/>
                  </a:lnTo>
                  <a:cubicBezTo>
                    <a:pt x="86298" y="70651"/>
                    <a:pt x="86338" y="70570"/>
                    <a:pt x="86378" y="70490"/>
                  </a:cubicBezTo>
                  <a:lnTo>
                    <a:pt x="85128" y="70490"/>
                  </a:lnTo>
                  <a:lnTo>
                    <a:pt x="85128" y="65893"/>
                  </a:lnTo>
                  <a:lnTo>
                    <a:pt x="88798" y="65893"/>
                  </a:lnTo>
                  <a:cubicBezTo>
                    <a:pt x="88838" y="65812"/>
                    <a:pt x="88879" y="65731"/>
                    <a:pt x="88919" y="65651"/>
                  </a:cubicBezTo>
                  <a:lnTo>
                    <a:pt x="85128" y="65651"/>
                  </a:lnTo>
                  <a:lnTo>
                    <a:pt x="85128" y="61094"/>
                  </a:lnTo>
                  <a:lnTo>
                    <a:pt x="89685" y="61094"/>
                  </a:lnTo>
                  <a:close/>
                  <a:moveTo>
                    <a:pt x="85128" y="32180"/>
                  </a:moveTo>
                  <a:lnTo>
                    <a:pt x="89685" y="32180"/>
                  </a:lnTo>
                  <a:lnTo>
                    <a:pt x="89685" y="36777"/>
                  </a:lnTo>
                  <a:lnTo>
                    <a:pt x="85128" y="36777"/>
                  </a:lnTo>
                  <a:close/>
                  <a:moveTo>
                    <a:pt x="85128" y="37019"/>
                  </a:moveTo>
                  <a:lnTo>
                    <a:pt x="89685" y="37019"/>
                  </a:lnTo>
                  <a:lnTo>
                    <a:pt x="89685" y="41576"/>
                  </a:lnTo>
                  <a:lnTo>
                    <a:pt x="85128" y="41576"/>
                  </a:lnTo>
                  <a:close/>
                  <a:moveTo>
                    <a:pt x="85128" y="41818"/>
                  </a:moveTo>
                  <a:lnTo>
                    <a:pt x="89685" y="41818"/>
                  </a:lnTo>
                  <a:lnTo>
                    <a:pt x="89685" y="46375"/>
                  </a:lnTo>
                  <a:lnTo>
                    <a:pt x="85128" y="46375"/>
                  </a:lnTo>
                  <a:close/>
                  <a:moveTo>
                    <a:pt x="85128" y="46617"/>
                  </a:moveTo>
                  <a:lnTo>
                    <a:pt x="89685" y="46617"/>
                  </a:lnTo>
                  <a:lnTo>
                    <a:pt x="89685" y="51214"/>
                  </a:lnTo>
                  <a:lnTo>
                    <a:pt x="85128" y="51214"/>
                  </a:lnTo>
                  <a:close/>
                  <a:moveTo>
                    <a:pt x="85128" y="51456"/>
                  </a:moveTo>
                  <a:lnTo>
                    <a:pt x="89685" y="51456"/>
                  </a:lnTo>
                  <a:lnTo>
                    <a:pt x="89685" y="56013"/>
                  </a:lnTo>
                  <a:lnTo>
                    <a:pt x="85128" y="56013"/>
                  </a:lnTo>
                  <a:close/>
                  <a:moveTo>
                    <a:pt x="85128" y="56255"/>
                  </a:moveTo>
                  <a:lnTo>
                    <a:pt x="89685" y="56255"/>
                  </a:lnTo>
                  <a:lnTo>
                    <a:pt x="89685" y="60812"/>
                  </a:lnTo>
                  <a:lnTo>
                    <a:pt x="85128" y="60812"/>
                  </a:lnTo>
                  <a:close/>
                  <a:moveTo>
                    <a:pt x="7904" y="60812"/>
                  </a:moveTo>
                  <a:lnTo>
                    <a:pt x="3347" y="60812"/>
                  </a:lnTo>
                  <a:lnTo>
                    <a:pt x="3347" y="56255"/>
                  </a:lnTo>
                  <a:lnTo>
                    <a:pt x="7904" y="56255"/>
                  </a:lnTo>
                  <a:close/>
                  <a:moveTo>
                    <a:pt x="7904" y="56013"/>
                  </a:moveTo>
                  <a:lnTo>
                    <a:pt x="3347" y="56013"/>
                  </a:lnTo>
                  <a:lnTo>
                    <a:pt x="3347" y="51456"/>
                  </a:lnTo>
                  <a:lnTo>
                    <a:pt x="7904" y="51456"/>
                  </a:lnTo>
                  <a:close/>
                  <a:moveTo>
                    <a:pt x="7904" y="51214"/>
                  </a:moveTo>
                  <a:lnTo>
                    <a:pt x="3347" y="51214"/>
                  </a:lnTo>
                  <a:lnTo>
                    <a:pt x="3347" y="46617"/>
                  </a:lnTo>
                  <a:lnTo>
                    <a:pt x="7904" y="46617"/>
                  </a:lnTo>
                  <a:close/>
                  <a:moveTo>
                    <a:pt x="7904" y="46375"/>
                  </a:moveTo>
                  <a:lnTo>
                    <a:pt x="3347" y="46375"/>
                  </a:lnTo>
                  <a:lnTo>
                    <a:pt x="3347" y="41818"/>
                  </a:lnTo>
                  <a:lnTo>
                    <a:pt x="7904" y="41818"/>
                  </a:lnTo>
                  <a:close/>
                  <a:moveTo>
                    <a:pt x="7904" y="41576"/>
                  </a:moveTo>
                  <a:lnTo>
                    <a:pt x="3347" y="41576"/>
                  </a:lnTo>
                  <a:lnTo>
                    <a:pt x="3347" y="37019"/>
                  </a:lnTo>
                  <a:lnTo>
                    <a:pt x="7904" y="37019"/>
                  </a:lnTo>
                  <a:close/>
                  <a:moveTo>
                    <a:pt x="7904" y="36777"/>
                  </a:moveTo>
                  <a:lnTo>
                    <a:pt x="3347" y="36777"/>
                  </a:lnTo>
                  <a:lnTo>
                    <a:pt x="3347" y="32180"/>
                  </a:lnTo>
                  <a:lnTo>
                    <a:pt x="7904" y="32180"/>
                  </a:lnTo>
                  <a:close/>
                  <a:moveTo>
                    <a:pt x="12703" y="70449"/>
                  </a:moveTo>
                  <a:lnTo>
                    <a:pt x="8146" y="70449"/>
                  </a:lnTo>
                  <a:lnTo>
                    <a:pt x="8146" y="65893"/>
                  </a:lnTo>
                  <a:lnTo>
                    <a:pt x="12703" y="65893"/>
                  </a:lnTo>
                  <a:close/>
                  <a:moveTo>
                    <a:pt x="12703" y="65610"/>
                  </a:moveTo>
                  <a:lnTo>
                    <a:pt x="8146" y="65610"/>
                  </a:lnTo>
                  <a:lnTo>
                    <a:pt x="8146" y="61054"/>
                  </a:lnTo>
                  <a:lnTo>
                    <a:pt x="12703" y="61054"/>
                  </a:lnTo>
                  <a:close/>
                  <a:moveTo>
                    <a:pt x="12703" y="60812"/>
                  </a:moveTo>
                  <a:lnTo>
                    <a:pt x="8146" y="60812"/>
                  </a:lnTo>
                  <a:lnTo>
                    <a:pt x="8146" y="56255"/>
                  </a:lnTo>
                  <a:lnTo>
                    <a:pt x="12703" y="56255"/>
                  </a:lnTo>
                  <a:close/>
                  <a:moveTo>
                    <a:pt x="12703" y="56013"/>
                  </a:moveTo>
                  <a:lnTo>
                    <a:pt x="8146" y="56013"/>
                  </a:lnTo>
                  <a:lnTo>
                    <a:pt x="8146" y="51456"/>
                  </a:lnTo>
                  <a:lnTo>
                    <a:pt x="12703" y="51456"/>
                  </a:lnTo>
                  <a:close/>
                  <a:moveTo>
                    <a:pt x="12703" y="51174"/>
                  </a:moveTo>
                  <a:lnTo>
                    <a:pt x="8146" y="51174"/>
                  </a:lnTo>
                  <a:lnTo>
                    <a:pt x="8146" y="46617"/>
                  </a:lnTo>
                  <a:lnTo>
                    <a:pt x="12703" y="46617"/>
                  </a:lnTo>
                  <a:close/>
                  <a:moveTo>
                    <a:pt x="12703" y="46375"/>
                  </a:moveTo>
                  <a:lnTo>
                    <a:pt x="8146" y="46375"/>
                  </a:lnTo>
                  <a:lnTo>
                    <a:pt x="8146" y="41818"/>
                  </a:lnTo>
                  <a:lnTo>
                    <a:pt x="12703" y="41818"/>
                  </a:lnTo>
                  <a:close/>
                  <a:moveTo>
                    <a:pt x="12703" y="41576"/>
                  </a:moveTo>
                  <a:lnTo>
                    <a:pt x="8146" y="41576"/>
                  </a:lnTo>
                  <a:lnTo>
                    <a:pt x="8146" y="36979"/>
                  </a:lnTo>
                  <a:lnTo>
                    <a:pt x="12703" y="36979"/>
                  </a:lnTo>
                  <a:close/>
                  <a:moveTo>
                    <a:pt x="12703" y="36737"/>
                  </a:moveTo>
                  <a:lnTo>
                    <a:pt x="8146" y="36737"/>
                  </a:lnTo>
                  <a:lnTo>
                    <a:pt x="8146" y="32180"/>
                  </a:lnTo>
                  <a:lnTo>
                    <a:pt x="12703" y="32180"/>
                  </a:lnTo>
                  <a:close/>
                  <a:moveTo>
                    <a:pt x="12703" y="31938"/>
                  </a:moveTo>
                  <a:lnTo>
                    <a:pt x="8146" y="31938"/>
                  </a:lnTo>
                  <a:lnTo>
                    <a:pt x="8146" y="27381"/>
                  </a:lnTo>
                  <a:lnTo>
                    <a:pt x="12703" y="27381"/>
                  </a:lnTo>
                  <a:close/>
                  <a:moveTo>
                    <a:pt x="12703" y="27139"/>
                  </a:moveTo>
                  <a:lnTo>
                    <a:pt x="8146" y="27139"/>
                  </a:lnTo>
                  <a:lnTo>
                    <a:pt x="8146" y="22542"/>
                  </a:lnTo>
                  <a:lnTo>
                    <a:pt x="12703" y="22542"/>
                  </a:lnTo>
                  <a:close/>
                  <a:moveTo>
                    <a:pt x="17542" y="75248"/>
                  </a:moveTo>
                  <a:lnTo>
                    <a:pt x="12945" y="75248"/>
                  </a:lnTo>
                  <a:lnTo>
                    <a:pt x="12945" y="70651"/>
                  </a:lnTo>
                  <a:lnTo>
                    <a:pt x="17542" y="70651"/>
                  </a:lnTo>
                  <a:close/>
                  <a:moveTo>
                    <a:pt x="17542" y="70449"/>
                  </a:moveTo>
                  <a:lnTo>
                    <a:pt x="12945" y="70449"/>
                  </a:lnTo>
                  <a:lnTo>
                    <a:pt x="12945" y="65852"/>
                  </a:lnTo>
                  <a:lnTo>
                    <a:pt x="17542" y="65852"/>
                  </a:lnTo>
                  <a:close/>
                  <a:moveTo>
                    <a:pt x="17542" y="65610"/>
                  </a:moveTo>
                  <a:lnTo>
                    <a:pt x="12945" y="65610"/>
                  </a:lnTo>
                  <a:lnTo>
                    <a:pt x="12945" y="61054"/>
                  </a:lnTo>
                  <a:lnTo>
                    <a:pt x="17542" y="61054"/>
                  </a:lnTo>
                  <a:close/>
                  <a:moveTo>
                    <a:pt x="17542" y="60812"/>
                  </a:moveTo>
                  <a:lnTo>
                    <a:pt x="12945" y="60812"/>
                  </a:lnTo>
                  <a:lnTo>
                    <a:pt x="12945" y="56214"/>
                  </a:lnTo>
                  <a:lnTo>
                    <a:pt x="17542" y="56214"/>
                  </a:lnTo>
                  <a:close/>
                  <a:moveTo>
                    <a:pt x="17542" y="55972"/>
                  </a:moveTo>
                  <a:lnTo>
                    <a:pt x="12945" y="55972"/>
                  </a:lnTo>
                  <a:lnTo>
                    <a:pt x="12945" y="51416"/>
                  </a:lnTo>
                  <a:lnTo>
                    <a:pt x="17542" y="51416"/>
                  </a:lnTo>
                  <a:close/>
                  <a:moveTo>
                    <a:pt x="17542" y="51174"/>
                  </a:moveTo>
                  <a:lnTo>
                    <a:pt x="12945" y="51174"/>
                  </a:lnTo>
                  <a:lnTo>
                    <a:pt x="12945" y="46617"/>
                  </a:lnTo>
                  <a:lnTo>
                    <a:pt x="17542" y="46617"/>
                  </a:lnTo>
                  <a:close/>
                  <a:moveTo>
                    <a:pt x="17542" y="46375"/>
                  </a:moveTo>
                  <a:lnTo>
                    <a:pt x="12945" y="46375"/>
                  </a:lnTo>
                  <a:lnTo>
                    <a:pt x="12945" y="41778"/>
                  </a:lnTo>
                  <a:lnTo>
                    <a:pt x="17542" y="41778"/>
                  </a:lnTo>
                  <a:close/>
                  <a:moveTo>
                    <a:pt x="17542" y="41536"/>
                  </a:moveTo>
                  <a:lnTo>
                    <a:pt x="12945" y="41536"/>
                  </a:lnTo>
                  <a:lnTo>
                    <a:pt x="12945" y="36979"/>
                  </a:lnTo>
                  <a:lnTo>
                    <a:pt x="17542" y="36979"/>
                  </a:lnTo>
                  <a:close/>
                  <a:moveTo>
                    <a:pt x="17542" y="36737"/>
                  </a:moveTo>
                  <a:lnTo>
                    <a:pt x="12945" y="36737"/>
                  </a:lnTo>
                  <a:lnTo>
                    <a:pt x="12945" y="32180"/>
                  </a:lnTo>
                  <a:lnTo>
                    <a:pt x="17542" y="32180"/>
                  </a:lnTo>
                  <a:close/>
                  <a:moveTo>
                    <a:pt x="17542" y="31938"/>
                  </a:moveTo>
                  <a:lnTo>
                    <a:pt x="12945" y="31938"/>
                  </a:lnTo>
                  <a:lnTo>
                    <a:pt x="12945" y="27341"/>
                  </a:lnTo>
                  <a:lnTo>
                    <a:pt x="17542" y="27341"/>
                  </a:lnTo>
                  <a:close/>
                  <a:moveTo>
                    <a:pt x="17542" y="27099"/>
                  </a:moveTo>
                  <a:lnTo>
                    <a:pt x="12945" y="27099"/>
                  </a:lnTo>
                  <a:lnTo>
                    <a:pt x="12945" y="22542"/>
                  </a:lnTo>
                  <a:lnTo>
                    <a:pt x="17542" y="22542"/>
                  </a:lnTo>
                  <a:close/>
                  <a:moveTo>
                    <a:pt x="17542" y="22300"/>
                  </a:moveTo>
                  <a:lnTo>
                    <a:pt x="12945" y="22300"/>
                  </a:lnTo>
                  <a:lnTo>
                    <a:pt x="12945" y="17743"/>
                  </a:lnTo>
                  <a:lnTo>
                    <a:pt x="17542" y="17743"/>
                  </a:lnTo>
                  <a:close/>
                  <a:moveTo>
                    <a:pt x="22341" y="80047"/>
                  </a:moveTo>
                  <a:lnTo>
                    <a:pt x="17784" y="80047"/>
                  </a:lnTo>
                  <a:lnTo>
                    <a:pt x="17784" y="75450"/>
                  </a:lnTo>
                  <a:lnTo>
                    <a:pt x="22341" y="75450"/>
                  </a:lnTo>
                  <a:close/>
                  <a:moveTo>
                    <a:pt x="22341" y="75208"/>
                  </a:moveTo>
                  <a:lnTo>
                    <a:pt x="17784" y="75208"/>
                  </a:lnTo>
                  <a:lnTo>
                    <a:pt x="17784" y="70651"/>
                  </a:lnTo>
                  <a:lnTo>
                    <a:pt x="22341" y="70651"/>
                  </a:lnTo>
                  <a:close/>
                  <a:moveTo>
                    <a:pt x="22341" y="70409"/>
                  </a:moveTo>
                  <a:lnTo>
                    <a:pt x="17784" y="70409"/>
                  </a:lnTo>
                  <a:lnTo>
                    <a:pt x="17784" y="65852"/>
                  </a:lnTo>
                  <a:lnTo>
                    <a:pt x="22341" y="65852"/>
                  </a:lnTo>
                  <a:close/>
                  <a:moveTo>
                    <a:pt x="22341" y="65610"/>
                  </a:moveTo>
                  <a:lnTo>
                    <a:pt x="17784" y="65610"/>
                  </a:lnTo>
                  <a:lnTo>
                    <a:pt x="17784" y="61013"/>
                  </a:lnTo>
                  <a:lnTo>
                    <a:pt x="22341" y="61013"/>
                  </a:lnTo>
                  <a:close/>
                  <a:moveTo>
                    <a:pt x="22341" y="60771"/>
                  </a:moveTo>
                  <a:lnTo>
                    <a:pt x="17784" y="60771"/>
                  </a:lnTo>
                  <a:lnTo>
                    <a:pt x="17784" y="56214"/>
                  </a:lnTo>
                  <a:lnTo>
                    <a:pt x="22341" y="56214"/>
                  </a:lnTo>
                  <a:close/>
                  <a:moveTo>
                    <a:pt x="22341" y="55972"/>
                  </a:moveTo>
                  <a:lnTo>
                    <a:pt x="17784" y="55972"/>
                  </a:lnTo>
                  <a:lnTo>
                    <a:pt x="17784" y="51416"/>
                  </a:lnTo>
                  <a:lnTo>
                    <a:pt x="22341" y="51416"/>
                  </a:lnTo>
                  <a:close/>
                  <a:moveTo>
                    <a:pt x="22341" y="51174"/>
                  </a:moveTo>
                  <a:lnTo>
                    <a:pt x="17784" y="51174"/>
                  </a:lnTo>
                  <a:lnTo>
                    <a:pt x="17784" y="46577"/>
                  </a:lnTo>
                  <a:lnTo>
                    <a:pt x="22341" y="46577"/>
                  </a:lnTo>
                  <a:close/>
                  <a:moveTo>
                    <a:pt x="22341" y="46335"/>
                  </a:moveTo>
                  <a:lnTo>
                    <a:pt x="17784" y="46335"/>
                  </a:lnTo>
                  <a:lnTo>
                    <a:pt x="17784" y="41778"/>
                  </a:lnTo>
                  <a:lnTo>
                    <a:pt x="22341" y="41778"/>
                  </a:lnTo>
                  <a:close/>
                  <a:moveTo>
                    <a:pt x="22341" y="41536"/>
                  </a:moveTo>
                  <a:lnTo>
                    <a:pt x="17784" y="41536"/>
                  </a:lnTo>
                  <a:lnTo>
                    <a:pt x="17784" y="36939"/>
                  </a:lnTo>
                  <a:lnTo>
                    <a:pt x="22341" y="36939"/>
                  </a:lnTo>
                  <a:close/>
                  <a:moveTo>
                    <a:pt x="22341" y="36737"/>
                  </a:moveTo>
                  <a:lnTo>
                    <a:pt x="17784" y="36737"/>
                  </a:lnTo>
                  <a:lnTo>
                    <a:pt x="17784" y="32140"/>
                  </a:lnTo>
                  <a:lnTo>
                    <a:pt x="22341" y="32140"/>
                  </a:lnTo>
                  <a:close/>
                  <a:moveTo>
                    <a:pt x="22341" y="31898"/>
                  </a:moveTo>
                  <a:lnTo>
                    <a:pt x="17784" y="31898"/>
                  </a:lnTo>
                  <a:lnTo>
                    <a:pt x="17784" y="27341"/>
                  </a:lnTo>
                  <a:lnTo>
                    <a:pt x="22341" y="27341"/>
                  </a:lnTo>
                  <a:close/>
                  <a:moveTo>
                    <a:pt x="22341" y="27099"/>
                  </a:moveTo>
                  <a:lnTo>
                    <a:pt x="17784" y="27099"/>
                  </a:lnTo>
                  <a:lnTo>
                    <a:pt x="17784" y="22502"/>
                  </a:lnTo>
                  <a:lnTo>
                    <a:pt x="22341" y="22502"/>
                  </a:lnTo>
                  <a:close/>
                  <a:moveTo>
                    <a:pt x="22341" y="22260"/>
                  </a:moveTo>
                  <a:lnTo>
                    <a:pt x="17784" y="22260"/>
                  </a:lnTo>
                  <a:lnTo>
                    <a:pt x="17784" y="17703"/>
                  </a:lnTo>
                  <a:lnTo>
                    <a:pt x="22341" y="17703"/>
                  </a:lnTo>
                  <a:close/>
                  <a:moveTo>
                    <a:pt x="22341" y="17461"/>
                  </a:moveTo>
                  <a:lnTo>
                    <a:pt x="17784" y="17461"/>
                  </a:lnTo>
                  <a:lnTo>
                    <a:pt x="17784" y="12904"/>
                  </a:lnTo>
                  <a:lnTo>
                    <a:pt x="22341" y="12904"/>
                  </a:lnTo>
                  <a:close/>
                  <a:moveTo>
                    <a:pt x="27139" y="84846"/>
                  </a:moveTo>
                  <a:lnTo>
                    <a:pt x="22583" y="84846"/>
                  </a:lnTo>
                  <a:lnTo>
                    <a:pt x="22583" y="80249"/>
                  </a:lnTo>
                  <a:lnTo>
                    <a:pt x="27139" y="80249"/>
                  </a:lnTo>
                  <a:close/>
                  <a:moveTo>
                    <a:pt x="27139" y="80007"/>
                  </a:moveTo>
                  <a:lnTo>
                    <a:pt x="22583" y="80007"/>
                  </a:lnTo>
                  <a:lnTo>
                    <a:pt x="22583" y="75450"/>
                  </a:lnTo>
                  <a:lnTo>
                    <a:pt x="27139" y="75450"/>
                  </a:lnTo>
                  <a:close/>
                  <a:moveTo>
                    <a:pt x="27139" y="75208"/>
                  </a:moveTo>
                  <a:lnTo>
                    <a:pt x="22583" y="75208"/>
                  </a:lnTo>
                  <a:lnTo>
                    <a:pt x="22583" y="70611"/>
                  </a:lnTo>
                  <a:lnTo>
                    <a:pt x="27139" y="70611"/>
                  </a:lnTo>
                  <a:close/>
                  <a:moveTo>
                    <a:pt x="27139" y="70369"/>
                  </a:moveTo>
                  <a:lnTo>
                    <a:pt x="22583" y="70369"/>
                  </a:lnTo>
                  <a:lnTo>
                    <a:pt x="22583" y="65812"/>
                  </a:lnTo>
                  <a:lnTo>
                    <a:pt x="27139" y="65812"/>
                  </a:lnTo>
                  <a:close/>
                  <a:moveTo>
                    <a:pt x="27139" y="65570"/>
                  </a:moveTo>
                  <a:lnTo>
                    <a:pt x="22583" y="65570"/>
                  </a:lnTo>
                  <a:lnTo>
                    <a:pt x="22583" y="61013"/>
                  </a:lnTo>
                  <a:lnTo>
                    <a:pt x="27139" y="61013"/>
                  </a:lnTo>
                  <a:close/>
                  <a:moveTo>
                    <a:pt x="27139" y="60771"/>
                  </a:moveTo>
                  <a:lnTo>
                    <a:pt x="22583" y="60771"/>
                  </a:lnTo>
                  <a:lnTo>
                    <a:pt x="22583" y="56174"/>
                  </a:lnTo>
                  <a:lnTo>
                    <a:pt x="27139" y="56174"/>
                  </a:lnTo>
                  <a:close/>
                  <a:moveTo>
                    <a:pt x="27139" y="55932"/>
                  </a:moveTo>
                  <a:lnTo>
                    <a:pt x="22583" y="55932"/>
                  </a:lnTo>
                  <a:lnTo>
                    <a:pt x="22583" y="51375"/>
                  </a:lnTo>
                  <a:lnTo>
                    <a:pt x="27139" y="51375"/>
                  </a:lnTo>
                  <a:close/>
                  <a:moveTo>
                    <a:pt x="27139" y="51133"/>
                  </a:moveTo>
                  <a:lnTo>
                    <a:pt x="22583" y="51133"/>
                  </a:lnTo>
                  <a:lnTo>
                    <a:pt x="22583" y="46577"/>
                  </a:lnTo>
                  <a:lnTo>
                    <a:pt x="27139" y="46577"/>
                  </a:lnTo>
                  <a:close/>
                  <a:moveTo>
                    <a:pt x="27139" y="46335"/>
                  </a:moveTo>
                  <a:lnTo>
                    <a:pt x="22583" y="46335"/>
                  </a:lnTo>
                  <a:lnTo>
                    <a:pt x="22583" y="41737"/>
                  </a:lnTo>
                  <a:lnTo>
                    <a:pt x="27139" y="41737"/>
                  </a:lnTo>
                  <a:close/>
                  <a:moveTo>
                    <a:pt x="27139" y="41495"/>
                  </a:moveTo>
                  <a:lnTo>
                    <a:pt x="22583" y="41495"/>
                  </a:lnTo>
                  <a:lnTo>
                    <a:pt x="22583" y="36939"/>
                  </a:lnTo>
                  <a:lnTo>
                    <a:pt x="27139" y="36939"/>
                  </a:lnTo>
                  <a:close/>
                  <a:moveTo>
                    <a:pt x="27139" y="36697"/>
                  </a:moveTo>
                  <a:lnTo>
                    <a:pt x="22583" y="36697"/>
                  </a:lnTo>
                  <a:lnTo>
                    <a:pt x="22583" y="32140"/>
                  </a:lnTo>
                  <a:lnTo>
                    <a:pt x="27139" y="32140"/>
                  </a:lnTo>
                  <a:close/>
                  <a:moveTo>
                    <a:pt x="27139" y="31898"/>
                  </a:moveTo>
                  <a:lnTo>
                    <a:pt x="22583" y="31898"/>
                  </a:lnTo>
                  <a:lnTo>
                    <a:pt x="22583" y="27301"/>
                  </a:lnTo>
                  <a:lnTo>
                    <a:pt x="27139" y="27301"/>
                  </a:lnTo>
                  <a:close/>
                  <a:moveTo>
                    <a:pt x="27139" y="27059"/>
                  </a:moveTo>
                  <a:lnTo>
                    <a:pt x="22583" y="27059"/>
                  </a:lnTo>
                  <a:lnTo>
                    <a:pt x="22583" y="22502"/>
                  </a:lnTo>
                  <a:lnTo>
                    <a:pt x="27139" y="22502"/>
                  </a:lnTo>
                  <a:close/>
                  <a:moveTo>
                    <a:pt x="27139" y="22260"/>
                  </a:moveTo>
                  <a:lnTo>
                    <a:pt x="22583" y="22260"/>
                  </a:lnTo>
                  <a:lnTo>
                    <a:pt x="22583" y="17703"/>
                  </a:lnTo>
                  <a:lnTo>
                    <a:pt x="27139" y="17703"/>
                  </a:lnTo>
                  <a:close/>
                  <a:moveTo>
                    <a:pt x="27139" y="17461"/>
                  </a:moveTo>
                  <a:lnTo>
                    <a:pt x="22583" y="17461"/>
                  </a:lnTo>
                  <a:lnTo>
                    <a:pt x="22583" y="12864"/>
                  </a:lnTo>
                  <a:lnTo>
                    <a:pt x="27139" y="12864"/>
                  </a:lnTo>
                  <a:close/>
                  <a:moveTo>
                    <a:pt x="27139" y="12622"/>
                  </a:moveTo>
                  <a:lnTo>
                    <a:pt x="22583" y="12622"/>
                  </a:lnTo>
                  <a:lnTo>
                    <a:pt x="22583" y="8065"/>
                  </a:lnTo>
                  <a:lnTo>
                    <a:pt x="27139" y="8065"/>
                  </a:lnTo>
                  <a:close/>
                  <a:moveTo>
                    <a:pt x="31979" y="84806"/>
                  </a:moveTo>
                  <a:lnTo>
                    <a:pt x="27381" y="84806"/>
                  </a:lnTo>
                  <a:lnTo>
                    <a:pt x="27381" y="80249"/>
                  </a:lnTo>
                  <a:lnTo>
                    <a:pt x="31979" y="80249"/>
                  </a:lnTo>
                  <a:close/>
                  <a:moveTo>
                    <a:pt x="31979" y="80007"/>
                  </a:moveTo>
                  <a:lnTo>
                    <a:pt x="27381" y="80007"/>
                  </a:lnTo>
                  <a:lnTo>
                    <a:pt x="27381" y="75410"/>
                  </a:lnTo>
                  <a:lnTo>
                    <a:pt x="31979" y="75410"/>
                  </a:lnTo>
                  <a:close/>
                  <a:moveTo>
                    <a:pt x="31979" y="75168"/>
                  </a:moveTo>
                  <a:lnTo>
                    <a:pt x="27381" y="75168"/>
                  </a:lnTo>
                  <a:lnTo>
                    <a:pt x="27381" y="70611"/>
                  </a:lnTo>
                  <a:lnTo>
                    <a:pt x="31979" y="70611"/>
                  </a:lnTo>
                  <a:close/>
                  <a:moveTo>
                    <a:pt x="31979" y="70369"/>
                  </a:moveTo>
                  <a:lnTo>
                    <a:pt x="27381" y="70369"/>
                  </a:lnTo>
                  <a:lnTo>
                    <a:pt x="27381" y="65812"/>
                  </a:lnTo>
                  <a:lnTo>
                    <a:pt x="31979" y="65812"/>
                  </a:lnTo>
                  <a:close/>
                  <a:moveTo>
                    <a:pt x="31979" y="65570"/>
                  </a:moveTo>
                  <a:lnTo>
                    <a:pt x="27381" y="65570"/>
                  </a:lnTo>
                  <a:lnTo>
                    <a:pt x="27381" y="60973"/>
                  </a:lnTo>
                  <a:lnTo>
                    <a:pt x="31979" y="60973"/>
                  </a:lnTo>
                  <a:close/>
                  <a:moveTo>
                    <a:pt x="31979" y="60731"/>
                  </a:moveTo>
                  <a:lnTo>
                    <a:pt x="27381" y="60731"/>
                  </a:lnTo>
                  <a:lnTo>
                    <a:pt x="27381" y="56174"/>
                  </a:lnTo>
                  <a:lnTo>
                    <a:pt x="31979" y="56174"/>
                  </a:lnTo>
                  <a:close/>
                  <a:moveTo>
                    <a:pt x="31979" y="55932"/>
                  </a:moveTo>
                  <a:lnTo>
                    <a:pt x="27381" y="55932"/>
                  </a:lnTo>
                  <a:lnTo>
                    <a:pt x="27381" y="51375"/>
                  </a:lnTo>
                  <a:lnTo>
                    <a:pt x="31979" y="51375"/>
                  </a:lnTo>
                  <a:close/>
                  <a:moveTo>
                    <a:pt x="31979" y="51133"/>
                  </a:moveTo>
                  <a:lnTo>
                    <a:pt x="27381" y="51133"/>
                  </a:lnTo>
                  <a:lnTo>
                    <a:pt x="27381" y="46536"/>
                  </a:lnTo>
                  <a:lnTo>
                    <a:pt x="31979" y="46536"/>
                  </a:lnTo>
                  <a:close/>
                  <a:moveTo>
                    <a:pt x="31979" y="46294"/>
                  </a:moveTo>
                  <a:lnTo>
                    <a:pt x="27381" y="46294"/>
                  </a:lnTo>
                  <a:lnTo>
                    <a:pt x="27381" y="41737"/>
                  </a:lnTo>
                  <a:lnTo>
                    <a:pt x="31979" y="41737"/>
                  </a:lnTo>
                  <a:close/>
                  <a:moveTo>
                    <a:pt x="31979" y="41495"/>
                  </a:moveTo>
                  <a:lnTo>
                    <a:pt x="27381" y="41495"/>
                  </a:lnTo>
                  <a:lnTo>
                    <a:pt x="27381" y="36898"/>
                  </a:lnTo>
                  <a:lnTo>
                    <a:pt x="31979" y="36898"/>
                  </a:lnTo>
                  <a:close/>
                  <a:moveTo>
                    <a:pt x="31979" y="36656"/>
                  </a:moveTo>
                  <a:lnTo>
                    <a:pt x="27381" y="36656"/>
                  </a:lnTo>
                  <a:lnTo>
                    <a:pt x="27381" y="32099"/>
                  </a:lnTo>
                  <a:lnTo>
                    <a:pt x="31979" y="32099"/>
                  </a:lnTo>
                  <a:close/>
                  <a:moveTo>
                    <a:pt x="31979" y="31858"/>
                  </a:moveTo>
                  <a:lnTo>
                    <a:pt x="27381" y="31858"/>
                  </a:lnTo>
                  <a:lnTo>
                    <a:pt x="27381" y="27301"/>
                  </a:lnTo>
                  <a:lnTo>
                    <a:pt x="31979" y="27301"/>
                  </a:lnTo>
                  <a:close/>
                  <a:moveTo>
                    <a:pt x="31979" y="27059"/>
                  </a:moveTo>
                  <a:lnTo>
                    <a:pt x="27381" y="27059"/>
                  </a:lnTo>
                  <a:lnTo>
                    <a:pt x="27381" y="22462"/>
                  </a:lnTo>
                  <a:lnTo>
                    <a:pt x="31979" y="22462"/>
                  </a:lnTo>
                  <a:close/>
                  <a:moveTo>
                    <a:pt x="31979" y="22220"/>
                  </a:moveTo>
                  <a:lnTo>
                    <a:pt x="27381" y="22220"/>
                  </a:lnTo>
                  <a:lnTo>
                    <a:pt x="27381" y="17663"/>
                  </a:lnTo>
                  <a:lnTo>
                    <a:pt x="31979" y="17663"/>
                  </a:lnTo>
                  <a:close/>
                  <a:moveTo>
                    <a:pt x="31979" y="17421"/>
                  </a:moveTo>
                  <a:lnTo>
                    <a:pt x="27381" y="17421"/>
                  </a:lnTo>
                  <a:lnTo>
                    <a:pt x="27381" y="12864"/>
                  </a:lnTo>
                  <a:lnTo>
                    <a:pt x="31979" y="12864"/>
                  </a:lnTo>
                  <a:close/>
                  <a:moveTo>
                    <a:pt x="31979" y="12622"/>
                  </a:moveTo>
                  <a:lnTo>
                    <a:pt x="27381" y="12622"/>
                  </a:lnTo>
                  <a:lnTo>
                    <a:pt x="27381" y="8025"/>
                  </a:lnTo>
                  <a:lnTo>
                    <a:pt x="31979" y="8025"/>
                  </a:lnTo>
                  <a:close/>
                  <a:moveTo>
                    <a:pt x="36777" y="89604"/>
                  </a:moveTo>
                  <a:lnTo>
                    <a:pt x="32220" y="89604"/>
                  </a:lnTo>
                  <a:lnTo>
                    <a:pt x="32220" y="85007"/>
                  </a:lnTo>
                  <a:lnTo>
                    <a:pt x="36777" y="85007"/>
                  </a:lnTo>
                  <a:close/>
                  <a:moveTo>
                    <a:pt x="36777" y="84765"/>
                  </a:moveTo>
                  <a:lnTo>
                    <a:pt x="32220" y="84765"/>
                  </a:lnTo>
                  <a:lnTo>
                    <a:pt x="32220" y="80208"/>
                  </a:lnTo>
                  <a:lnTo>
                    <a:pt x="36777" y="80208"/>
                  </a:lnTo>
                  <a:close/>
                  <a:moveTo>
                    <a:pt x="36777" y="79966"/>
                  </a:moveTo>
                  <a:lnTo>
                    <a:pt x="32220" y="79966"/>
                  </a:lnTo>
                  <a:lnTo>
                    <a:pt x="32220" y="75410"/>
                  </a:lnTo>
                  <a:lnTo>
                    <a:pt x="36777" y="75410"/>
                  </a:lnTo>
                  <a:close/>
                  <a:moveTo>
                    <a:pt x="36777" y="75168"/>
                  </a:moveTo>
                  <a:lnTo>
                    <a:pt x="32220" y="75168"/>
                  </a:lnTo>
                  <a:lnTo>
                    <a:pt x="32220" y="70570"/>
                  </a:lnTo>
                  <a:lnTo>
                    <a:pt x="36777" y="70570"/>
                  </a:lnTo>
                  <a:close/>
                  <a:moveTo>
                    <a:pt x="36777" y="70329"/>
                  </a:moveTo>
                  <a:lnTo>
                    <a:pt x="32220" y="70329"/>
                  </a:lnTo>
                  <a:lnTo>
                    <a:pt x="32220" y="65772"/>
                  </a:lnTo>
                  <a:lnTo>
                    <a:pt x="36777" y="65772"/>
                  </a:lnTo>
                  <a:close/>
                  <a:moveTo>
                    <a:pt x="36777" y="65530"/>
                  </a:moveTo>
                  <a:lnTo>
                    <a:pt x="32220" y="65530"/>
                  </a:lnTo>
                  <a:lnTo>
                    <a:pt x="32220" y="60973"/>
                  </a:lnTo>
                  <a:lnTo>
                    <a:pt x="36777" y="60973"/>
                  </a:lnTo>
                  <a:close/>
                  <a:moveTo>
                    <a:pt x="36777" y="60731"/>
                  </a:moveTo>
                  <a:lnTo>
                    <a:pt x="32220" y="60731"/>
                  </a:lnTo>
                  <a:lnTo>
                    <a:pt x="32220" y="56134"/>
                  </a:lnTo>
                  <a:lnTo>
                    <a:pt x="36777" y="56134"/>
                  </a:lnTo>
                  <a:close/>
                  <a:moveTo>
                    <a:pt x="36777" y="55892"/>
                  </a:moveTo>
                  <a:lnTo>
                    <a:pt x="32220" y="55892"/>
                  </a:lnTo>
                  <a:lnTo>
                    <a:pt x="32220" y="51335"/>
                  </a:lnTo>
                  <a:lnTo>
                    <a:pt x="36777" y="51335"/>
                  </a:lnTo>
                  <a:close/>
                  <a:moveTo>
                    <a:pt x="36777" y="51093"/>
                  </a:moveTo>
                  <a:lnTo>
                    <a:pt x="32220" y="51093"/>
                  </a:lnTo>
                  <a:lnTo>
                    <a:pt x="32220" y="46536"/>
                  </a:lnTo>
                  <a:lnTo>
                    <a:pt x="36777" y="46536"/>
                  </a:lnTo>
                  <a:close/>
                  <a:moveTo>
                    <a:pt x="36777" y="46294"/>
                  </a:moveTo>
                  <a:lnTo>
                    <a:pt x="32220" y="46294"/>
                  </a:lnTo>
                  <a:lnTo>
                    <a:pt x="32220" y="41697"/>
                  </a:lnTo>
                  <a:lnTo>
                    <a:pt x="36777" y="41697"/>
                  </a:lnTo>
                  <a:close/>
                  <a:moveTo>
                    <a:pt x="36777" y="41455"/>
                  </a:moveTo>
                  <a:lnTo>
                    <a:pt x="32220" y="41455"/>
                  </a:lnTo>
                  <a:lnTo>
                    <a:pt x="32220" y="36898"/>
                  </a:lnTo>
                  <a:lnTo>
                    <a:pt x="36777" y="36898"/>
                  </a:lnTo>
                  <a:close/>
                  <a:moveTo>
                    <a:pt x="36777" y="36656"/>
                  </a:moveTo>
                  <a:lnTo>
                    <a:pt x="32220" y="36656"/>
                  </a:lnTo>
                  <a:lnTo>
                    <a:pt x="32220" y="32059"/>
                  </a:lnTo>
                  <a:lnTo>
                    <a:pt x="36777" y="32059"/>
                  </a:lnTo>
                  <a:close/>
                  <a:moveTo>
                    <a:pt x="36777" y="31817"/>
                  </a:moveTo>
                  <a:lnTo>
                    <a:pt x="32220" y="31817"/>
                  </a:lnTo>
                  <a:lnTo>
                    <a:pt x="32220" y="27260"/>
                  </a:lnTo>
                  <a:lnTo>
                    <a:pt x="36777" y="27260"/>
                  </a:lnTo>
                  <a:close/>
                  <a:moveTo>
                    <a:pt x="36777" y="27018"/>
                  </a:moveTo>
                  <a:lnTo>
                    <a:pt x="32220" y="27018"/>
                  </a:lnTo>
                  <a:lnTo>
                    <a:pt x="32220" y="22462"/>
                  </a:lnTo>
                  <a:lnTo>
                    <a:pt x="36777" y="22462"/>
                  </a:lnTo>
                  <a:close/>
                  <a:moveTo>
                    <a:pt x="36777" y="22220"/>
                  </a:moveTo>
                  <a:lnTo>
                    <a:pt x="32220" y="22220"/>
                  </a:lnTo>
                  <a:lnTo>
                    <a:pt x="32220" y="17622"/>
                  </a:lnTo>
                  <a:lnTo>
                    <a:pt x="36777" y="17622"/>
                  </a:lnTo>
                  <a:close/>
                  <a:moveTo>
                    <a:pt x="36777" y="17380"/>
                  </a:moveTo>
                  <a:lnTo>
                    <a:pt x="32220" y="17380"/>
                  </a:lnTo>
                  <a:lnTo>
                    <a:pt x="32220" y="12824"/>
                  </a:lnTo>
                  <a:lnTo>
                    <a:pt x="36777" y="12824"/>
                  </a:lnTo>
                  <a:close/>
                  <a:moveTo>
                    <a:pt x="36777" y="12582"/>
                  </a:moveTo>
                  <a:lnTo>
                    <a:pt x="32220" y="12582"/>
                  </a:lnTo>
                  <a:lnTo>
                    <a:pt x="32220" y="8025"/>
                  </a:lnTo>
                  <a:lnTo>
                    <a:pt x="36777" y="8025"/>
                  </a:lnTo>
                  <a:close/>
                  <a:moveTo>
                    <a:pt x="36777" y="7783"/>
                  </a:moveTo>
                  <a:lnTo>
                    <a:pt x="32220" y="7783"/>
                  </a:lnTo>
                  <a:lnTo>
                    <a:pt x="32220" y="3307"/>
                  </a:lnTo>
                  <a:lnTo>
                    <a:pt x="36777" y="3307"/>
                  </a:lnTo>
                  <a:lnTo>
                    <a:pt x="36777" y="7904"/>
                  </a:lnTo>
                  <a:close/>
                  <a:moveTo>
                    <a:pt x="41616" y="89564"/>
                  </a:moveTo>
                  <a:lnTo>
                    <a:pt x="37019" y="89564"/>
                  </a:lnTo>
                  <a:lnTo>
                    <a:pt x="37019" y="85007"/>
                  </a:lnTo>
                  <a:lnTo>
                    <a:pt x="41616" y="85007"/>
                  </a:lnTo>
                  <a:close/>
                  <a:moveTo>
                    <a:pt x="41616" y="84765"/>
                  </a:moveTo>
                  <a:lnTo>
                    <a:pt x="37019" y="84765"/>
                  </a:lnTo>
                  <a:lnTo>
                    <a:pt x="37019" y="80168"/>
                  </a:lnTo>
                  <a:lnTo>
                    <a:pt x="41616" y="80168"/>
                  </a:lnTo>
                  <a:close/>
                  <a:moveTo>
                    <a:pt x="41616" y="79926"/>
                  </a:moveTo>
                  <a:lnTo>
                    <a:pt x="37019" y="79926"/>
                  </a:lnTo>
                  <a:lnTo>
                    <a:pt x="37019" y="75369"/>
                  </a:lnTo>
                  <a:lnTo>
                    <a:pt x="41616" y="75369"/>
                  </a:lnTo>
                  <a:close/>
                  <a:moveTo>
                    <a:pt x="41616" y="75127"/>
                  </a:moveTo>
                  <a:lnTo>
                    <a:pt x="37019" y="75127"/>
                  </a:lnTo>
                  <a:lnTo>
                    <a:pt x="37019" y="70570"/>
                  </a:lnTo>
                  <a:lnTo>
                    <a:pt x="41616" y="70570"/>
                  </a:lnTo>
                  <a:close/>
                  <a:moveTo>
                    <a:pt x="41616" y="70329"/>
                  </a:moveTo>
                  <a:lnTo>
                    <a:pt x="37019" y="70329"/>
                  </a:lnTo>
                  <a:lnTo>
                    <a:pt x="37019" y="65731"/>
                  </a:lnTo>
                  <a:lnTo>
                    <a:pt x="41616" y="65731"/>
                  </a:lnTo>
                  <a:close/>
                  <a:moveTo>
                    <a:pt x="41616" y="65489"/>
                  </a:moveTo>
                  <a:lnTo>
                    <a:pt x="37019" y="65489"/>
                  </a:lnTo>
                  <a:lnTo>
                    <a:pt x="37019" y="60933"/>
                  </a:lnTo>
                  <a:lnTo>
                    <a:pt x="41616" y="60933"/>
                  </a:lnTo>
                  <a:close/>
                  <a:moveTo>
                    <a:pt x="41616" y="60691"/>
                  </a:moveTo>
                  <a:lnTo>
                    <a:pt x="37019" y="60691"/>
                  </a:lnTo>
                  <a:lnTo>
                    <a:pt x="37019" y="56134"/>
                  </a:lnTo>
                  <a:lnTo>
                    <a:pt x="41616" y="56134"/>
                  </a:lnTo>
                  <a:close/>
                  <a:moveTo>
                    <a:pt x="41616" y="55892"/>
                  </a:moveTo>
                  <a:lnTo>
                    <a:pt x="37019" y="55892"/>
                  </a:lnTo>
                  <a:lnTo>
                    <a:pt x="37019" y="51295"/>
                  </a:lnTo>
                  <a:lnTo>
                    <a:pt x="41616" y="51295"/>
                  </a:lnTo>
                  <a:close/>
                  <a:moveTo>
                    <a:pt x="41616" y="51053"/>
                  </a:moveTo>
                  <a:lnTo>
                    <a:pt x="37019" y="51053"/>
                  </a:lnTo>
                  <a:lnTo>
                    <a:pt x="37019" y="46496"/>
                  </a:lnTo>
                  <a:lnTo>
                    <a:pt x="41616" y="46496"/>
                  </a:lnTo>
                  <a:close/>
                  <a:moveTo>
                    <a:pt x="41616" y="46254"/>
                  </a:moveTo>
                  <a:lnTo>
                    <a:pt x="37019" y="46254"/>
                  </a:lnTo>
                  <a:lnTo>
                    <a:pt x="37019" y="41697"/>
                  </a:lnTo>
                  <a:lnTo>
                    <a:pt x="41616" y="41697"/>
                  </a:lnTo>
                  <a:close/>
                  <a:moveTo>
                    <a:pt x="41616" y="41455"/>
                  </a:moveTo>
                  <a:lnTo>
                    <a:pt x="37019" y="41455"/>
                  </a:lnTo>
                  <a:lnTo>
                    <a:pt x="37019" y="36858"/>
                  </a:lnTo>
                  <a:lnTo>
                    <a:pt x="41616" y="36858"/>
                  </a:lnTo>
                  <a:close/>
                  <a:moveTo>
                    <a:pt x="41616" y="36616"/>
                  </a:moveTo>
                  <a:lnTo>
                    <a:pt x="37019" y="36616"/>
                  </a:lnTo>
                  <a:lnTo>
                    <a:pt x="37019" y="32059"/>
                  </a:lnTo>
                  <a:lnTo>
                    <a:pt x="41616" y="32059"/>
                  </a:lnTo>
                  <a:close/>
                  <a:moveTo>
                    <a:pt x="41616" y="31817"/>
                  </a:moveTo>
                  <a:lnTo>
                    <a:pt x="37019" y="31817"/>
                  </a:lnTo>
                  <a:lnTo>
                    <a:pt x="37019" y="27220"/>
                  </a:lnTo>
                  <a:lnTo>
                    <a:pt x="41616" y="27220"/>
                  </a:lnTo>
                  <a:close/>
                  <a:moveTo>
                    <a:pt x="41616" y="26978"/>
                  </a:moveTo>
                  <a:lnTo>
                    <a:pt x="37019" y="26978"/>
                  </a:lnTo>
                  <a:lnTo>
                    <a:pt x="37019" y="22421"/>
                  </a:lnTo>
                  <a:lnTo>
                    <a:pt x="41616" y="22421"/>
                  </a:lnTo>
                  <a:close/>
                  <a:moveTo>
                    <a:pt x="41616" y="22179"/>
                  </a:moveTo>
                  <a:lnTo>
                    <a:pt x="37019" y="22179"/>
                  </a:lnTo>
                  <a:lnTo>
                    <a:pt x="37019" y="17622"/>
                  </a:lnTo>
                  <a:lnTo>
                    <a:pt x="41616" y="17622"/>
                  </a:lnTo>
                  <a:close/>
                  <a:moveTo>
                    <a:pt x="41616" y="17380"/>
                  </a:moveTo>
                  <a:lnTo>
                    <a:pt x="37019" y="17380"/>
                  </a:lnTo>
                  <a:lnTo>
                    <a:pt x="37019" y="12783"/>
                  </a:lnTo>
                  <a:lnTo>
                    <a:pt x="41616" y="12783"/>
                  </a:lnTo>
                  <a:close/>
                  <a:moveTo>
                    <a:pt x="41616" y="12541"/>
                  </a:moveTo>
                  <a:lnTo>
                    <a:pt x="37019" y="12541"/>
                  </a:lnTo>
                  <a:lnTo>
                    <a:pt x="37019" y="7985"/>
                  </a:lnTo>
                  <a:lnTo>
                    <a:pt x="41616" y="7985"/>
                  </a:lnTo>
                  <a:close/>
                  <a:moveTo>
                    <a:pt x="41616" y="7743"/>
                  </a:moveTo>
                  <a:lnTo>
                    <a:pt x="37019" y="7743"/>
                  </a:lnTo>
                  <a:lnTo>
                    <a:pt x="37019" y="3307"/>
                  </a:lnTo>
                  <a:lnTo>
                    <a:pt x="41616" y="3307"/>
                  </a:lnTo>
                  <a:lnTo>
                    <a:pt x="41616" y="7904"/>
                  </a:lnTo>
                  <a:close/>
                  <a:moveTo>
                    <a:pt x="46415" y="89564"/>
                  </a:moveTo>
                  <a:lnTo>
                    <a:pt x="41858" y="89564"/>
                  </a:lnTo>
                  <a:lnTo>
                    <a:pt x="41858" y="84967"/>
                  </a:lnTo>
                  <a:lnTo>
                    <a:pt x="46415" y="84967"/>
                  </a:lnTo>
                  <a:close/>
                  <a:moveTo>
                    <a:pt x="46415" y="84725"/>
                  </a:moveTo>
                  <a:lnTo>
                    <a:pt x="41858" y="84725"/>
                  </a:lnTo>
                  <a:lnTo>
                    <a:pt x="41858" y="80168"/>
                  </a:lnTo>
                  <a:lnTo>
                    <a:pt x="46415" y="80168"/>
                  </a:lnTo>
                  <a:close/>
                  <a:moveTo>
                    <a:pt x="46415" y="79926"/>
                  </a:moveTo>
                  <a:lnTo>
                    <a:pt x="41858" y="79926"/>
                  </a:lnTo>
                  <a:lnTo>
                    <a:pt x="41858" y="75329"/>
                  </a:lnTo>
                  <a:lnTo>
                    <a:pt x="46415" y="75329"/>
                  </a:lnTo>
                  <a:close/>
                  <a:moveTo>
                    <a:pt x="46415" y="75087"/>
                  </a:moveTo>
                  <a:lnTo>
                    <a:pt x="41858" y="75087"/>
                  </a:lnTo>
                  <a:lnTo>
                    <a:pt x="41858" y="70530"/>
                  </a:lnTo>
                  <a:lnTo>
                    <a:pt x="46415" y="70530"/>
                  </a:lnTo>
                  <a:close/>
                  <a:moveTo>
                    <a:pt x="46415" y="70288"/>
                  </a:moveTo>
                  <a:lnTo>
                    <a:pt x="41858" y="70288"/>
                  </a:lnTo>
                  <a:lnTo>
                    <a:pt x="41858" y="65731"/>
                  </a:lnTo>
                  <a:lnTo>
                    <a:pt x="46415" y="65731"/>
                  </a:lnTo>
                  <a:close/>
                  <a:moveTo>
                    <a:pt x="46415" y="65489"/>
                  </a:moveTo>
                  <a:lnTo>
                    <a:pt x="41858" y="65489"/>
                  </a:lnTo>
                  <a:lnTo>
                    <a:pt x="41858" y="60892"/>
                  </a:lnTo>
                  <a:lnTo>
                    <a:pt x="46415" y="60892"/>
                  </a:lnTo>
                  <a:close/>
                  <a:moveTo>
                    <a:pt x="46415" y="60650"/>
                  </a:moveTo>
                  <a:lnTo>
                    <a:pt x="41858" y="60650"/>
                  </a:lnTo>
                  <a:lnTo>
                    <a:pt x="41858" y="56093"/>
                  </a:lnTo>
                  <a:lnTo>
                    <a:pt x="46415" y="56093"/>
                  </a:lnTo>
                  <a:close/>
                  <a:moveTo>
                    <a:pt x="46415" y="55851"/>
                  </a:moveTo>
                  <a:lnTo>
                    <a:pt x="41858" y="55851"/>
                  </a:lnTo>
                  <a:lnTo>
                    <a:pt x="41858" y="51295"/>
                  </a:lnTo>
                  <a:lnTo>
                    <a:pt x="46415" y="51295"/>
                  </a:lnTo>
                  <a:close/>
                  <a:moveTo>
                    <a:pt x="46415" y="51053"/>
                  </a:moveTo>
                  <a:lnTo>
                    <a:pt x="41858" y="51053"/>
                  </a:lnTo>
                  <a:lnTo>
                    <a:pt x="41858" y="46456"/>
                  </a:lnTo>
                  <a:lnTo>
                    <a:pt x="46415" y="46456"/>
                  </a:lnTo>
                  <a:close/>
                  <a:moveTo>
                    <a:pt x="46415" y="46214"/>
                  </a:moveTo>
                  <a:lnTo>
                    <a:pt x="41858" y="46214"/>
                  </a:lnTo>
                  <a:lnTo>
                    <a:pt x="41858" y="41657"/>
                  </a:lnTo>
                  <a:lnTo>
                    <a:pt x="46415" y="41657"/>
                  </a:lnTo>
                  <a:close/>
                  <a:moveTo>
                    <a:pt x="46415" y="41415"/>
                  </a:moveTo>
                  <a:lnTo>
                    <a:pt x="41858" y="41415"/>
                  </a:lnTo>
                  <a:lnTo>
                    <a:pt x="41858" y="36858"/>
                  </a:lnTo>
                  <a:lnTo>
                    <a:pt x="46415" y="36858"/>
                  </a:lnTo>
                  <a:close/>
                  <a:moveTo>
                    <a:pt x="46415" y="36616"/>
                  </a:moveTo>
                  <a:lnTo>
                    <a:pt x="41858" y="36616"/>
                  </a:lnTo>
                  <a:lnTo>
                    <a:pt x="41858" y="32019"/>
                  </a:lnTo>
                  <a:lnTo>
                    <a:pt x="46415" y="32019"/>
                  </a:lnTo>
                  <a:close/>
                  <a:moveTo>
                    <a:pt x="46415" y="31777"/>
                  </a:moveTo>
                  <a:lnTo>
                    <a:pt x="41858" y="31777"/>
                  </a:lnTo>
                  <a:lnTo>
                    <a:pt x="41858" y="27220"/>
                  </a:lnTo>
                  <a:lnTo>
                    <a:pt x="46415" y="27220"/>
                  </a:lnTo>
                  <a:close/>
                  <a:moveTo>
                    <a:pt x="46415" y="26978"/>
                  </a:moveTo>
                  <a:lnTo>
                    <a:pt x="41858" y="26978"/>
                  </a:lnTo>
                  <a:lnTo>
                    <a:pt x="41858" y="22381"/>
                  </a:lnTo>
                  <a:lnTo>
                    <a:pt x="46415" y="22381"/>
                  </a:lnTo>
                  <a:close/>
                  <a:moveTo>
                    <a:pt x="46415" y="22139"/>
                  </a:moveTo>
                  <a:lnTo>
                    <a:pt x="41858" y="22139"/>
                  </a:lnTo>
                  <a:lnTo>
                    <a:pt x="41858" y="17582"/>
                  </a:lnTo>
                  <a:lnTo>
                    <a:pt x="46415" y="17582"/>
                  </a:lnTo>
                  <a:close/>
                  <a:moveTo>
                    <a:pt x="46415" y="17340"/>
                  </a:moveTo>
                  <a:lnTo>
                    <a:pt x="41858" y="17340"/>
                  </a:lnTo>
                  <a:lnTo>
                    <a:pt x="41858" y="12783"/>
                  </a:lnTo>
                  <a:lnTo>
                    <a:pt x="46415" y="12783"/>
                  </a:lnTo>
                  <a:close/>
                  <a:moveTo>
                    <a:pt x="46415" y="12541"/>
                  </a:moveTo>
                  <a:lnTo>
                    <a:pt x="41858" y="12541"/>
                  </a:lnTo>
                  <a:lnTo>
                    <a:pt x="41858" y="7944"/>
                  </a:lnTo>
                  <a:lnTo>
                    <a:pt x="46415" y="7944"/>
                  </a:lnTo>
                  <a:close/>
                  <a:moveTo>
                    <a:pt x="46415" y="7702"/>
                  </a:moveTo>
                  <a:lnTo>
                    <a:pt x="41858" y="7702"/>
                  </a:lnTo>
                  <a:lnTo>
                    <a:pt x="41858" y="3307"/>
                  </a:lnTo>
                  <a:lnTo>
                    <a:pt x="46415" y="3307"/>
                  </a:lnTo>
                  <a:lnTo>
                    <a:pt x="46415" y="7904"/>
                  </a:lnTo>
                  <a:close/>
                  <a:moveTo>
                    <a:pt x="51214" y="89524"/>
                  </a:moveTo>
                  <a:lnTo>
                    <a:pt x="46657" y="89524"/>
                  </a:lnTo>
                  <a:lnTo>
                    <a:pt x="46657" y="84967"/>
                  </a:lnTo>
                  <a:lnTo>
                    <a:pt x="51214" y="84967"/>
                  </a:lnTo>
                  <a:close/>
                  <a:moveTo>
                    <a:pt x="51214" y="84685"/>
                  </a:moveTo>
                  <a:lnTo>
                    <a:pt x="46657" y="84685"/>
                  </a:lnTo>
                  <a:lnTo>
                    <a:pt x="46657" y="80128"/>
                  </a:lnTo>
                  <a:lnTo>
                    <a:pt x="51214" y="80128"/>
                  </a:lnTo>
                  <a:close/>
                  <a:moveTo>
                    <a:pt x="51214" y="79886"/>
                  </a:moveTo>
                  <a:lnTo>
                    <a:pt x="46657" y="79886"/>
                  </a:lnTo>
                  <a:lnTo>
                    <a:pt x="46657" y="75329"/>
                  </a:lnTo>
                  <a:lnTo>
                    <a:pt x="51214" y="75329"/>
                  </a:lnTo>
                  <a:close/>
                  <a:moveTo>
                    <a:pt x="51214" y="75087"/>
                  </a:moveTo>
                  <a:lnTo>
                    <a:pt x="46657" y="75087"/>
                  </a:lnTo>
                  <a:lnTo>
                    <a:pt x="46657" y="70490"/>
                  </a:lnTo>
                  <a:lnTo>
                    <a:pt x="51214" y="70490"/>
                  </a:lnTo>
                  <a:close/>
                  <a:moveTo>
                    <a:pt x="51214" y="70248"/>
                  </a:moveTo>
                  <a:lnTo>
                    <a:pt x="46657" y="70248"/>
                  </a:lnTo>
                  <a:lnTo>
                    <a:pt x="46657" y="65691"/>
                  </a:lnTo>
                  <a:lnTo>
                    <a:pt x="51214" y="65691"/>
                  </a:lnTo>
                  <a:close/>
                  <a:moveTo>
                    <a:pt x="51214" y="65449"/>
                  </a:moveTo>
                  <a:lnTo>
                    <a:pt x="46657" y="65449"/>
                  </a:lnTo>
                  <a:lnTo>
                    <a:pt x="46657" y="60892"/>
                  </a:lnTo>
                  <a:lnTo>
                    <a:pt x="51214" y="60892"/>
                  </a:lnTo>
                  <a:close/>
                  <a:moveTo>
                    <a:pt x="51214" y="60650"/>
                  </a:moveTo>
                  <a:lnTo>
                    <a:pt x="46657" y="60650"/>
                  </a:lnTo>
                  <a:lnTo>
                    <a:pt x="46657" y="56053"/>
                  </a:lnTo>
                  <a:lnTo>
                    <a:pt x="51214" y="56053"/>
                  </a:lnTo>
                  <a:close/>
                  <a:moveTo>
                    <a:pt x="51214" y="55811"/>
                  </a:moveTo>
                  <a:lnTo>
                    <a:pt x="46657" y="55811"/>
                  </a:lnTo>
                  <a:lnTo>
                    <a:pt x="46657" y="51254"/>
                  </a:lnTo>
                  <a:lnTo>
                    <a:pt x="51214" y="51254"/>
                  </a:lnTo>
                  <a:close/>
                  <a:moveTo>
                    <a:pt x="51214" y="51012"/>
                  </a:moveTo>
                  <a:lnTo>
                    <a:pt x="46657" y="51012"/>
                  </a:lnTo>
                  <a:lnTo>
                    <a:pt x="46657" y="46456"/>
                  </a:lnTo>
                  <a:lnTo>
                    <a:pt x="51214" y="46456"/>
                  </a:lnTo>
                  <a:close/>
                  <a:moveTo>
                    <a:pt x="51214" y="46214"/>
                  </a:moveTo>
                  <a:lnTo>
                    <a:pt x="46657" y="46214"/>
                  </a:lnTo>
                  <a:lnTo>
                    <a:pt x="46657" y="41616"/>
                  </a:lnTo>
                  <a:lnTo>
                    <a:pt x="51214" y="41616"/>
                  </a:lnTo>
                  <a:close/>
                  <a:moveTo>
                    <a:pt x="51214" y="41374"/>
                  </a:moveTo>
                  <a:lnTo>
                    <a:pt x="46657" y="41374"/>
                  </a:lnTo>
                  <a:lnTo>
                    <a:pt x="46657" y="36818"/>
                  </a:lnTo>
                  <a:lnTo>
                    <a:pt x="51214" y="36818"/>
                  </a:lnTo>
                  <a:close/>
                  <a:moveTo>
                    <a:pt x="51214" y="36576"/>
                  </a:moveTo>
                  <a:lnTo>
                    <a:pt x="46657" y="36576"/>
                  </a:lnTo>
                  <a:lnTo>
                    <a:pt x="46657" y="32019"/>
                  </a:lnTo>
                  <a:lnTo>
                    <a:pt x="51214" y="32019"/>
                  </a:lnTo>
                  <a:close/>
                  <a:moveTo>
                    <a:pt x="51214" y="31777"/>
                  </a:moveTo>
                  <a:lnTo>
                    <a:pt x="46657" y="31777"/>
                  </a:lnTo>
                  <a:lnTo>
                    <a:pt x="46657" y="27180"/>
                  </a:lnTo>
                  <a:lnTo>
                    <a:pt x="51214" y="27180"/>
                  </a:lnTo>
                  <a:close/>
                  <a:moveTo>
                    <a:pt x="51214" y="26938"/>
                  </a:moveTo>
                  <a:lnTo>
                    <a:pt x="46657" y="26938"/>
                  </a:lnTo>
                  <a:lnTo>
                    <a:pt x="46657" y="22381"/>
                  </a:lnTo>
                  <a:lnTo>
                    <a:pt x="51214" y="22381"/>
                  </a:lnTo>
                  <a:close/>
                  <a:moveTo>
                    <a:pt x="51214" y="22139"/>
                  </a:moveTo>
                  <a:lnTo>
                    <a:pt x="46657" y="22139"/>
                  </a:lnTo>
                  <a:lnTo>
                    <a:pt x="46657" y="17582"/>
                  </a:lnTo>
                  <a:lnTo>
                    <a:pt x="51214" y="17582"/>
                  </a:lnTo>
                  <a:close/>
                  <a:moveTo>
                    <a:pt x="51214" y="17340"/>
                  </a:moveTo>
                  <a:lnTo>
                    <a:pt x="46657" y="17340"/>
                  </a:lnTo>
                  <a:lnTo>
                    <a:pt x="46657" y="12743"/>
                  </a:lnTo>
                  <a:lnTo>
                    <a:pt x="51214" y="12743"/>
                  </a:lnTo>
                  <a:close/>
                  <a:moveTo>
                    <a:pt x="51214" y="12501"/>
                  </a:moveTo>
                  <a:lnTo>
                    <a:pt x="46657" y="12501"/>
                  </a:lnTo>
                  <a:lnTo>
                    <a:pt x="46657" y="7944"/>
                  </a:lnTo>
                  <a:lnTo>
                    <a:pt x="51214" y="7944"/>
                  </a:lnTo>
                  <a:close/>
                  <a:moveTo>
                    <a:pt x="51214" y="7702"/>
                  </a:moveTo>
                  <a:lnTo>
                    <a:pt x="46657" y="7702"/>
                  </a:lnTo>
                  <a:lnTo>
                    <a:pt x="46657" y="3307"/>
                  </a:lnTo>
                  <a:lnTo>
                    <a:pt x="51214" y="3307"/>
                  </a:lnTo>
                  <a:lnTo>
                    <a:pt x="51214" y="7904"/>
                  </a:lnTo>
                  <a:close/>
                  <a:moveTo>
                    <a:pt x="56053" y="89483"/>
                  </a:moveTo>
                  <a:lnTo>
                    <a:pt x="51456" y="89483"/>
                  </a:lnTo>
                  <a:lnTo>
                    <a:pt x="51456" y="84927"/>
                  </a:lnTo>
                  <a:lnTo>
                    <a:pt x="56053" y="84927"/>
                  </a:lnTo>
                  <a:close/>
                  <a:moveTo>
                    <a:pt x="56053" y="84685"/>
                  </a:moveTo>
                  <a:lnTo>
                    <a:pt x="51456" y="84685"/>
                  </a:lnTo>
                  <a:lnTo>
                    <a:pt x="51456" y="80087"/>
                  </a:lnTo>
                  <a:lnTo>
                    <a:pt x="56053" y="80087"/>
                  </a:lnTo>
                  <a:close/>
                  <a:moveTo>
                    <a:pt x="56053" y="79845"/>
                  </a:moveTo>
                  <a:lnTo>
                    <a:pt x="51456" y="79845"/>
                  </a:lnTo>
                  <a:lnTo>
                    <a:pt x="51456" y="75289"/>
                  </a:lnTo>
                  <a:lnTo>
                    <a:pt x="56053" y="75289"/>
                  </a:lnTo>
                  <a:close/>
                  <a:moveTo>
                    <a:pt x="56053" y="75047"/>
                  </a:moveTo>
                  <a:lnTo>
                    <a:pt x="51456" y="75047"/>
                  </a:lnTo>
                  <a:lnTo>
                    <a:pt x="51456" y="70490"/>
                  </a:lnTo>
                  <a:lnTo>
                    <a:pt x="56053" y="70490"/>
                  </a:lnTo>
                  <a:close/>
                  <a:moveTo>
                    <a:pt x="56053" y="70248"/>
                  </a:moveTo>
                  <a:lnTo>
                    <a:pt x="51456" y="70248"/>
                  </a:lnTo>
                  <a:lnTo>
                    <a:pt x="51456" y="65651"/>
                  </a:lnTo>
                  <a:lnTo>
                    <a:pt x="56053" y="65651"/>
                  </a:lnTo>
                  <a:close/>
                  <a:moveTo>
                    <a:pt x="56053" y="65409"/>
                  </a:moveTo>
                  <a:lnTo>
                    <a:pt x="51456" y="65409"/>
                  </a:lnTo>
                  <a:lnTo>
                    <a:pt x="51456" y="60852"/>
                  </a:lnTo>
                  <a:lnTo>
                    <a:pt x="56053" y="60852"/>
                  </a:lnTo>
                  <a:close/>
                  <a:moveTo>
                    <a:pt x="56053" y="60610"/>
                  </a:moveTo>
                  <a:lnTo>
                    <a:pt x="51456" y="60610"/>
                  </a:lnTo>
                  <a:lnTo>
                    <a:pt x="51456" y="56053"/>
                  </a:lnTo>
                  <a:lnTo>
                    <a:pt x="56053" y="56053"/>
                  </a:lnTo>
                  <a:close/>
                  <a:moveTo>
                    <a:pt x="56053" y="55811"/>
                  </a:moveTo>
                  <a:lnTo>
                    <a:pt x="51456" y="55811"/>
                  </a:lnTo>
                  <a:lnTo>
                    <a:pt x="51456" y="51214"/>
                  </a:lnTo>
                  <a:lnTo>
                    <a:pt x="56053" y="51214"/>
                  </a:lnTo>
                  <a:close/>
                  <a:moveTo>
                    <a:pt x="56053" y="50972"/>
                  </a:moveTo>
                  <a:lnTo>
                    <a:pt x="51456" y="50972"/>
                  </a:lnTo>
                  <a:lnTo>
                    <a:pt x="51456" y="46415"/>
                  </a:lnTo>
                  <a:lnTo>
                    <a:pt x="56053" y="46415"/>
                  </a:lnTo>
                  <a:close/>
                  <a:moveTo>
                    <a:pt x="56053" y="46173"/>
                  </a:moveTo>
                  <a:lnTo>
                    <a:pt x="51456" y="46173"/>
                  </a:lnTo>
                  <a:lnTo>
                    <a:pt x="51456" y="41616"/>
                  </a:lnTo>
                  <a:lnTo>
                    <a:pt x="56053" y="41616"/>
                  </a:lnTo>
                  <a:close/>
                  <a:moveTo>
                    <a:pt x="56053" y="41374"/>
                  </a:moveTo>
                  <a:lnTo>
                    <a:pt x="51456" y="41374"/>
                  </a:lnTo>
                  <a:lnTo>
                    <a:pt x="51456" y="36777"/>
                  </a:lnTo>
                  <a:lnTo>
                    <a:pt x="56053" y="36777"/>
                  </a:lnTo>
                  <a:close/>
                  <a:moveTo>
                    <a:pt x="56053" y="36535"/>
                  </a:moveTo>
                  <a:lnTo>
                    <a:pt x="51456" y="36535"/>
                  </a:lnTo>
                  <a:lnTo>
                    <a:pt x="51456" y="31978"/>
                  </a:lnTo>
                  <a:lnTo>
                    <a:pt x="56053" y="31978"/>
                  </a:lnTo>
                  <a:close/>
                  <a:moveTo>
                    <a:pt x="56053" y="31737"/>
                  </a:moveTo>
                  <a:lnTo>
                    <a:pt x="51456" y="31737"/>
                  </a:lnTo>
                  <a:lnTo>
                    <a:pt x="51456" y="27180"/>
                  </a:lnTo>
                  <a:lnTo>
                    <a:pt x="56053" y="27180"/>
                  </a:lnTo>
                  <a:close/>
                  <a:moveTo>
                    <a:pt x="56053" y="26938"/>
                  </a:moveTo>
                  <a:lnTo>
                    <a:pt x="51456" y="26938"/>
                  </a:lnTo>
                  <a:lnTo>
                    <a:pt x="51456" y="22341"/>
                  </a:lnTo>
                  <a:lnTo>
                    <a:pt x="56053" y="22341"/>
                  </a:lnTo>
                  <a:close/>
                  <a:moveTo>
                    <a:pt x="56053" y="22099"/>
                  </a:moveTo>
                  <a:lnTo>
                    <a:pt x="51456" y="22099"/>
                  </a:lnTo>
                  <a:lnTo>
                    <a:pt x="51456" y="17542"/>
                  </a:lnTo>
                  <a:lnTo>
                    <a:pt x="56053" y="17542"/>
                  </a:lnTo>
                  <a:close/>
                  <a:moveTo>
                    <a:pt x="56053" y="17300"/>
                  </a:moveTo>
                  <a:lnTo>
                    <a:pt x="51456" y="17300"/>
                  </a:lnTo>
                  <a:lnTo>
                    <a:pt x="51456" y="12743"/>
                  </a:lnTo>
                  <a:lnTo>
                    <a:pt x="56053" y="12743"/>
                  </a:lnTo>
                  <a:close/>
                  <a:moveTo>
                    <a:pt x="56053" y="12501"/>
                  </a:moveTo>
                  <a:lnTo>
                    <a:pt x="51456" y="12501"/>
                  </a:lnTo>
                  <a:lnTo>
                    <a:pt x="51456" y="7904"/>
                  </a:lnTo>
                  <a:lnTo>
                    <a:pt x="56053" y="7904"/>
                  </a:lnTo>
                  <a:close/>
                  <a:moveTo>
                    <a:pt x="56053" y="7662"/>
                  </a:moveTo>
                  <a:lnTo>
                    <a:pt x="51456" y="7662"/>
                  </a:lnTo>
                  <a:lnTo>
                    <a:pt x="51456" y="3307"/>
                  </a:lnTo>
                  <a:lnTo>
                    <a:pt x="56053" y="3307"/>
                  </a:lnTo>
                  <a:lnTo>
                    <a:pt x="56053" y="7904"/>
                  </a:lnTo>
                  <a:close/>
                  <a:moveTo>
                    <a:pt x="60852" y="89483"/>
                  </a:moveTo>
                  <a:lnTo>
                    <a:pt x="56295" y="89483"/>
                  </a:lnTo>
                  <a:lnTo>
                    <a:pt x="56295" y="84886"/>
                  </a:lnTo>
                  <a:lnTo>
                    <a:pt x="60852" y="84886"/>
                  </a:lnTo>
                  <a:close/>
                  <a:moveTo>
                    <a:pt x="60852" y="84644"/>
                  </a:moveTo>
                  <a:lnTo>
                    <a:pt x="56295" y="84644"/>
                  </a:lnTo>
                  <a:lnTo>
                    <a:pt x="56295" y="80087"/>
                  </a:lnTo>
                  <a:lnTo>
                    <a:pt x="60852" y="80087"/>
                  </a:lnTo>
                  <a:close/>
                  <a:moveTo>
                    <a:pt x="60852" y="79845"/>
                  </a:moveTo>
                  <a:lnTo>
                    <a:pt x="56295" y="79845"/>
                  </a:lnTo>
                  <a:lnTo>
                    <a:pt x="56295" y="75248"/>
                  </a:lnTo>
                  <a:lnTo>
                    <a:pt x="60852" y="75248"/>
                  </a:lnTo>
                  <a:close/>
                  <a:moveTo>
                    <a:pt x="60852" y="75006"/>
                  </a:moveTo>
                  <a:lnTo>
                    <a:pt x="56295" y="75006"/>
                  </a:lnTo>
                  <a:lnTo>
                    <a:pt x="56295" y="70449"/>
                  </a:lnTo>
                  <a:lnTo>
                    <a:pt x="60852" y="70449"/>
                  </a:lnTo>
                  <a:close/>
                  <a:moveTo>
                    <a:pt x="60852" y="70208"/>
                  </a:moveTo>
                  <a:lnTo>
                    <a:pt x="56295" y="70208"/>
                  </a:lnTo>
                  <a:lnTo>
                    <a:pt x="56295" y="65651"/>
                  </a:lnTo>
                  <a:lnTo>
                    <a:pt x="60852" y="65651"/>
                  </a:lnTo>
                  <a:close/>
                  <a:moveTo>
                    <a:pt x="60852" y="65409"/>
                  </a:moveTo>
                  <a:lnTo>
                    <a:pt x="56295" y="65409"/>
                  </a:lnTo>
                  <a:lnTo>
                    <a:pt x="56295" y="60812"/>
                  </a:lnTo>
                  <a:lnTo>
                    <a:pt x="60852" y="60812"/>
                  </a:lnTo>
                  <a:close/>
                  <a:moveTo>
                    <a:pt x="60852" y="60570"/>
                  </a:moveTo>
                  <a:lnTo>
                    <a:pt x="56295" y="60570"/>
                  </a:lnTo>
                  <a:lnTo>
                    <a:pt x="56295" y="56013"/>
                  </a:lnTo>
                  <a:lnTo>
                    <a:pt x="60852" y="56013"/>
                  </a:lnTo>
                  <a:close/>
                  <a:moveTo>
                    <a:pt x="60852" y="55771"/>
                  </a:moveTo>
                  <a:lnTo>
                    <a:pt x="56295" y="55771"/>
                  </a:lnTo>
                  <a:lnTo>
                    <a:pt x="56295" y="51214"/>
                  </a:lnTo>
                  <a:lnTo>
                    <a:pt x="60852" y="51214"/>
                  </a:lnTo>
                  <a:close/>
                  <a:moveTo>
                    <a:pt x="60852" y="50972"/>
                  </a:moveTo>
                  <a:lnTo>
                    <a:pt x="56295" y="50972"/>
                  </a:lnTo>
                  <a:lnTo>
                    <a:pt x="56295" y="46375"/>
                  </a:lnTo>
                  <a:lnTo>
                    <a:pt x="60852" y="46375"/>
                  </a:lnTo>
                  <a:close/>
                  <a:moveTo>
                    <a:pt x="60852" y="46133"/>
                  </a:moveTo>
                  <a:lnTo>
                    <a:pt x="56295" y="46133"/>
                  </a:lnTo>
                  <a:lnTo>
                    <a:pt x="56295" y="41576"/>
                  </a:lnTo>
                  <a:lnTo>
                    <a:pt x="60852" y="41576"/>
                  </a:lnTo>
                  <a:close/>
                  <a:moveTo>
                    <a:pt x="60852" y="41334"/>
                  </a:moveTo>
                  <a:lnTo>
                    <a:pt x="56295" y="41334"/>
                  </a:lnTo>
                  <a:lnTo>
                    <a:pt x="56295" y="36777"/>
                  </a:lnTo>
                  <a:lnTo>
                    <a:pt x="60852" y="36777"/>
                  </a:lnTo>
                  <a:close/>
                  <a:moveTo>
                    <a:pt x="60852" y="36535"/>
                  </a:moveTo>
                  <a:lnTo>
                    <a:pt x="56295" y="36535"/>
                  </a:lnTo>
                  <a:lnTo>
                    <a:pt x="56295" y="31938"/>
                  </a:lnTo>
                  <a:lnTo>
                    <a:pt x="60852" y="31938"/>
                  </a:lnTo>
                  <a:close/>
                  <a:moveTo>
                    <a:pt x="60852" y="31696"/>
                  </a:moveTo>
                  <a:lnTo>
                    <a:pt x="56295" y="31696"/>
                  </a:lnTo>
                  <a:lnTo>
                    <a:pt x="56295" y="27139"/>
                  </a:lnTo>
                  <a:lnTo>
                    <a:pt x="60852" y="27139"/>
                  </a:lnTo>
                  <a:close/>
                  <a:moveTo>
                    <a:pt x="60852" y="26897"/>
                  </a:moveTo>
                  <a:lnTo>
                    <a:pt x="56295" y="26897"/>
                  </a:lnTo>
                  <a:lnTo>
                    <a:pt x="56295" y="22341"/>
                  </a:lnTo>
                  <a:lnTo>
                    <a:pt x="60852" y="22341"/>
                  </a:lnTo>
                  <a:close/>
                  <a:moveTo>
                    <a:pt x="60852" y="22099"/>
                  </a:moveTo>
                  <a:lnTo>
                    <a:pt x="56295" y="22099"/>
                  </a:lnTo>
                  <a:lnTo>
                    <a:pt x="56295" y="17501"/>
                  </a:lnTo>
                  <a:lnTo>
                    <a:pt x="60852" y="17501"/>
                  </a:lnTo>
                  <a:close/>
                  <a:moveTo>
                    <a:pt x="60852" y="17260"/>
                  </a:moveTo>
                  <a:lnTo>
                    <a:pt x="56295" y="17260"/>
                  </a:lnTo>
                  <a:lnTo>
                    <a:pt x="56295" y="12703"/>
                  </a:lnTo>
                  <a:lnTo>
                    <a:pt x="60852" y="12703"/>
                  </a:lnTo>
                  <a:close/>
                  <a:moveTo>
                    <a:pt x="60852" y="12461"/>
                  </a:moveTo>
                  <a:lnTo>
                    <a:pt x="56295" y="12461"/>
                  </a:lnTo>
                  <a:lnTo>
                    <a:pt x="56295" y="7904"/>
                  </a:lnTo>
                  <a:lnTo>
                    <a:pt x="60852" y="7904"/>
                  </a:lnTo>
                  <a:close/>
                  <a:moveTo>
                    <a:pt x="60852" y="7662"/>
                  </a:moveTo>
                  <a:lnTo>
                    <a:pt x="56295" y="7662"/>
                  </a:lnTo>
                  <a:lnTo>
                    <a:pt x="56295" y="3307"/>
                  </a:lnTo>
                  <a:lnTo>
                    <a:pt x="60852" y="3307"/>
                  </a:lnTo>
                  <a:lnTo>
                    <a:pt x="60852" y="7904"/>
                  </a:lnTo>
                  <a:close/>
                  <a:moveTo>
                    <a:pt x="65651" y="84644"/>
                  </a:moveTo>
                  <a:lnTo>
                    <a:pt x="61094" y="84644"/>
                  </a:lnTo>
                  <a:lnTo>
                    <a:pt x="61094" y="80047"/>
                  </a:lnTo>
                  <a:lnTo>
                    <a:pt x="65651" y="80047"/>
                  </a:lnTo>
                  <a:close/>
                  <a:moveTo>
                    <a:pt x="65651" y="79805"/>
                  </a:moveTo>
                  <a:lnTo>
                    <a:pt x="61094" y="79805"/>
                  </a:lnTo>
                  <a:lnTo>
                    <a:pt x="61094" y="75248"/>
                  </a:lnTo>
                  <a:lnTo>
                    <a:pt x="65651" y="75248"/>
                  </a:lnTo>
                  <a:close/>
                  <a:moveTo>
                    <a:pt x="65651" y="75006"/>
                  </a:moveTo>
                  <a:lnTo>
                    <a:pt x="61094" y="75006"/>
                  </a:lnTo>
                  <a:lnTo>
                    <a:pt x="61094" y="70449"/>
                  </a:lnTo>
                  <a:lnTo>
                    <a:pt x="65651" y="70449"/>
                  </a:lnTo>
                  <a:close/>
                  <a:moveTo>
                    <a:pt x="65651" y="70208"/>
                  </a:moveTo>
                  <a:lnTo>
                    <a:pt x="61094" y="70208"/>
                  </a:lnTo>
                  <a:lnTo>
                    <a:pt x="61094" y="65610"/>
                  </a:lnTo>
                  <a:lnTo>
                    <a:pt x="65651" y="65610"/>
                  </a:lnTo>
                  <a:close/>
                  <a:moveTo>
                    <a:pt x="65651" y="65368"/>
                  </a:moveTo>
                  <a:lnTo>
                    <a:pt x="61094" y="65368"/>
                  </a:lnTo>
                  <a:lnTo>
                    <a:pt x="61094" y="60812"/>
                  </a:lnTo>
                  <a:lnTo>
                    <a:pt x="65651" y="60812"/>
                  </a:lnTo>
                  <a:close/>
                  <a:moveTo>
                    <a:pt x="65651" y="60570"/>
                  </a:moveTo>
                  <a:lnTo>
                    <a:pt x="61094" y="60570"/>
                  </a:lnTo>
                  <a:lnTo>
                    <a:pt x="61094" y="56013"/>
                  </a:lnTo>
                  <a:lnTo>
                    <a:pt x="65651" y="56013"/>
                  </a:lnTo>
                  <a:close/>
                  <a:moveTo>
                    <a:pt x="65651" y="55771"/>
                  </a:moveTo>
                  <a:lnTo>
                    <a:pt x="61094" y="55771"/>
                  </a:lnTo>
                  <a:lnTo>
                    <a:pt x="61094" y="51174"/>
                  </a:lnTo>
                  <a:lnTo>
                    <a:pt x="65651" y="51174"/>
                  </a:lnTo>
                  <a:close/>
                  <a:moveTo>
                    <a:pt x="65651" y="50932"/>
                  </a:moveTo>
                  <a:lnTo>
                    <a:pt x="61094" y="50932"/>
                  </a:lnTo>
                  <a:lnTo>
                    <a:pt x="61094" y="46375"/>
                  </a:lnTo>
                  <a:lnTo>
                    <a:pt x="65651" y="46375"/>
                  </a:lnTo>
                  <a:close/>
                  <a:moveTo>
                    <a:pt x="65651" y="46133"/>
                  </a:moveTo>
                  <a:lnTo>
                    <a:pt x="61094" y="46133"/>
                  </a:lnTo>
                  <a:lnTo>
                    <a:pt x="61094" y="41536"/>
                  </a:lnTo>
                  <a:lnTo>
                    <a:pt x="65651" y="41536"/>
                  </a:lnTo>
                  <a:close/>
                  <a:moveTo>
                    <a:pt x="65651" y="41294"/>
                  </a:moveTo>
                  <a:lnTo>
                    <a:pt x="61094" y="41294"/>
                  </a:lnTo>
                  <a:lnTo>
                    <a:pt x="61094" y="36737"/>
                  </a:lnTo>
                  <a:lnTo>
                    <a:pt x="65651" y="36737"/>
                  </a:lnTo>
                  <a:close/>
                  <a:moveTo>
                    <a:pt x="65651" y="36495"/>
                  </a:moveTo>
                  <a:lnTo>
                    <a:pt x="61094" y="36495"/>
                  </a:lnTo>
                  <a:lnTo>
                    <a:pt x="61094" y="31938"/>
                  </a:lnTo>
                  <a:lnTo>
                    <a:pt x="65651" y="31938"/>
                  </a:lnTo>
                  <a:close/>
                  <a:moveTo>
                    <a:pt x="65651" y="31696"/>
                  </a:moveTo>
                  <a:lnTo>
                    <a:pt x="61094" y="31696"/>
                  </a:lnTo>
                  <a:lnTo>
                    <a:pt x="61094" y="27099"/>
                  </a:lnTo>
                  <a:lnTo>
                    <a:pt x="65651" y="27099"/>
                  </a:lnTo>
                  <a:close/>
                  <a:moveTo>
                    <a:pt x="65651" y="26857"/>
                  </a:moveTo>
                  <a:lnTo>
                    <a:pt x="61094" y="26857"/>
                  </a:lnTo>
                  <a:lnTo>
                    <a:pt x="61094" y="22300"/>
                  </a:lnTo>
                  <a:lnTo>
                    <a:pt x="65651" y="22300"/>
                  </a:lnTo>
                  <a:close/>
                  <a:moveTo>
                    <a:pt x="65651" y="22058"/>
                  </a:moveTo>
                  <a:lnTo>
                    <a:pt x="61094" y="22058"/>
                  </a:lnTo>
                  <a:lnTo>
                    <a:pt x="61094" y="17501"/>
                  </a:lnTo>
                  <a:lnTo>
                    <a:pt x="65651" y="17501"/>
                  </a:lnTo>
                  <a:close/>
                  <a:moveTo>
                    <a:pt x="65651" y="17260"/>
                  </a:moveTo>
                  <a:lnTo>
                    <a:pt x="61094" y="17260"/>
                  </a:lnTo>
                  <a:lnTo>
                    <a:pt x="61094" y="12662"/>
                  </a:lnTo>
                  <a:lnTo>
                    <a:pt x="65651" y="12662"/>
                  </a:lnTo>
                  <a:close/>
                  <a:moveTo>
                    <a:pt x="65651" y="12420"/>
                  </a:moveTo>
                  <a:lnTo>
                    <a:pt x="61094" y="12420"/>
                  </a:lnTo>
                  <a:lnTo>
                    <a:pt x="61094" y="7864"/>
                  </a:lnTo>
                  <a:lnTo>
                    <a:pt x="65651" y="7864"/>
                  </a:lnTo>
                  <a:close/>
                  <a:moveTo>
                    <a:pt x="70490" y="84604"/>
                  </a:moveTo>
                  <a:lnTo>
                    <a:pt x="65893" y="84604"/>
                  </a:lnTo>
                  <a:lnTo>
                    <a:pt x="65893" y="80047"/>
                  </a:lnTo>
                  <a:lnTo>
                    <a:pt x="70490" y="80047"/>
                  </a:lnTo>
                  <a:close/>
                  <a:moveTo>
                    <a:pt x="70490" y="79805"/>
                  </a:moveTo>
                  <a:lnTo>
                    <a:pt x="65893" y="79805"/>
                  </a:lnTo>
                  <a:lnTo>
                    <a:pt x="65893" y="75208"/>
                  </a:lnTo>
                  <a:lnTo>
                    <a:pt x="70490" y="75208"/>
                  </a:lnTo>
                  <a:close/>
                  <a:moveTo>
                    <a:pt x="70490" y="74966"/>
                  </a:moveTo>
                  <a:lnTo>
                    <a:pt x="65893" y="74966"/>
                  </a:lnTo>
                  <a:lnTo>
                    <a:pt x="65893" y="70409"/>
                  </a:lnTo>
                  <a:lnTo>
                    <a:pt x="70490" y="70409"/>
                  </a:lnTo>
                  <a:close/>
                  <a:moveTo>
                    <a:pt x="70490" y="70167"/>
                  </a:moveTo>
                  <a:lnTo>
                    <a:pt x="65893" y="70167"/>
                  </a:lnTo>
                  <a:lnTo>
                    <a:pt x="65893" y="65610"/>
                  </a:lnTo>
                  <a:lnTo>
                    <a:pt x="70490" y="65610"/>
                  </a:lnTo>
                  <a:close/>
                  <a:moveTo>
                    <a:pt x="70490" y="65368"/>
                  </a:moveTo>
                  <a:lnTo>
                    <a:pt x="65893" y="65368"/>
                  </a:lnTo>
                  <a:lnTo>
                    <a:pt x="65893" y="60771"/>
                  </a:lnTo>
                  <a:lnTo>
                    <a:pt x="70490" y="60771"/>
                  </a:lnTo>
                  <a:close/>
                  <a:moveTo>
                    <a:pt x="70490" y="60529"/>
                  </a:moveTo>
                  <a:lnTo>
                    <a:pt x="65893" y="60529"/>
                  </a:lnTo>
                  <a:lnTo>
                    <a:pt x="65893" y="55972"/>
                  </a:lnTo>
                  <a:lnTo>
                    <a:pt x="70490" y="55972"/>
                  </a:lnTo>
                  <a:close/>
                  <a:moveTo>
                    <a:pt x="70490" y="55730"/>
                  </a:moveTo>
                  <a:lnTo>
                    <a:pt x="65893" y="55730"/>
                  </a:lnTo>
                  <a:lnTo>
                    <a:pt x="65893" y="51174"/>
                  </a:lnTo>
                  <a:lnTo>
                    <a:pt x="70490" y="51174"/>
                  </a:lnTo>
                  <a:close/>
                  <a:moveTo>
                    <a:pt x="70490" y="50932"/>
                  </a:moveTo>
                  <a:lnTo>
                    <a:pt x="65893" y="50932"/>
                  </a:lnTo>
                  <a:lnTo>
                    <a:pt x="65893" y="46335"/>
                  </a:lnTo>
                  <a:lnTo>
                    <a:pt x="70490" y="46335"/>
                  </a:lnTo>
                  <a:close/>
                  <a:moveTo>
                    <a:pt x="70490" y="46093"/>
                  </a:moveTo>
                  <a:lnTo>
                    <a:pt x="65893" y="46093"/>
                  </a:lnTo>
                  <a:lnTo>
                    <a:pt x="65893" y="41536"/>
                  </a:lnTo>
                  <a:lnTo>
                    <a:pt x="70490" y="41536"/>
                  </a:lnTo>
                  <a:close/>
                  <a:moveTo>
                    <a:pt x="70490" y="41294"/>
                  </a:moveTo>
                  <a:lnTo>
                    <a:pt x="65893" y="41294"/>
                  </a:lnTo>
                  <a:lnTo>
                    <a:pt x="65893" y="36737"/>
                  </a:lnTo>
                  <a:lnTo>
                    <a:pt x="70490" y="36737"/>
                  </a:lnTo>
                  <a:close/>
                  <a:moveTo>
                    <a:pt x="70490" y="36495"/>
                  </a:moveTo>
                  <a:lnTo>
                    <a:pt x="65893" y="36495"/>
                  </a:lnTo>
                  <a:lnTo>
                    <a:pt x="65893" y="31898"/>
                  </a:lnTo>
                  <a:lnTo>
                    <a:pt x="70490" y="31898"/>
                  </a:lnTo>
                  <a:close/>
                  <a:moveTo>
                    <a:pt x="70490" y="31656"/>
                  </a:moveTo>
                  <a:lnTo>
                    <a:pt x="65893" y="31656"/>
                  </a:lnTo>
                  <a:lnTo>
                    <a:pt x="65893" y="27099"/>
                  </a:lnTo>
                  <a:lnTo>
                    <a:pt x="70490" y="27099"/>
                  </a:lnTo>
                  <a:close/>
                  <a:moveTo>
                    <a:pt x="70490" y="26857"/>
                  </a:moveTo>
                  <a:lnTo>
                    <a:pt x="65893" y="26857"/>
                  </a:lnTo>
                  <a:lnTo>
                    <a:pt x="65893" y="22260"/>
                  </a:lnTo>
                  <a:lnTo>
                    <a:pt x="70490" y="22260"/>
                  </a:lnTo>
                  <a:close/>
                  <a:moveTo>
                    <a:pt x="70490" y="22018"/>
                  </a:moveTo>
                  <a:lnTo>
                    <a:pt x="65893" y="22018"/>
                  </a:lnTo>
                  <a:lnTo>
                    <a:pt x="65893" y="17461"/>
                  </a:lnTo>
                  <a:lnTo>
                    <a:pt x="70490" y="17461"/>
                  </a:lnTo>
                  <a:close/>
                  <a:moveTo>
                    <a:pt x="70490" y="17219"/>
                  </a:moveTo>
                  <a:lnTo>
                    <a:pt x="65893" y="17219"/>
                  </a:lnTo>
                  <a:lnTo>
                    <a:pt x="65893" y="12662"/>
                  </a:lnTo>
                  <a:lnTo>
                    <a:pt x="70490" y="12662"/>
                  </a:lnTo>
                  <a:close/>
                  <a:moveTo>
                    <a:pt x="70490" y="12420"/>
                  </a:moveTo>
                  <a:lnTo>
                    <a:pt x="65893" y="12420"/>
                  </a:lnTo>
                  <a:lnTo>
                    <a:pt x="65893" y="7823"/>
                  </a:lnTo>
                  <a:lnTo>
                    <a:pt x="70490" y="7823"/>
                  </a:lnTo>
                  <a:close/>
                  <a:moveTo>
                    <a:pt x="75289" y="79765"/>
                  </a:moveTo>
                  <a:lnTo>
                    <a:pt x="70732" y="79765"/>
                  </a:lnTo>
                  <a:lnTo>
                    <a:pt x="70732" y="75208"/>
                  </a:lnTo>
                  <a:lnTo>
                    <a:pt x="75289" y="75208"/>
                  </a:lnTo>
                  <a:close/>
                  <a:moveTo>
                    <a:pt x="75289" y="74966"/>
                  </a:moveTo>
                  <a:lnTo>
                    <a:pt x="70732" y="74966"/>
                  </a:lnTo>
                  <a:lnTo>
                    <a:pt x="70732" y="70409"/>
                  </a:lnTo>
                  <a:lnTo>
                    <a:pt x="75289" y="70409"/>
                  </a:lnTo>
                  <a:close/>
                  <a:moveTo>
                    <a:pt x="75289" y="70167"/>
                  </a:moveTo>
                  <a:lnTo>
                    <a:pt x="70732" y="70167"/>
                  </a:lnTo>
                  <a:lnTo>
                    <a:pt x="70732" y="65570"/>
                  </a:lnTo>
                  <a:lnTo>
                    <a:pt x="75289" y="65570"/>
                  </a:lnTo>
                  <a:close/>
                  <a:moveTo>
                    <a:pt x="75289" y="65328"/>
                  </a:moveTo>
                  <a:lnTo>
                    <a:pt x="70732" y="65328"/>
                  </a:lnTo>
                  <a:lnTo>
                    <a:pt x="70732" y="60771"/>
                  </a:lnTo>
                  <a:lnTo>
                    <a:pt x="75289" y="60771"/>
                  </a:lnTo>
                  <a:close/>
                  <a:moveTo>
                    <a:pt x="75289" y="60529"/>
                  </a:moveTo>
                  <a:lnTo>
                    <a:pt x="70732" y="60529"/>
                  </a:lnTo>
                  <a:lnTo>
                    <a:pt x="70732" y="55972"/>
                  </a:lnTo>
                  <a:lnTo>
                    <a:pt x="75289" y="55972"/>
                  </a:lnTo>
                  <a:close/>
                  <a:moveTo>
                    <a:pt x="75289" y="55730"/>
                  </a:moveTo>
                  <a:lnTo>
                    <a:pt x="70732" y="55730"/>
                  </a:lnTo>
                  <a:lnTo>
                    <a:pt x="70732" y="51133"/>
                  </a:lnTo>
                  <a:lnTo>
                    <a:pt x="75289" y="51133"/>
                  </a:lnTo>
                  <a:close/>
                  <a:moveTo>
                    <a:pt x="75289" y="50891"/>
                  </a:moveTo>
                  <a:lnTo>
                    <a:pt x="70732" y="50891"/>
                  </a:lnTo>
                  <a:lnTo>
                    <a:pt x="70732" y="46335"/>
                  </a:lnTo>
                  <a:lnTo>
                    <a:pt x="75289" y="46335"/>
                  </a:lnTo>
                  <a:close/>
                  <a:moveTo>
                    <a:pt x="75289" y="46093"/>
                  </a:moveTo>
                  <a:lnTo>
                    <a:pt x="70732" y="46093"/>
                  </a:lnTo>
                  <a:lnTo>
                    <a:pt x="70732" y="41495"/>
                  </a:lnTo>
                  <a:lnTo>
                    <a:pt x="75289" y="41495"/>
                  </a:lnTo>
                  <a:close/>
                  <a:moveTo>
                    <a:pt x="75289" y="41253"/>
                  </a:moveTo>
                  <a:lnTo>
                    <a:pt x="70732" y="41253"/>
                  </a:lnTo>
                  <a:lnTo>
                    <a:pt x="70732" y="36697"/>
                  </a:lnTo>
                  <a:lnTo>
                    <a:pt x="75289" y="36697"/>
                  </a:lnTo>
                  <a:close/>
                  <a:moveTo>
                    <a:pt x="75289" y="36455"/>
                  </a:moveTo>
                  <a:lnTo>
                    <a:pt x="70732" y="36455"/>
                  </a:lnTo>
                  <a:lnTo>
                    <a:pt x="70732" y="31898"/>
                  </a:lnTo>
                  <a:lnTo>
                    <a:pt x="75289" y="31898"/>
                  </a:lnTo>
                  <a:close/>
                  <a:moveTo>
                    <a:pt x="75289" y="31656"/>
                  </a:moveTo>
                  <a:lnTo>
                    <a:pt x="70732" y="31656"/>
                  </a:lnTo>
                  <a:lnTo>
                    <a:pt x="70732" y="27059"/>
                  </a:lnTo>
                  <a:lnTo>
                    <a:pt x="75289" y="27059"/>
                  </a:lnTo>
                  <a:close/>
                  <a:moveTo>
                    <a:pt x="75289" y="26817"/>
                  </a:moveTo>
                  <a:lnTo>
                    <a:pt x="70732" y="26817"/>
                  </a:lnTo>
                  <a:lnTo>
                    <a:pt x="70732" y="22260"/>
                  </a:lnTo>
                  <a:lnTo>
                    <a:pt x="75289" y="22260"/>
                  </a:lnTo>
                  <a:close/>
                  <a:moveTo>
                    <a:pt x="75289" y="22018"/>
                  </a:moveTo>
                  <a:lnTo>
                    <a:pt x="70732" y="22018"/>
                  </a:lnTo>
                  <a:lnTo>
                    <a:pt x="70732" y="17461"/>
                  </a:lnTo>
                  <a:lnTo>
                    <a:pt x="75289" y="17461"/>
                  </a:lnTo>
                  <a:close/>
                  <a:moveTo>
                    <a:pt x="75289" y="17219"/>
                  </a:moveTo>
                  <a:lnTo>
                    <a:pt x="70732" y="17219"/>
                  </a:lnTo>
                  <a:lnTo>
                    <a:pt x="70732" y="12622"/>
                  </a:lnTo>
                  <a:lnTo>
                    <a:pt x="75289" y="12622"/>
                  </a:lnTo>
                  <a:close/>
                  <a:moveTo>
                    <a:pt x="80087" y="74926"/>
                  </a:moveTo>
                  <a:lnTo>
                    <a:pt x="75531" y="74926"/>
                  </a:lnTo>
                  <a:lnTo>
                    <a:pt x="75531" y="70369"/>
                  </a:lnTo>
                  <a:lnTo>
                    <a:pt x="80087" y="70369"/>
                  </a:lnTo>
                  <a:close/>
                  <a:moveTo>
                    <a:pt x="80087" y="70127"/>
                  </a:moveTo>
                  <a:lnTo>
                    <a:pt x="75531" y="70127"/>
                  </a:lnTo>
                  <a:lnTo>
                    <a:pt x="75531" y="65570"/>
                  </a:lnTo>
                  <a:lnTo>
                    <a:pt x="80087" y="65570"/>
                  </a:lnTo>
                  <a:close/>
                  <a:moveTo>
                    <a:pt x="80087" y="65328"/>
                  </a:moveTo>
                  <a:lnTo>
                    <a:pt x="75531" y="65328"/>
                  </a:lnTo>
                  <a:lnTo>
                    <a:pt x="75531" y="60731"/>
                  </a:lnTo>
                  <a:lnTo>
                    <a:pt x="80087" y="60731"/>
                  </a:lnTo>
                  <a:close/>
                  <a:moveTo>
                    <a:pt x="80087" y="60489"/>
                  </a:moveTo>
                  <a:lnTo>
                    <a:pt x="75531" y="60489"/>
                  </a:lnTo>
                  <a:lnTo>
                    <a:pt x="75531" y="55932"/>
                  </a:lnTo>
                  <a:lnTo>
                    <a:pt x="80087" y="55932"/>
                  </a:lnTo>
                  <a:close/>
                  <a:moveTo>
                    <a:pt x="80087" y="55690"/>
                  </a:moveTo>
                  <a:lnTo>
                    <a:pt x="75531" y="55690"/>
                  </a:lnTo>
                  <a:lnTo>
                    <a:pt x="75531" y="51133"/>
                  </a:lnTo>
                  <a:lnTo>
                    <a:pt x="80087" y="51133"/>
                  </a:lnTo>
                  <a:close/>
                  <a:moveTo>
                    <a:pt x="80087" y="50891"/>
                  </a:moveTo>
                  <a:lnTo>
                    <a:pt x="75531" y="50891"/>
                  </a:lnTo>
                  <a:lnTo>
                    <a:pt x="75531" y="46294"/>
                  </a:lnTo>
                  <a:lnTo>
                    <a:pt x="80087" y="46294"/>
                  </a:lnTo>
                  <a:close/>
                  <a:moveTo>
                    <a:pt x="80087" y="46052"/>
                  </a:moveTo>
                  <a:lnTo>
                    <a:pt x="75531" y="46052"/>
                  </a:lnTo>
                  <a:lnTo>
                    <a:pt x="75531" y="41495"/>
                  </a:lnTo>
                  <a:lnTo>
                    <a:pt x="80087" y="41495"/>
                  </a:lnTo>
                  <a:close/>
                  <a:moveTo>
                    <a:pt x="80087" y="41253"/>
                  </a:moveTo>
                  <a:lnTo>
                    <a:pt x="75531" y="41253"/>
                  </a:lnTo>
                  <a:lnTo>
                    <a:pt x="75531" y="36697"/>
                  </a:lnTo>
                  <a:lnTo>
                    <a:pt x="80087" y="36697"/>
                  </a:lnTo>
                  <a:close/>
                  <a:moveTo>
                    <a:pt x="80087" y="36455"/>
                  </a:moveTo>
                  <a:lnTo>
                    <a:pt x="75531" y="36455"/>
                  </a:lnTo>
                  <a:lnTo>
                    <a:pt x="75531" y="31858"/>
                  </a:lnTo>
                  <a:lnTo>
                    <a:pt x="80087" y="31858"/>
                  </a:lnTo>
                  <a:close/>
                  <a:moveTo>
                    <a:pt x="80087" y="31616"/>
                  </a:moveTo>
                  <a:lnTo>
                    <a:pt x="75531" y="31616"/>
                  </a:lnTo>
                  <a:lnTo>
                    <a:pt x="75531" y="27059"/>
                  </a:lnTo>
                  <a:lnTo>
                    <a:pt x="80087" y="27059"/>
                  </a:lnTo>
                  <a:close/>
                  <a:moveTo>
                    <a:pt x="80087" y="26817"/>
                  </a:moveTo>
                  <a:lnTo>
                    <a:pt x="75531" y="26817"/>
                  </a:lnTo>
                  <a:lnTo>
                    <a:pt x="75531" y="22260"/>
                  </a:lnTo>
                  <a:lnTo>
                    <a:pt x="80087" y="22260"/>
                  </a:lnTo>
                  <a:close/>
                  <a:moveTo>
                    <a:pt x="80087" y="22018"/>
                  </a:moveTo>
                  <a:lnTo>
                    <a:pt x="75531" y="22018"/>
                  </a:lnTo>
                  <a:lnTo>
                    <a:pt x="75531" y="17421"/>
                  </a:lnTo>
                  <a:lnTo>
                    <a:pt x="80087" y="17421"/>
                  </a:lnTo>
                  <a:close/>
                  <a:moveTo>
                    <a:pt x="84886" y="70127"/>
                  </a:moveTo>
                  <a:lnTo>
                    <a:pt x="80329" y="70127"/>
                  </a:lnTo>
                  <a:lnTo>
                    <a:pt x="80329" y="65530"/>
                  </a:lnTo>
                  <a:lnTo>
                    <a:pt x="84886" y="65530"/>
                  </a:lnTo>
                  <a:close/>
                  <a:moveTo>
                    <a:pt x="84886" y="65288"/>
                  </a:moveTo>
                  <a:lnTo>
                    <a:pt x="80329" y="65288"/>
                  </a:lnTo>
                  <a:lnTo>
                    <a:pt x="80329" y="60731"/>
                  </a:lnTo>
                  <a:lnTo>
                    <a:pt x="84886" y="60731"/>
                  </a:lnTo>
                  <a:close/>
                  <a:moveTo>
                    <a:pt x="84886" y="60489"/>
                  </a:moveTo>
                  <a:lnTo>
                    <a:pt x="80329" y="60489"/>
                  </a:lnTo>
                  <a:lnTo>
                    <a:pt x="80329" y="55932"/>
                  </a:lnTo>
                  <a:lnTo>
                    <a:pt x="84886" y="55932"/>
                  </a:lnTo>
                  <a:close/>
                  <a:moveTo>
                    <a:pt x="84886" y="55690"/>
                  </a:moveTo>
                  <a:lnTo>
                    <a:pt x="80329" y="55690"/>
                  </a:lnTo>
                  <a:lnTo>
                    <a:pt x="80329" y="51093"/>
                  </a:lnTo>
                  <a:lnTo>
                    <a:pt x="84886" y="51093"/>
                  </a:lnTo>
                  <a:close/>
                  <a:moveTo>
                    <a:pt x="84886" y="50851"/>
                  </a:moveTo>
                  <a:lnTo>
                    <a:pt x="80329" y="50851"/>
                  </a:lnTo>
                  <a:lnTo>
                    <a:pt x="80329" y="46294"/>
                  </a:lnTo>
                  <a:lnTo>
                    <a:pt x="84886" y="46294"/>
                  </a:lnTo>
                  <a:close/>
                  <a:moveTo>
                    <a:pt x="84886" y="46052"/>
                  </a:moveTo>
                  <a:lnTo>
                    <a:pt x="80329" y="46052"/>
                  </a:lnTo>
                  <a:lnTo>
                    <a:pt x="80329" y="41495"/>
                  </a:lnTo>
                  <a:lnTo>
                    <a:pt x="84886" y="41495"/>
                  </a:lnTo>
                  <a:close/>
                  <a:moveTo>
                    <a:pt x="84886" y="41253"/>
                  </a:moveTo>
                  <a:lnTo>
                    <a:pt x="80329" y="41253"/>
                  </a:lnTo>
                  <a:lnTo>
                    <a:pt x="80329" y="36656"/>
                  </a:lnTo>
                  <a:lnTo>
                    <a:pt x="84886" y="36656"/>
                  </a:lnTo>
                  <a:close/>
                  <a:moveTo>
                    <a:pt x="84886" y="36414"/>
                  </a:moveTo>
                  <a:lnTo>
                    <a:pt x="80329" y="36414"/>
                  </a:lnTo>
                  <a:lnTo>
                    <a:pt x="80329" y="31858"/>
                  </a:lnTo>
                  <a:lnTo>
                    <a:pt x="84886" y="31858"/>
                  </a:lnTo>
                  <a:close/>
                  <a:moveTo>
                    <a:pt x="84886" y="31616"/>
                  </a:moveTo>
                  <a:lnTo>
                    <a:pt x="80329" y="31616"/>
                  </a:lnTo>
                  <a:lnTo>
                    <a:pt x="80329" y="27018"/>
                  </a:lnTo>
                  <a:lnTo>
                    <a:pt x="84886" y="27018"/>
                  </a:lnTo>
                  <a:close/>
                  <a:moveTo>
                    <a:pt x="84886" y="26776"/>
                  </a:moveTo>
                  <a:lnTo>
                    <a:pt x="80329" y="26776"/>
                  </a:lnTo>
                  <a:lnTo>
                    <a:pt x="80329" y="22220"/>
                  </a:lnTo>
                  <a:lnTo>
                    <a:pt x="84886" y="222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11"/>
          <p:cNvSpPr txBox="1"/>
          <p:nvPr>
            <p:ph hasCustomPrompt="1" type="title"/>
          </p:nvPr>
        </p:nvSpPr>
        <p:spPr>
          <a:xfrm>
            <a:off x="1490561" y="1752975"/>
            <a:ext cx="6162900" cy="11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8" name="Google Shape;248;p11"/>
          <p:cNvSpPr txBox="1"/>
          <p:nvPr>
            <p:ph idx="1" type="subTitle"/>
          </p:nvPr>
        </p:nvSpPr>
        <p:spPr>
          <a:xfrm>
            <a:off x="1490525" y="2951025"/>
            <a:ext cx="61629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249" name="Google Shape;249;p11"/>
          <p:cNvGrpSpPr/>
          <p:nvPr/>
        </p:nvGrpSpPr>
        <p:grpSpPr>
          <a:xfrm>
            <a:off x="0" y="0"/>
            <a:ext cx="2263500" cy="1871400"/>
            <a:chOff x="0" y="0"/>
            <a:chExt cx="2263500" cy="1871400"/>
          </a:xfrm>
        </p:grpSpPr>
        <p:sp>
          <p:nvSpPr>
            <p:cNvPr id="250" name="Google Shape;250;p11"/>
            <p:cNvSpPr/>
            <p:nvPr/>
          </p:nvSpPr>
          <p:spPr>
            <a:xfrm>
              <a:off x="0" y="0"/>
              <a:ext cx="722400" cy="1871400"/>
            </a:xfrm>
            <a:prstGeom prst="rect">
              <a:avLst/>
            </a:prstGeom>
            <a:solidFill>
              <a:srgbClr val="63DBF5">
                <a:alpha val="6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251" name="Google Shape;251;p11"/>
            <p:cNvSpPr/>
            <p:nvPr/>
          </p:nvSpPr>
          <p:spPr>
            <a:xfrm flipH="1" rot="10800000">
              <a:off x="0" y="0"/>
              <a:ext cx="2263500" cy="313800"/>
            </a:xfrm>
            <a:prstGeom prst="round1Rect">
              <a:avLst>
                <a:gd fmla="val 50000" name="adj"/>
              </a:avLst>
            </a:prstGeom>
            <a:solidFill>
              <a:srgbClr val="006DF5">
                <a:alpha val="40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5" name="Google Shape;255;p13"/>
          <p:cNvGrpSpPr/>
          <p:nvPr/>
        </p:nvGrpSpPr>
        <p:grpSpPr>
          <a:xfrm>
            <a:off x="-300" y="-12"/>
            <a:ext cx="9363175" cy="5143488"/>
            <a:chOff x="-300" y="-12"/>
            <a:chExt cx="9363175" cy="5143488"/>
          </a:xfrm>
        </p:grpSpPr>
        <p:sp>
          <p:nvSpPr>
            <p:cNvPr id="256" name="Google Shape;256;p13"/>
            <p:cNvSpPr/>
            <p:nvPr/>
          </p:nvSpPr>
          <p:spPr>
            <a:xfrm>
              <a:off x="8421575" y="3272075"/>
              <a:ext cx="717300" cy="1871400"/>
            </a:xfrm>
            <a:prstGeom prst="rect">
              <a:avLst/>
            </a:prstGeom>
            <a:solidFill>
              <a:srgbClr val="63DBF5">
                <a:alpha val="6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257" name="Google Shape;257;p13"/>
            <p:cNvSpPr/>
            <p:nvPr/>
          </p:nvSpPr>
          <p:spPr>
            <a:xfrm rot="5400000">
              <a:off x="-568800" y="568500"/>
              <a:ext cx="1759500" cy="622500"/>
            </a:xfrm>
            <a:prstGeom prst="round1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258" name="Google Shape;258;p13"/>
            <p:cNvSpPr/>
            <p:nvPr/>
          </p:nvSpPr>
          <p:spPr>
            <a:xfrm flipH="1" rot="10800000">
              <a:off x="0" y="-12"/>
              <a:ext cx="2263500" cy="313800"/>
            </a:xfrm>
            <a:prstGeom prst="round1Rect">
              <a:avLst>
                <a:gd fmla="val 50000" name="adj"/>
              </a:avLst>
            </a:prstGeom>
            <a:solidFill>
              <a:srgbClr val="006DF5">
                <a:alpha val="40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259" name="Google Shape;259;p13"/>
            <p:cNvSpPr/>
            <p:nvPr/>
          </p:nvSpPr>
          <p:spPr>
            <a:xfrm>
              <a:off x="7480375" y="4654350"/>
              <a:ext cx="1882500" cy="213000"/>
            </a:xfrm>
            <a:prstGeom prst="roundRect">
              <a:avLst>
                <a:gd fmla="val 50000" name="adj"/>
              </a:avLst>
            </a:prstGeom>
            <a:solidFill>
              <a:srgbClr val="516CEE">
                <a:alpha val="6075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grpSp>
        <p:nvGrpSpPr>
          <p:cNvPr id="260" name="Google Shape;260;p13"/>
          <p:cNvGrpSpPr/>
          <p:nvPr/>
        </p:nvGrpSpPr>
        <p:grpSpPr>
          <a:xfrm>
            <a:off x="-804387" y="-78325"/>
            <a:ext cx="11111225" cy="6776750"/>
            <a:chOff x="-804387" y="-78325"/>
            <a:chExt cx="11111225" cy="6776750"/>
          </a:xfrm>
        </p:grpSpPr>
        <p:sp>
          <p:nvSpPr>
            <p:cNvPr id="261" name="Google Shape;261;p13"/>
            <p:cNvSpPr/>
            <p:nvPr/>
          </p:nvSpPr>
          <p:spPr>
            <a:xfrm rot="10800000">
              <a:off x="5782225" y="-78325"/>
              <a:ext cx="3429000" cy="582600"/>
            </a:xfrm>
            <a:prstGeom prst="round1Rect">
              <a:avLst>
                <a:gd fmla="val 16667" name="adj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grpSp>
          <p:nvGrpSpPr>
            <p:cNvPr id="262" name="Google Shape;262;p13"/>
            <p:cNvGrpSpPr/>
            <p:nvPr/>
          </p:nvGrpSpPr>
          <p:grpSpPr>
            <a:xfrm>
              <a:off x="-387025" y="1052225"/>
              <a:ext cx="910269" cy="2095500"/>
              <a:chOff x="7631225" y="2241175"/>
              <a:chExt cx="910269" cy="2095500"/>
            </a:xfrm>
          </p:grpSpPr>
          <p:cxnSp>
            <p:nvCxnSpPr>
              <p:cNvPr id="263" name="Google Shape;263;p13"/>
              <p:cNvCxnSpPr/>
              <p:nvPr/>
            </p:nvCxnSpPr>
            <p:spPr>
              <a:xfrm>
                <a:off x="7631225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4" name="Google Shape;264;p13"/>
              <p:cNvCxnSpPr/>
              <p:nvPr/>
            </p:nvCxnSpPr>
            <p:spPr>
              <a:xfrm>
                <a:off x="7707081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5" name="Google Shape;265;p13"/>
              <p:cNvCxnSpPr/>
              <p:nvPr/>
            </p:nvCxnSpPr>
            <p:spPr>
              <a:xfrm>
                <a:off x="7782937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6" name="Google Shape;266;p13"/>
              <p:cNvCxnSpPr/>
              <p:nvPr/>
            </p:nvCxnSpPr>
            <p:spPr>
              <a:xfrm>
                <a:off x="7858792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7" name="Google Shape;267;p13"/>
              <p:cNvCxnSpPr/>
              <p:nvPr/>
            </p:nvCxnSpPr>
            <p:spPr>
              <a:xfrm>
                <a:off x="8010504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8" name="Google Shape;268;p13"/>
              <p:cNvCxnSpPr/>
              <p:nvPr/>
            </p:nvCxnSpPr>
            <p:spPr>
              <a:xfrm>
                <a:off x="8162215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9" name="Google Shape;269;p13"/>
              <p:cNvCxnSpPr/>
              <p:nvPr/>
            </p:nvCxnSpPr>
            <p:spPr>
              <a:xfrm>
                <a:off x="8313927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0" name="Google Shape;270;p13"/>
              <p:cNvCxnSpPr/>
              <p:nvPr/>
            </p:nvCxnSpPr>
            <p:spPr>
              <a:xfrm>
                <a:off x="7934648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1" name="Google Shape;271;p13"/>
              <p:cNvCxnSpPr/>
              <p:nvPr/>
            </p:nvCxnSpPr>
            <p:spPr>
              <a:xfrm>
                <a:off x="8086360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2" name="Google Shape;272;p13"/>
              <p:cNvCxnSpPr/>
              <p:nvPr/>
            </p:nvCxnSpPr>
            <p:spPr>
              <a:xfrm>
                <a:off x="8238071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3" name="Google Shape;273;p13"/>
              <p:cNvCxnSpPr/>
              <p:nvPr/>
            </p:nvCxnSpPr>
            <p:spPr>
              <a:xfrm>
                <a:off x="8389783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4" name="Google Shape;274;p13"/>
              <p:cNvCxnSpPr/>
              <p:nvPr/>
            </p:nvCxnSpPr>
            <p:spPr>
              <a:xfrm>
                <a:off x="8465638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5" name="Google Shape;275;p13"/>
              <p:cNvCxnSpPr/>
              <p:nvPr/>
            </p:nvCxnSpPr>
            <p:spPr>
              <a:xfrm>
                <a:off x="8541494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76" name="Google Shape;276;p13"/>
            <p:cNvGrpSpPr/>
            <p:nvPr/>
          </p:nvGrpSpPr>
          <p:grpSpPr>
            <a:xfrm>
              <a:off x="8421563" y="946050"/>
              <a:ext cx="1885275" cy="1884250"/>
              <a:chOff x="2609275" y="3149350"/>
              <a:chExt cx="1885275" cy="1884250"/>
            </a:xfrm>
          </p:grpSpPr>
          <p:sp>
            <p:nvSpPr>
              <p:cNvPr id="277" name="Google Shape;277;p13"/>
              <p:cNvSpPr/>
              <p:nvPr/>
            </p:nvSpPr>
            <p:spPr>
              <a:xfrm>
                <a:off x="3923900" y="3224950"/>
                <a:ext cx="494025" cy="495025"/>
              </a:xfrm>
              <a:custGeom>
                <a:rect b="b" l="l" r="r" t="t"/>
                <a:pathLst>
                  <a:path extrusionOk="0" h="19801" w="19761">
                    <a:moveTo>
                      <a:pt x="485" y="202"/>
                    </a:moveTo>
                    <a:cubicBezTo>
                      <a:pt x="323" y="162"/>
                      <a:pt x="162" y="81"/>
                      <a:pt x="1" y="1"/>
                    </a:cubicBezTo>
                    <a:lnTo>
                      <a:pt x="19761" y="19801"/>
                    </a:lnTo>
                    <a:cubicBezTo>
                      <a:pt x="19720" y="19640"/>
                      <a:pt x="19640" y="19478"/>
                      <a:pt x="19559" y="19317"/>
                    </a:cubicBezTo>
                    <a:lnTo>
                      <a:pt x="485" y="2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13"/>
              <p:cNvSpPr/>
              <p:nvPr/>
            </p:nvSpPr>
            <p:spPr>
              <a:xfrm>
                <a:off x="3725300" y="3164475"/>
                <a:ext cx="753125" cy="753100"/>
              </a:xfrm>
              <a:custGeom>
                <a:rect b="b" l="l" r="r" t="t"/>
                <a:pathLst>
                  <a:path extrusionOk="0" h="30124" w="30125">
                    <a:moveTo>
                      <a:pt x="323" y="81"/>
                    </a:moveTo>
                    <a:cubicBezTo>
                      <a:pt x="202" y="41"/>
                      <a:pt x="122" y="41"/>
                      <a:pt x="1" y="0"/>
                    </a:cubicBezTo>
                    <a:lnTo>
                      <a:pt x="30124" y="30124"/>
                    </a:lnTo>
                    <a:cubicBezTo>
                      <a:pt x="30084" y="30043"/>
                      <a:pt x="30084" y="29922"/>
                      <a:pt x="30043" y="29801"/>
                    </a:cubicBezTo>
                    <a:lnTo>
                      <a:pt x="323" y="8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13"/>
              <p:cNvSpPr/>
              <p:nvPr/>
            </p:nvSpPr>
            <p:spPr>
              <a:xfrm>
                <a:off x="3572075" y="3149350"/>
                <a:ext cx="922475" cy="922475"/>
              </a:xfrm>
              <a:custGeom>
                <a:rect b="b" l="l" r="r" t="t"/>
                <a:pathLst>
                  <a:path extrusionOk="0" h="36899" w="36899">
                    <a:moveTo>
                      <a:pt x="282" y="0"/>
                    </a:moveTo>
                    <a:cubicBezTo>
                      <a:pt x="161" y="0"/>
                      <a:pt x="81" y="0"/>
                      <a:pt x="0" y="0"/>
                    </a:cubicBezTo>
                    <a:lnTo>
                      <a:pt x="36898" y="36899"/>
                    </a:lnTo>
                    <a:cubicBezTo>
                      <a:pt x="36898" y="36778"/>
                      <a:pt x="36898" y="36697"/>
                      <a:pt x="36858" y="36616"/>
                    </a:cubicBez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13"/>
              <p:cNvSpPr/>
              <p:nvPr/>
            </p:nvSpPr>
            <p:spPr>
              <a:xfrm>
                <a:off x="3440000" y="3154400"/>
                <a:ext cx="1048500" cy="1048500"/>
              </a:xfrm>
              <a:custGeom>
                <a:rect b="b" l="l" r="r" t="t"/>
                <a:pathLst>
                  <a:path extrusionOk="0" h="41940" w="41940">
                    <a:moveTo>
                      <a:pt x="242" y="0"/>
                    </a:moveTo>
                    <a:cubicBezTo>
                      <a:pt x="162" y="40"/>
                      <a:pt x="81" y="40"/>
                      <a:pt x="0" y="40"/>
                    </a:cubicBezTo>
                    <a:lnTo>
                      <a:pt x="41899" y="41939"/>
                    </a:lnTo>
                    <a:cubicBezTo>
                      <a:pt x="41899" y="41858"/>
                      <a:pt x="41939" y="41778"/>
                      <a:pt x="41939" y="4169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13"/>
              <p:cNvSpPr/>
              <p:nvPr/>
            </p:nvSpPr>
            <p:spPr>
              <a:xfrm>
                <a:off x="3323050" y="3175550"/>
                <a:ext cx="1145275" cy="1144275"/>
              </a:xfrm>
              <a:custGeom>
                <a:rect b="b" l="l" r="r" t="t"/>
                <a:pathLst>
                  <a:path extrusionOk="0" h="45771" w="45811">
                    <a:moveTo>
                      <a:pt x="243" y="1"/>
                    </a:moveTo>
                    <a:cubicBezTo>
                      <a:pt x="162" y="1"/>
                      <a:pt x="81" y="41"/>
                      <a:pt x="1" y="41"/>
                    </a:cubicBezTo>
                    <a:lnTo>
                      <a:pt x="45730" y="45771"/>
                    </a:lnTo>
                    <a:cubicBezTo>
                      <a:pt x="45771" y="45690"/>
                      <a:pt x="45771" y="45610"/>
                      <a:pt x="45811" y="455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13"/>
              <p:cNvSpPr/>
              <p:nvPr/>
            </p:nvSpPr>
            <p:spPr>
              <a:xfrm>
                <a:off x="3218200" y="3207825"/>
                <a:ext cx="1216875" cy="1216850"/>
              </a:xfrm>
              <a:custGeom>
                <a:rect b="b" l="l" r="r" t="t"/>
                <a:pathLst>
                  <a:path extrusionOk="0" h="48674" w="48675">
                    <a:moveTo>
                      <a:pt x="202" y="0"/>
                    </a:moveTo>
                    <a:cubicBezTo>
                      <a:pt x="122" y="0"/>
                      <a:pt x="81" y="41"/>
                      <a:pt x="1" y="81"/>
                    </a:cubicBezTo>
                    <a:lnTo>
                      <a:pt x="48593" y="48674"/>
                    </a:lnTo>
                    <a:cubicBezTo>
                      <a:pt x="48634" y="48633"/>
                      <a:pt x="48674" y="48553"/>
                      <a:pt x="48674" y="484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13"/>
              <p:cNvSpPr/>
              <p:nvPr/>
            </p:nvSpPr>
            <p:spPr>
              <a:xfrm>
                <a:off x="3122425" y="3249150"/>
                <a:ext cx="1271300" cy="1271300"/>
              </a:xfrm>
              <a:custGeom>
                <a:rect b="b" l="l" r="r" t="t"/>
                <a:pathLst>
                  <a:path extrusionOk="0" h="50852" w="50852">
                    <a:moveTo>
                      <a:pt x="202" y="1"/>
                    </a:moveTo>
                    <a:cubicBezTo>
                      <a:pt x="122" y="41"/>
                      <a:pt x="81" y="81"/>
                      <a:pt x="1" y="122"/>
                    </a:cubicBezTo>
                    <a:lnTo>
                      <a:pt x="50771" y="50852"/>
                    </a:lnTo>
                    <a:cubicBezTo>
                      <a:pt x="50771" y="50811"/>
                      <a:pt x="50811" y="50731"/>
                      <a:pt x="50852" y="506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13"/>
              <p:cNvSpPr/>
              <p:nvPr/>
            </p:nvSpPr>
            <p:spPr>
              <a:xfrm>
                <a:off x="3035725" y="3299550"/>
                <a:ext cx="1307600" cy="1308625"/>
              </a:xfrm>
              <a:custGeom>
                <a:rect b="b" l="l" r="r" t="t"/>
                <a:pathLst>
                  <a:path extrusionOk="0" h="52345" w="52304">
                    <a:moveTo>
                      <a:pt x="162" y="1"/>
                    </a:moveTo>
                    <a:cubicBezTo>
                      <a:pt x="81" y="41"/>
                      <a:pt x="41" y="82"/>
                      <a:pt x="1" y="122"/>
                    </a:cubicBezTo>
                    <a:lnTo>
                      <a:pt x="52182" y="52344"/>
                    </a:lnTo>
                    <a:cubicBezTo>
                      <a:pt x="52223" y="52263"/>
                      <a:pt x="52263" y="52223"/>
                      <a:pt x="52303" y="5218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13"/>
              <p:cNvSpPr/>
              <p:nvPr/>
            </p:nvSpPr>
            <p:spPr>
              <a:xfrm>
                <a:off x="2956075" y="3358025"/>
                <a:ext cx="1328775" cy="1329775"/>
              </a:xfrm>
              <a:custGeom>
                <a:rect b="b" l="l" r="r" t="t"/>
                <a:pathLst>
                  <a:path extrusionOk="0" h="53191" w="53151">
                    <a:moveTo>
                      <a:pt x="122" y="1"/>
                    </a:moveTo>
                    <a:cubicBezTo>
                      <a:pt x="82" y="41"/>
                      <a:pt x="41" y="82"/>
                      <a:pt x="1" y="122"/>
                    </a:cubicBezTo>
                    <a:lnTo>
                      <a:pt x="53030" y="53191"/>
                    </a:lnTo>
                    <a:cubicBezTo>
                      <a:pt x="53070" y="53110"/>
                      <a:pt x="53110" y="53070"/>
                      <a:pt x="53151" y="53030"/>
                    </a:cubicBez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13"/>
              <p:cNvSpPr/>
              <p:nvPr/>
            </p:nvSpPr>
            <p:spPr>
              <a:xfrm>
                <a:off x="2883500" y="3422550"/>
                <a:ext cx="1336825" cy="1336825"/>
              </a:xfrm>
              <a:custGeom>
                <a:rect b="b" l="l" r="r" t="t"/>
                <a:pathLst>
                  <a:path extrusionOk="0" h="53473" w="53473">
                    <a:moveTo>
                      <a:pt x="121" y="1"/>
                    </a:moveTo>
                    <a:cubicBezTo>
                      <a:pt x="121" y="1"/>
                      <a:pt x="81" y="81"/>
                      <a:pt x="81" y="81"/>
                    </a:cubicBezTo>
                    <a:cubicBezTo>
                      <a:pt x="41" y="122"/>
                      <a:pt x="0" y="122"/>
                      <a:pt x="0" y="162"/>
                    </a:cubicBezTo>
                    <a:lnTo>
                      <a:pt x="53311" y="53473"/>
                    </a:lnTo>
                    <a:cubicBezTo>
                      <a:pt x="53311" y="53473"/>
                      <a:pt x="53392" y="53433"/>
                      <a:pt x="53392" y="53433"/>
                    </a:cubicBezTo>
                    <a:cubicBezTo>
                      <a:pt x="53432" y="53392"/>
                      <a:pt x="53432" y="53392"/>
                      <a:pt x="53473" y="533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13"/>
              <p:cNvSpPr/>
              <p:nvPr/>
            </p:nvSpPr>
            <p:spPr>
              <a:xfrm>
                <a:off x="2817975" y="3495150"/>
                <a:ext cx="1329775" cy="1329775"/>
              </a:xfrm>
              <a:custGeom>
                <a:rect b="b" l="l" r="r" t="t"/>
                <a:pathLst>
                  <a:path extrusionOk="0" h="53191" w="53191">
                    <a:moveTo>
                      <a:pt x="121" y="0"/>
                    </a:moveTo>
                    <a:cubicBezTo>
                      <a:pt x="81" y="41"/>
                      <a:pt x="41" y="121"/>
                      <a:pt x="0" y="161"/>
                    </a:cubicBezTo>
                    <a:lnTo>
                      <a:pt x="53029" y="53190"/>
                    </a:lnTo>
                    <a:cubicBezTo>
                      <a:pt x="53110" y="53150"/>
                      <a:pt x="53150" y="53109"/>
                      <a:pt x="53190" y="53069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13"/>
              <p:cNvSpPr/>
              <p:nvPr/>
            </p:nvSpPr>
            <p:spPr>
              <a:xfrm>
                <a:off x="2760500" y="3574775"/>
                <a:ext cx="1307600" cy="1308625"/>
              </a:xfrm>
              <a:custGeom>
                <a:rect b="b" l="l" r="r" t="t"/>
                <a:pathLst>
                  <a:path extrusionOk="0" h="52345" w="52304">
                    <a:moveTo>
                      <a:pt x="81" y="1"/>
                    </a:moveTo>
                    <a:cubicBezTo>
                      <a:pt x="41" y="82"/>
                      <a:pt x="41" y="122"/>
                      <a:pt x="1" y="162"/>
                    </a:cubicBezTo>
                    <a:lnTo>
                      <a:pt x="52142" y="52344"/>
                    </a:lnTo>
                    <a:cubicBezTo>
                      <a:pt x="52182" y="52304"/>
                      <a:pt x="52263" y="52263"/>
                      <a:pt x="52303" y="522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13"/>
              <p:cNvSpPr/>
              <p:nvPr/>
            </p:nvSpPr>
            <p:spPr>
              <a:xfrm>
                <a:off x="2710100" y="3662500"/>
                <a:ext cx="1271300" cy="1271300"/>
              </a:xfrm>
              <a:custGeom>
                <a:rect b="b" l="l" r="r" t="t"/>
                <a:pathLst>
                  <a:path extrusionOk="0" h="50852" w="50852">
                    <a:moveTo>
                      <a:pt x="81" y="0"/>
                    </a:moveTo>
                    <a:cubicBezTo>
                      <a:pt x="41" y="41"/>
                      <a:pt x="41" y="121"/>
                      <a:pt x="0" y="162"/>
                    </a:cubicBezTo>
                    <a:lnTo>
                      <a:pt x="50650" y="50851"/>
                    </a:lnTo>
                    <a:cubicBezTo>
                      <a:pt x="50690" y="50811"/>
                      <a:pt x="50771" y="50771"/>
                      <a:pt x="50851" y="507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13"/>
              <p:cNvSpPr/>
              <p:nvPr/>
            </p:nvSpPr>
            <p:spPr>
              <a:xfrm>
                <a:off x="2667750" y="3758275"/>
                <a:ext cx="1216875" cy="1216850"/>
              </a:xfrm>
              <a:custGeom>
                <a:rect b="b" l="l" r="r" t="t"/>
                <a:pathLst>
                  <a:path extrusionOk="0" h="48674" w="48675">
                    <a:moveTo>
                      <a:pt x="81" y="0"/>
                    </a:moveTo>
                    <a:cubicBezTo>
                      <a:pt x="41" y="41"/>
                      <a:pt x="41" y="121"/>
                      <a:pt x="1" y="202"/>
                    </a:cubicBezTo>
                    <a:lnTo>
                      <a:pt x="48513" y="48674"/>
                    </a:lnTo>
                    <a:cubicBezTo>
                      <a:pt x="48553" y="48633"/>
                      <a:pt x="48634" y="48633"/>
                      <a:pt x="48674" y="4859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13"/>
              <p:cNvSpPr/>
              <p:nvPr/>
            </p:nvSpPr>
            <p:spPr>
              <a:xfrm>
                <a:off x="2635500" y="3863125"/>
                <a:ext cx="1144275" cy="1144275"/>
              </a:xfrm>
              <a:custGeom>
                <a:rect b="b" l="l" r="r" t="t"/>
                <a:pathLst>
                  <a:path extrusionOk="0" h="45771" w="45771">
                    <a:moveTo>
                      <a:pt x="41" y="0"/>
                    </a:moveTo>
                    <a:cubicBezTo>
                      <a:pt x="41" y="81"/>
                      <a:pt x="0" y="121"/>
                      <a:pt x="0" y="202"/>
                    </a:cubicBezTo>
                    <a:lnTo>
                      <a:pt x="45569" y="45770"/>
                    </a:lnTo>
                    <a:cubicBezTo>
                      <a:pt x="45649" y="45770"/>
                      <a:pt x="45730" y="45730"/>
                      <a:pt x="45770" y="457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13"/>
              <p:cNvSpPr/>
              <p:nvPr/>
            </p:nvSpPr>
            <p:spPr>
              <a:xfrm>
                <a:off x="2615325" y="3980050"/>
                <a:ext cx="1048500" cy="1048500"/>
              </a:xfrm>
              <a:custGeom>
                <a:rect b="b" l="l" r="r" t="t"/>
                <a:pathLst>
                  <a:path extrusionOk="0" h="41940" w="41940">
                    <a:moveTo>
                      <a:pt x="1" y="1"/>
                    </a:moveTo>
                    <a:cubicBezTo>
                      <a:pt x="1" y="82"/>
                      <a:pt x="1" y="162"/>
                      <a:pt x="1" y="243"/>
                    </a:cubicBezTo>
                    <a:lnTo>
                      <a:pt x="41657" y="41940"/>
                    </a:lnTo>
                    <a:cubicBezTo>
                      <a:pt x="41738" y="41900"/>
                      <a:pt x="41859" y="41900"/>
                      <a:pt x="41940" y="4190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13"/>
              <p:cNvSpPr/>
              <p:nvPr/>
            </p:nvSpPr>
            <p:spPr>
              <a:xfrm>
                <a:off x="2609275" y="4111125"/>
                <a:ext cx="922500" cy="922475"/>
              </a:xfrm>
              <a:custGeom>
                <a:rect b="b" l="l" r="r" t="t"/>
                <a:pathLst>
                  <a:path extrusionOk="0" h="36899" w="36900">
                    <a:moveTo>
                      <a:pt x="1" y="0"/>
                    </a:moveTo>
                    <a:cubicBezTo>
                      <a:pt x="1" y="81"/>
                      <a:pt x="1" y="202"/>
                      <a:pt x="1" y="283"/>
                    </a:cubicBezTo>
                    <a:lnTo>
                      <a:pt x="36617" y="36899"/>
                    </a:lnTo>
                    <a:cubicBezTo>
                      <a:pt x="36697" y="36899"/>
                      <a:pt x="36818" y="36899"/>
                      <a:pt x="36899" y="36899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13"/>
              <p:cNvSpPr/>
              <p:nvPr/>
            </p:nvSpPr>
            <p:spPr>
              <a:xfrm>
                <a:off x="2625400" y="4264350"/>
                <a:ext cx="753125" cy="754125"/>
              </a:xfrm>
              <a:custGeom>
                <a:rect b="b" l="l" r="r" t="t"/>
                <a:pathLst>
                  <a:path extrusionOk="0" h="30165" w="30125">
                    <a:moveTo>
                      <a:pt x="1" y="1"/>
                    </a:moveTo>
                    <a:cubicBezTo>
                      <a:pt x="1" y="122"/>
                      <a:pt x="41" y="243"/>
                      <a:pt x="41" y="364"/>
                    </a:cubicBezTo>
                    <a:lnTo>
                      <a:pt x="29762" y="30084"/>
                    </a:lnTo>
                    <a:cubicBezTo>
                      <a:pt x="29883" y="30124"/>
                      <a:pt x="30004" y="30124"/>
                      <a:pt x="30124" y="301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13"/>
              <p:cNvSpPr/>
              <p:nvPr/>
            </p:nvSpPr>
            <p:spPr>
              <a:xfrm>
                <a:off x="2684900" y="4462975"/>
                <a:ext cx="495025" cy="495025"/>
              </a:xfrm>
              <a:custGeom>
                <a:rect b="b" l="l" r="r" t="t"/>
                <a:pathLst>
                  <a:path extrusionOk="0" h="19801" w="19801">
                    <a:moveTo>
                      <a:pt x="0" y="0"/>
                    </a:moveTo>
                    <a:cubicBezTo>
                      <a:pt x="81" y="161"/>
                      <a:pt x="161" y="323"/>
                      <a:pt x="242" y="484"/>
                    </a:cubicBezTo>
                    <a:lnTo>
                      <a:pt x="19316" y="19599"/>
                    </a:lnTo>
                    <a:cubicBezTo>
                      <a:pt x="19478" y="19639"/>
                      <a:pt x="19639" y="19720"/>
                      <a:pt x="19800" y="198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6" name="Google Shape;296;p13"/>
            <p:cNvSpPr/>
            <p:nvPr/>
          </p:nvSpPr>
          <p:spPr>
            <a:xfrm rot="5400000">
              <a:off x="-804387" y="4372600"/>
              <a:ext cx="2325825" cy="2325825"/>
            </a:xfrm>
            <a:custGeom>
              <a:rect b="b" l="l" r="r" t="t"/>
              <a:pathLst>
                <a:path extrusionOk="0" h="93033" w="93033">
                  <a:moveTo>
                    <a:pt x="89685" y="61054"/>
                  </a:moveTo>
                  <a:lnTo>
                    <a:pt x="89685" y="63796"/>
                  </a:lnTo>
                  <a:lnTo>
                    <a:pt x="89927" y="63150"/>
                  </a:lnTo>
                  <a:lnTo>
                    <a:pt x="89927" y="61054"/>
                  </a:lnTo>
                  <a:lnTo>
                    <a:pt x="90693" y="61054"/>
                  </a:lnTo>
                  <a:cubicBezTo>
                    <a:pt x="90733" y="60973"/>
                    <a:pt x="90733" y="60892"/>
                    <a:pt x="90774" y="60812"/>
                  </a:cubicBezTo>
                  <a:lnTo>
                    <a:pt x="89927" y="60812"/>
                  </a:lnTo>
                  <a:lnTo>
                    <a:pt x="89927" y="56255"/>
                  </a:lnTo>
                  <a:lnTo>
                    <a:pt x="91984" y="56255"/>
                  </a:lnTo>
                  <a:cubicBezTo>
                    <a:pt x="92024" y="56174"/>
                    <a:pt x="92024" y="56093"/>
                    <a:pt x="92064" y="56013"/>
                  </a:cubicBezTo>
                  <a:lnTo>
                    <a:pt x="89927" y="56013"/>
                  </a:lnTo>
                  <a:lnTo>
                    <a:pt x="89927" y="51456"/>
                  </a:lnTo>
                  <a:lnTo>
                    <a:pt x="92750" y="51456"/>
                  </a:lnTo>
                  <a:cubicBezTo>
                    <a:pt x="92750" y="51375"/>
                    <a:pt x="92790" y="51295"/>
                    <a:pt x="92790" y="51174"/>
                  </a:cubicBezTo>
                  <a:lnTo>
                    <a:pt x="89927" y="51174"/>
                  </a:lnTo>
                  <a:lnTo>
                    <a:pt x="89927" y="46617"/>
                  </a:lnTo>
                  <a:lnTo>
                    <a:pt x="93032" y="46617"/>
                  </a:lnTo>
                  <a:lnTo>
                    <a:pt x="93032" y="46496"/>
                  </a:lnTo>
                  <a:lnTo>
                    <a:pt x="93032" y="46375"/>
                  </a:lnTo>
                  <a:lnTo>
                    <a:pt x="89927" y="46375"/>
                  </a:lnTo>
                  <a:lnTo>
                    <a:pt x="89927" y="41818"/>
                  </a:lnTo>
                  <a:lnTo>
                    <a:pt x="92790" y="41818"/>
                  </a:lnTo>
                  <a:cubicBezTo>
                    <a:pt x="92790" y="41737"/>
                    <a:pt x="92750" y="41657"/>
                    <a:pt x="92750" y="41576"/>
                  </a:cubicBezTo>
                  <a:lnTo>
                    <a:pt x="89927" y="41576"/>
                  </a:lnTo>
                  <a:lnTo>
                    <a:pt x="89927" y="36979"/>
                  </a:lnTo>
                  <a:lnTo>
                    <a:pt x="92064" y="36979"/>
                  </a:lnTo>
                  <a:cubicBezTo>
                    <a:pt x="92024" y="36898"/>
                    <a:pt x="92024" y="36818"/>
                    <a:pt x="91984" y="36737"/>
                  </a:cubicBezTo>
                  <a:lnTo>
                    <a:pt x="89927" y="36737"/>
                  </a:lnTo>
                  <a:lnTo>
                    <a:pt x="89927" y="32180"/>
                  </a:lnTo>
                  <a:lnTo>
                    <a:pt x="90774" y="32180"/>
                  </a:lnTo>
                  <a:cubicBezTo>
                    <a:pt x="90733" y="32099"/>
                    <a:pt x="90733" y="32019"/>
                    <a:pt x="90693" y="31938"/>
                  </a:cubicBezTo>
                  <a:lnTo>
                    <a:pt x="89927" y="31938"/>
                  </a:lnTo>
                  <a:lnTo>
                    <a:pt x="89927" y="29841"/>
                  </a:lnTo>
                  <a:lnTo>
                    <a:pt x="89685" y="29196"/>
                  </a:lnTo>
                  <a:lnTo>
                    <a:pt x="89685" y="31938"/>
                  </a:lnTo>
                  <a:lnTo>
                    <a:pt x="85128" y="31938"/>
                  </a:lnTo>
                  <a:lnTo>
                    <a:pt x="85128" y="27381"/>
                  </a:lnTo>
                  <a:lnTo>
                    <a:pt x="88919" y="27381"/>
                  </a:lnTo>
                  <a:cubicBezTo>
                    <a:pt x="88879" y="27301"/>
                    <a:pt x="88838" y="27220"/>
                    <a:pt x="88798" y="27139"/>
                  </a:cubicBezTo>
                  <a:lnTo>
                    <a:pt x="85128" y="27139"/>
                  </a:lnTo>
                  <a:lnTo>
                    <a:pt x="85128" y="22542"/>
                  </a:lnTo>
                  <a:lnTo>
                    <a:pt x="86378" y="22542"/>
                  </a:lnTo>
                  <a:cubicBezTo>
                    <a:pt x="86338" y="22462"/>
                    <a:pt x="86298" y="22381"/>
                    <a:pt x="86257" y="22300"/>
                  </a:cubicBezTo>
                  <a:lnTo>
                    <a:pt x="85128" y="22300"/>
                  </a:lnTo>
                  <a:lnTo>
                    <a:pt x="85128" y="20566"/>
                  </a:lnTo>
                  <a:cubicBezTo>
                    <a:pt x="85048" y="20445"/>
                    <a:pt x="84967" y="20324"/>
                    <a:pt x="84886" y="20203"/>
                  </a:cubicBezTo>
                  <a:lnTo>
                    <a:pt x="84886" y="22300"/>
                  </a:lnTo>
                  <a:lnTo>
                    <a:pt x="80329" y="22300"/>
                  </a:lnTo>
                  <a:lnTo>
                    <a:pt x="80329" y="17743"/>
                  </a:lnTo>
                  <a:lnTo>
                    <a:pt x="83072" y="17743"/>
                  </a:lnTo>
                  <a:lnTo>
                    <a:pt x="82870" y="17501"/>
                  </a:lnTo>
                  <a:lnTo>
                    <a:pt x="80329" y="17501"/>
                  </a:lnTo>
                  <a:lnTo>
                    <a:pt x="80329" y="14558"/>
                  </a:lnTo>
                  <a:lnTo>
                    <a:pt x="80087" y="14316"/>
                  </a:lnTo>
                  <a:lnTo>
                    <a:pt x="80087" y="17501"/>
                  </a:lnTo>
                  <a:lnTo>
                    <a:pt x="75490" y="17501"/>
                  </a:lnTo>
                  <a:lnTo>
                    <a:pt x="75490" y="12945"/>
                  </a:lnTo>
                  <a:lnTo>
                    <a:pt x="78716" y="12945"/>
                  </a:lnTo>
                  <a:lnTo>
                    <a:pt x="78434" y="12703"/>
                  </a:lnTo>
                  <a:lnTo>
                    <a:pt x="75490" y="12703"/>
                  </a:lnTo>
                  <a:lnTo>
                    <a:pt x="75490" y="10122"/>
                  </a:lnTo>
                  <a:lnTo>
                    <a:pt x="75248" y="9920"/>
                  </a:lnTo>
                  <a:lnTo>
                    <a:pt x="75248" y="12703"/>
                  </a:lnTo>
                  <a:lnTo>
                    <a:pt x="70691" y="12703"/>
                  </a:lnTo>
                  <a:lnTo>
                    <a:pt x="70691" y="8106"/>
                  </a:lnTo>
                  <a:lnTo>
                    <a:pt x="72788" y="8106"/>
                  </a:lnTo>
                  <a:cubicBezTo>
                    <a:pt x="72667" y="8025"/>
                    <a:pt x="72546" y="7944"/>
                    <a:pt x="72425" y="7864"/>
                  </a:cubicBezTo>
                  <a:lnTo>
                    <a:pt x="70691" y="7864"/>
                  </a:lnTo>
                  <a:lnTo>
                    <a:pt x="70691" y="6775"/>
                  </a:lnTo>
                  <a:cubicBezTo>
                    <a:pt x="70611" y="6694"/>
                    <a:pt x="70530" y="6654"/>
                    <a:pt x="70450" y="6613"/>
                  </a:cubicBezTo>
                  <a:lnTo>
                    <a:pt x="70450" y="7864"/>
                  </a:lnTo>
                  <a:lnTo>
                    <a:pt x="65893" y="7864"/>
                  </a:lnTo>
                  <a:lnTo>
                    <a:pt x="65893" y="4194"/>
                  </a:lnTo>
                  <a:cubicBezTo>
                    <a:pt x="65812" y="4154"/>
                    <a:pt x="65731" y="4113"/>
                    <a:pt x="65651" y="4073"/>
                  </a:cubicBezTo>
                  <a:lnTo>
                    <a:pt x="65651" y="7864"/>
                  </a:lnTo>
                  <a:lnTo>
                    <a:pt x="61054" y="7864"/>
                  </a:lnTo>
                  <a:lnTo>
                    <a:pt x="61054" y="3307"/>
                  </a:lnTo>
                  <a:lnTo>
                    <a:pt x="63796" y="3307"/>
                  </a:lnTo>
                  <a:lnTo>
                    <a:pt x="63191" y="3065"/>
                  </a:lnTo>
                  <a:lnTo>
                    <a:pt x="61054" y="3065"/>
                  </a:lnTo>
                  <a:lnTo>
                    <a:pt x="61054" y="2339"/>
                  </a:lnTo>
                  <a:cubicBezTo>
                    <a:pt x="60973" y="2299"/>
                    <a:pt x="60892" y="2258"/>
                    <a:pt x="60812" y="2258"/>
                  </a:cubicBezTo>
                  <a:lnTo>
                    <a:pt x="60812" y="3065"/>
                  </a:lnTo>
                  <a:lnTo>
                    <a:pt x="56255" y="3065"/>
                  </a:lnTo>
                  <a:lnTo>
                    <a:pt x="56255" y="1048"/>
                  </a:lnTo>
                  <a:cubicBezTo>
                    <a:pt x="56174" y="1008"/>
                    <a:pt x="56093" y="1008"/>
                    <a:pt x="56013" y="968"/>
                  </a:cubicBezTo>
                  <a:lnTo>
                    <a:pt x="56013" y="3065"/>
                  </a:lnTo>
                  <a:lnTo>
                    <a:pt x="51456" y="3065"/>
                  </a:lnTo>
                  <a:lnTo>
                    <a:pt x="51456" y="282"/>
                  </a:lnTo>
                  <a:cubicBezTo>
                    <a:pt x="51375" y="242"/>
                    <a:pt x="51295" y="242"/>
                    <a:pt x="51214" y="242"/>
                  </a:cubicBezTo>
                  <a:lnTo>
                    <a:pt x="51214" y="3065"/>
                  </a:lnTo>
                  <a:lnTo>
                    <a:pt x="46617" y="3065"/>
                  </a:lnTo>
                  <a:lnTo>
                    <a:pt x="46617" y="0"/>
                  </a:lnTo>
                  <a:lnTo>
                    <a:pt x="46496" y="0"/>
                  </a:lnTo>
                  <a:lnTo>
                    <a:pt x="46375" y="0"/>
                  </a:lnTo>
                  <a:lnTo>
                    <a:pt x="46375" y="3065"/>
                  </a:lnTo>
                  <a:lnTo>
                    <a:pt x="41818" y="3065"/>
                  </a:lnTo>
                  <a:lnTo>
                    <a:pt x="41818" y="242"/>
                  </a:lnTo>
                  <a:cubicBezTo>
                    <a:pt x="41737" y="242"/>
                    <a:pt x="41657" y="242"/>
                    <a:pt x="41576" y="242"/>
                  </a:cubicBezTo>
                  <a:lnTo>
                    <a:pt x="41576" y="3065"/>
                  </a:lnTo>
                  <a:lnTo>
                    <a:pt x="37019" y="3065"/>
                  </a:lnTo>
                  <a:lnTo>
                    <a:pt x="37019" y="968"/>
                  </a:lnTo>
                  <a:cubicBezTo>
                    <a:pt x="36939" y="1008"/>
                    <a:pt x="36858" y="1008"/>
                    <a:pt x="36777" y="1008"/>
                  </a:cubicBezTo>
                  <a:lnTo>
                    <a:pt x="36777" y="3065"/>
                  </a:lnTo>
                  <a:lnTo>
                    <a:pt x="32180" y="3065"/>
                  </a:lnTo>
                  <a:lnTo>
                    <a:pt x="32180" y="2258"/>
                  </a:lnTo>
                  <a:cubicBezTo>
                    <a:pt x="32099" y="2258"/>
                    <a:pt x="32019" y="2299"/>
                    <a:pt x="31938" y="2339"/>
                  </a:cubicBezTo>
                  <a:lnTo>
                    <a:pt x="31938" y="3065"/>
                  </a:lnTo>
                  <a:lnTo>
                    <a:pt x="29841" y="3065"/>
                  </a:lnTo>
                  <a:lnTo>
                    <a:pt x="29236" y="3307"/>
                  </a:lnTo>
                  <a:lnTo>
                    <a:pt x="31938" y="3307"/>
                  </a:lnTo>
                  <a:lnTo>
                    <a:pt x="31938" y="7904"/>
                  </a:lnTo>
                  <a:lnTo>
                    <a:pt x="27381" y="7904"/>
                  </a:lnTo>
                  <a:lnTo>
                    <a:pt x="27381" y="4113"/>
                  </a:lnTo>
                  <a:cubicBezTo>
                    <a:pt x="27301" y="4154"/>
                    <a:pt x="27220" y="4194"/>
                    <a:pt x="27139" y="4234"/>
                  </a:cubicBezTo>
                  <a:lnTo>
                    <a:pt x="27139" y="7904"/>
                  </a:lnTo>
                  <a:lnTo>
                    <a:pt x="22542" y="7904"/>
                  </a:lnTo>
                  <a:lnTo>
                    <a:pt x="22542" y="6613"/>
                  </a:lnTo>
                  <a:cubicBezTo>
                    <a:pt x="22462" y="6694"/>
                    <a:pt x="22381" y="6734"/>
                    <a:pt x="22300" y="6775"/>
                  </a:cubicBezTo>
                  <a:lnTo>
                    <a:pt x="22300" y="7904"/>
                  </a:lnTo>
                  <a:lnTo>
                    <a:pt x="20566" y="7904"/>
                  </a:lnTo>
                  <a:cubicBezTo>
                    <a:pt x="20445" y="7985"/>
                    <a:pt x="20324" y="8065"/>
                    <a:pt x="20203" y="8146"/>
                  </a:cubicBezTo>
                  <a:lnTo>
                    <a:pt x="22300" y="8146"/>
                  </a:lnTo>
                  <a:lnTo>
                    <a:pt x="22300" y="12703"/>
                  </a:lnTo>
                  <a:lnTo>
                    <a:pt x="17743" y="12703"/>
                  </a:lnTo>
                  <a:lnTo>
                    <a:pt x="17743" y="9961"/>
                  </a:lnTo>
                  <a:lnTo>
                    <a:pt x="17501" y="10162"/>
                  </a:lnTo>
                  <a:lnTo>
                    <a:pt x="17501" y="12703"/>
                  </a:lnTo>
                  <a:lnTo>
                    <a:pt x="14558" y="12703"/>
                  </a:lnTo>
                  <a:lnTo>
                    <a:pt x="14316" y="12945"/>
                  </a:lnTo>
                  <a:lnTo>
                    <a:pt x="17501" y="12945"/>
                  </a:lnTo>
                  <a:lnTo>
                    <a:pt x="17501" y="17542"/>
                  </a:lnTo>
                  <a:lnTo>
                    <a:pt x="12945" y="17542"/>
                  </a:lnTo>
                  <a:lnTo>
                    <a:pt x="12945" y="14316"/>
                  </a:lnTo>
                  <a:lnTo>
                    <a:pt x="12703" y="14598"/>
                  </a:lnTo>
                  <a:lnTo>
                    <a:pt x="12703" y="17542"/>
                  </a:lnTo>
                  <a:lnTo>
                    <a:pt x="10122" y="17542"/>
                  </a:lnTo>
                  <a:lnTo>
                    <a:pt x="9920" y="17784"/>
                  </a:lnTo>
                  <a:lnTo>
                    <a:pt x="12703" y="17784"/>
                  </a:lnTo>
                  <a:lnTo>
                    <a:pt x="12703" y="22341"/>
                  </a:lnTo>
                  <a:lnTo>
                    <a:pt x="8106" y="22341"/>
                  </a:lnTo>
                  <a:lnTo>
                    <a:pt x="8106" y="20244"/>
                  </a:lnTo>
                  <a:cubicBezTo>
                    <a:pt x="8025" y="20365"/>
                    <a:pt x="7944" y="20486"/>
                    <a:pt x="7864" y="20607"/>
                  </a:cubicBezTo>
                  <a:lnTo>
                    <a:pt x="7864" y="22341"/>
                  </a:lnTo>
                  <a:lnTo>
                    <a:pt x="6775" y="22341"/>
                  </a:lnTo>
                  <a:cubicBezTo>
                    <a:pt x="6694" y="22421"/>
                    <a:pt x="6654" y="22502"/>
                    <a:pt x="6613" y="22583"/>
                  </a:cubicBezTo>
                  <a:lnTo>
                    <a:pt x="7864" y="22583"/>
                  </a:lnTo>
                  <a:lnTo>
                    <a:pt x="7864" y="27139"/>
                  </a:lnTo>
                  <a:lnTo>
                    <a:pt x="4194" y="27139"/>
                  </a:lnTo>
                  <a:cubicBezTo>
                    <a:pt x="4154" y="27220"/>
                    <a:pt x="4113" y="27301"/>
                    <a:pt x="4073" y="27381"/>
                  </a:cubicBezTo>
                  <a:lnTo>
                    <a:pt x="7864" y="27381"/>
                  </a:lnTo>
                  <a:lnTo>
                    <a:pt x="7864" y="31978"/>
                  </a:lnTo>
                  <a:lnTo>
                    <a:pt x="3307" y="31978"/>
                  </a:lnTo>
                  <a:lnTo>
                    <a:pt x="3307" y="29236"/>
                  </a:lnTo>
                  <a:lnTo>
                    <a:pt x="3065" y="29841"/>
                  </a:lnTo>
                  <a:lnTo>
                    <a:pt x="3065" y="31978"/>
                  </a:lnTo>
                  <a:lnTo>
                    <a:pt x="2299" y="31978"/>
                  </a:lnTo>
                  <a:cubicBezTo>
                    <a:pt x="2299" y="32059"/>
                    <a:pt x="2258" y="32140"/>
                    <a:pt x="2218" y="32220"/>
                  </a:cubicBezTo>
                  <a:lnTo>
                    <a:pt x="3065" y="32220"/>
                  </a:lnTo>
                  <a:lnTo>
                    <a:pt x="3065" y="36777"/>
                  </a:lnTo>
                  <a:lnTo>
                    <a:pt x="1008" y="36777"/>
                  </a:lnTo>
                  <a:cubicBezTo>
                    <a:pt x="1008" y="36858"/>
                    <a:pt x="968" y="36939"/>
                    <a:pt x="968" y="37019"/>
                  </a:cubicBezTo>
                  <a:lnTo>
                    <a:pt x="3065" y="37019"/>
                  </a:lnTo>
                  <a:lnTo>
                    <a:pt x="3065" y="41576"/>
                  </a:lnTo>
                  <a:lnTo>
                    <a:pt x="242" y="41576"/>
                  </a:lnTo>
                  <a:cubicBezTo>
                    <a:pt x="242" y="41657"/>
                    <a:pt x="242" y="41737"/>
                    <a:pt x="242" y="41818"/>
                  </a:cubicBezTo>
                  <a:lnTo>
                    <a:pt x="3065" y="41818"/>
                  </a:lnTo>
                  <a:lnTo>
                    <a:pt x="3065" y="46415"/>
                  </a:lnTo>
                  <a:lnTo>
                    <a:pt x="0" y="46415"/>
                  </a:lnTo>
                  <a:lnTo>
                    <a:pt x="0" y="46536"/>
                  </a:lnTo>
                  <a:lnTo>
                    <a:pt x="0" y="46657"/>
                  </a:lnTo>
                  <a:lnTo>
                    <a:pt x="3065" y="46657"/>
                  </a:lnTo>
                  <a:lnTo>
                    <a:pt x="3065" y="51214"/>
                  </a:lnTo>
                  <a:lnTo>
                    <a:pt x="242" y="51214"/>
                  </a:lnTo>
                  <a:cubicBezTo>
                    <a:pt x="242" y="51295"/>
                    <a:pt x="242" y="51375"/>
                    <a:pt x="242" y="51456"/>
                  </a:cubicBezTo>
                  <a:lnTo>
                    <a:pt x="3065" y="51456"/>
                  </a:lnTo>
                  <a:lnTo>
                    <a:pt x="3065" y="56053"/>
                  </a:lnTo>
                  <a:lnTo>
                    <a:pt x="968" y="56053"/>
                  </a:lnTo>
                  <a:cubicBezTo>
                    <a:pt x="968" y="56134"/>
                    <a:pt x="1008" y="56174"/>
                    <a:pt x="1008" y="56295"/>
                  </a:cubicBezTo>
                  <a:lnTo>
                    <a:pt x="3065" y="56295"/>
                  </a:lnTo>
                  <a:lnTo>
                    <a:pt x="3065" y="60852"/>
                  </a:lnTo>
                  <a:lnTo>
                    <a:pt x="2218" y="60852"/>
                  </a:lnTo>
                  <a:cubicBezTo>
                    <a:pt x="2258" y="60933"/>
                    <a:pt x="2299" y="61013"/>
                    <a:pt x="2299" y="61094"/>
                  </a:cubicBezTo>
                  <a:lnTo>
                    <a:pt x="3065" y="61094"/>
                  </a:lnTo>
                  <a:lnTo>
                    <a:pt x="3065" y="63191"/>
                  </a:lnTo>
                  <a:lnTo>
                    <a:pt x="3307" y="63836"/>
                  </a:lnTo>
                  <a:lnTo>
                    <a:pt x="3307" y="61094"/>
                  </a:lnTo>
                  <a:lnTo>
                    <a:pt x="7864" y="61094"/>
                  </a:lnTo>
                  <a:lnTo>
                    <a:pt x="7864" y="65651"/>
                  </a:lnTo>
                  <a:lnTo>
                    <a:pt x="4073" y="65651"/>
                  </a:lnTo>
                  <a:cubicBezTo>
                    <a:pt x="4113" y="65731"/>
                    <a:pt x="4154" y="65812"/>
                    <a:pt x="4194" y="65893"/>
                  </a:cubicBezTo>
                  <a:lnTo>
                    <a:pt x="7864" y="65893"/>
                  </a:lnTo>
                  <a:lnTo>
                    <a:pt x="7864" y="70490"/>
                  </a:lnTo>
                  <a:lnTo>
                    <a:pt x="6613" y="70490"/>
                  </a:lnTo>
                  <a:cubicBezTo>
                    <a:pt x="6654" y="70570"/>
                    <a:pt x="6694" y="70651"/>
                    <a:pt x="6775" y="70732"/>
                  </a:cubicBezTo>
                  <a:lnTo>
                    <a:pt x="7864" y="70732"/>
                  </a:lnTo>
                  <a:lnTo>
                    <a:pt x="7864" y="72466"/>
                  </a:lnTo>
                  <a:cubicBezTo>
                    <a:pt x="7944" y="72587"/>
                    <a:pt x="8025" y="72708"/>
                    <a:pt x="8106" y="72829"/>
                  </a:cubicBezTo>
                  <a:lnTo>
                    <a:pt x="8106" y="70732"/>
                  </a:lnTo>
                  <a:lnTo>
                    <a:pt x="12703" y="70732"/>
                  </a:lnTo>
                  <a:lnTo>
                    <a:pt x="12703" y="75289"/>
                  </a:lnTo>
                  <a:lnTo>
                    <a:pt x="9920" y="75289"/>
                  </a:lnTo>
                  <a:lnTo>
                    <a:pt x="10122" y="75531"/>
                  </a:lnTo>
                  <a:lnTo>
                    <a:pt x="12703" y="75531"/>
                  </a:lnTo>
                  <a:lnTo>
                    <a:pt x="12703" y="78474"/>
                  </a:lnTo>
                  <a:lnTo>
                    <a:pt x="12945" y="78716"/>
                  </a:lnTo>
                  <a:lnTo>
                    <a:pt x="12945" y="75531"/>
                  </a:lnTo>
                  <a:lnTo>
                    <a:pt x="17501" y="75531"/>
                  </a:lnTo>
                  <a:lnTo>
                    <a:pt x="17501" y="80087"/>
                  </a:lnTo>
                  <a:lnTo>
                    <a:pt x="14316" y="80087"/>
                  </a:lnTo>
                  <a:lnTo>
                    <a:pt x="14558" y="80329"/>
                  </a:lnTo>
                  <a:lnTo>
                    <a:pt x="17501" y="80329"/>
                  </a:lnTo>
                  <a:lnTo>
                    <a:pt x="17501" y="82910"/>
                  </a:lnTo>
                  <a:lnTo>
                    <a:pt x="17743" y="83072"/>
                  </a:lnTo>
                  <a:lnTo>
                    <a:pt x="17743" y="80329"/>
                  </a:lnTo>
                  <a:lnTo>
                    <a:pt x="22300" y="80329"/>
                  </a:lnTo>
                  <a:lnTo>
                    <a:pt x="22300" y="84927"/>
                  </a:lnTo>
                  <a:lnTo>
                    <a:pt x="20203" y="84927"/>
                  </a:lnTo>
                  <a:cubicBezTo>
                    <a:pt x="20324" y="85007"/>
                    <a:pt x="20445" y="85088"/>
                    <a:pt x="20566" y="85168"/>
                  </a:cubicBezTo>
                  <a:lnTo>
                    <a:pt x="22300" y="85168"/>
                  </a:lnTo>
                  <a:lnTo>
                    <a:pt x="22300" y="86257"/>
                  </a:lnTo>
                  <a:cubicBezTo>
                    <a:pt x="22381" y="86338"/>
                    <a:pt x="22462" y="86378"/>
                    <a:pt x="22542" y="86419"/>
                  </a:cubicBezTo>
                  <a:lnTo>
                    <a:pt x="22542" y="85168"/>
                  </a:lnTo>
                  <a:lnTo>
                    <a:pt x="27139" y="85168"/>
                  </a:lnTo>
                  <a:lnTo>
                    <a:pt x="27139" y="88838"/>
                  </a:lnTo>
                  <a:cubicBezTo>
                    <a:pt x="27220" y="88878"/>
                    <a:pt x="27301" y="88919"/>
                    <a:pt x="27381" y="88959"/>
                  </a:cubicBezTo>
                  <a:lnTo>
                    <a:pt x="27381" y="85168"/>
                  </a:lnTo>
                  <a:lnTo>
                    <a:pt x="31938" y="85168"/>
                  </a:lnTo>
                  <a:lnTo>
                    <a:pt x="31938" y="89725"/>
                  </a:lnTo>
                  <a:lnTo>
                    <a:pt x="29236" y="89725"/>
                  </a:lnTo>
                  <a:lnTo>
                    <a:pt x="29841" y="89967"/>
                  </a:lnTo>
                  <a:lnTo>
                    <a:pt x="31938" y="89967"/>
                  </a:lnTo>
                  <a:lnTo>
                    <a:pt x="31938" y="90733"/>
                  </a:lnTo>
                  <a:cubicBezTo>
                    <a:pt x="32019" y="90733"/>
                    <a:pt x="32099" y="90774"/>
                    <a:pt x="32180" y="90814"/>
                  </a:cubicBezTo>
                  <a:lnTo>
                    <a:pt x="32180" y="89967"/>
                  </a:lnTo>
                  <a:lnTo>
                    <a:pt x="36777" y="89967"/>
                  </a:lnTo>
                  <a:lnTo>
                    <a:pt x="36777" y="92024"/>
                  </a:lnTo>
                  <a:cubicBezTo>
                    <a:pt x="36858" y="92024"/>
                    <a:pt x="36939" y="92064"/>
                    <a:pt x="37019" y="92064"/>
                  </a:cubicBezTo>
                  <a:lnTo>
                    <a:pt x="37019" y="89967"/>
                  </a:lnTo>
                  <a:lnTo>
                    <a:pt x="41576" y="89967"/>
                  </a:lnTo>
                  <a:lnTo>
                    <a:pt x="41576" y="92790"/>
                  </a:lnTo>
                  <a:cubicBezTo>
                    <a:pt x="41657" y="92790"/>
                    <a:pt x="41737" y="92790"/>
                    <a:pt x="41818" y="92790"/>
                  </a:cubicBezTo>
                  <a:lnTo>
                    <a:pt x="41818" y="89967"/>
                  </a:lnTo>
                  <a:lnTo>
                    <a:pt x="46375" y="89967"/>
                  </a:lnTo>
                  <a:lnTo>
                    <a:pt x="46375" y="93032"/>
                  </a:lnTo>
                  <a:lnTo>
                    <a:pt x="46496" y="93032"/>
                  </a:lnTo>
                  <a:lnTo>
                    <a:pt x="46617" y="93032"/>
                  </a:lnTo>
                  <a:lnTo>
                    <a:pt x="46617" y="89967"/>
                  </a:lnTo>
                  <a:lnTo>
                    <a:pt x="51214" y="89967"/>
                  </a:lnTo>
                  <a:lnTo>
                    <a:pt x="51214" y="92790"/>
                  </a:lnTo>
                  <a:cubicBezTo>
                    <a:pt x="51295" y="92790"/>
                    <a:pt x="51375" y="92790"/>
                    <a:pt x="51456" y="92790"/>
                  </a:cubicBezTo>
                  <a:lnTo>
                    <a:pt x="51456" y="89967"/>
                  </a:lnTo>
                  <a:lnTo>
                    <a:pt x="56013" y="89967"/>
                  </a:lnTo>
                  <a:lnTo>
                    <a:pt x="56013" y="92064"/>
                  </a:lnTo>
                  <a:cubicBezTo>
                    <a:pt x="56093" y="92064"/>
                    <a:pt x="56174" y="92024"/>
                    <a:pt x="56255" y="92024"/>
                  </a:cubicBezTo>
                  <a:lnTo>
                    <a:pt x="56255" y="89967"/>
                  </a:lnTo>
                  <a:lnTo>
                    <a:pt x="60812" y="89967"/>
                  </a:lnTo>
                  <a:lnTo>
                    <a:pt x="60812" y="90814"/>
                  </a:lnTo>
                  <a:cubicBezTo>
                    <a:pt x="60892" y="90774"/>
                    <a:pt x="60973" y="90733"/>
                    <a:pt x="61054" y="90733"/>
                  </a:cubicBezTo>
                  <a:lnTo>
                    <a:pt x="61054" y="89967"/>
                  </a:lnTo>
                  <a:lnTo>
                    <a:pt x="63191" y="89967"/>
                  </a:lnTo>
                  <a:lnTo>
                    <a:pt x="63796" y="89725"/>
                  </a:lnTo>
                  <a:lnTo>
                    <a:pt x="61054" y="89725"/>
                  </a:lnTo>
                  <a:lnTo>
                    <a:pt x="61054" y="85168"/>
                  </a:lnTo>
                  <a:lnTo>
                    <a:pt x="65651" y="85168"/>
                  </a:lnTo>
                  <a:lnTo>
                    <a:pt x="65651" y="88959"/>
                  </a:lnTo>
                  <a:cubicBezTo>
                    <a:pt x="65731" y="88919"/>
                    <a:pt x="65812" y="88878"/>
                    <a:pt x="65893" y="88838"/>
                  </a:cubicBezTo>
                  <a:lnTo>
                    <a:pt x="65893" y="85168"/>
                  </a:lnTo>
                  <a:lnTo>
                    <a:pt x="70450" y="85168"/>
                  </a:lnTo>
                  <a:lnTo>
                    <a:pt x="70450" y="86419"/>
                  </a:lnTo>
                  <a:cubicBezTo>
                    <a:pt x="70530" y="86378"/>
                    <a:pt x="70611" y="86338"/>
                    <a:pt x="70691" y="86257"/>
                  </a:cubicBezTo>
                  <a:lnTo>
                    <a:pt x="70691" y="85168"/>
                  </a:lnTo>
                  <a:lnTo>
                    <a:pt x="72425" y="85168"/>
                  </a:lnTo>
                  <a:cubicBezTo>
                    <a:pt x="72546" y="85088"/>
                    <a:pt x="72667" y="85007"/>
                    <a:pt x="72788" y="84927"/>
                  </a:cubicBezTo>
                  <a:lnTo>
                    <a:pt x="70691" y="84927"/>
                  </a:lnTo>
                  <a:lnTo>
                    <a:pt x="70691" y="80329"/>
                  </a:lnTo>
                  <a:lnTo>
                    <a:pt x="75248" y="80329"/>
                  </a:lnTo>
                  <a:lnTo>
                    <a:pt x="75248" y="83072"/>
                  </a:lnTo>
                  <a:lnTo>
                    <a:pt x="75490" y="82910"/>
                  </a:lnTo>
                  <a:lnTo>
                    <a:pt x="75490" y="80329"/>
                  </a:lnTo>
                  <a:lnTo>
                    <a:pt x="78434" y="80329"/>
                  </a:lnTo>
                  <a:lnTo>
                    <a:pt x="78716" y="80087"/>
                  </a:lnTo>
                  <a:lnTo>
                    <a:pt x="75490" y="80087"/>
                  </a:lnTo>
                  <a:lnTo>
                    <a:pt x="75490" y="75531"/>
                  </a:lnTo>
                  <a:lnTo>
                    <a:pt x="80087" y="75531"/>
                  </a:lnTo>
                  <a:lnTo>
                    <a:pt x="80087" y="78716"/>
                  </a:lnTo>
                  <a:lnTo>
                    <a:pt x="80329" y="78474"/>
                  </a:lnTo>
                  <a:lnTo>
                    <a:pt x="80329" y="75531"/>
                  </a:lnTo>
                  <a:lnTo>
                    <a:pt x="82870" y="75531"/>
                  </a:lnTo>
                  <a:lnTo>
                    <a:pt x="83072" y="75289"/>
                  </a:lnTo>
                  <a:lnTo>
                    <a:pt x="80329" y="75289"/>
                  </a:lnTo>
                  <a:lnTo>
                    <a:pt x="80329" y="70732"/>
                  </a:lnTo>
                  <a:lnTo>
                    <a:pt x="84886" y="70732"/>
                  </a:lnTo>
                  <a:lnTo>
                    <a:pt x="84886" y="72829"/>
                  </a:lnTo>
                  <a:cubicBezTo>
                    <a:pt x="84967" y="72708"/>
                    <a:pt x="85048" y="72587"/>
                    <a:pt x="85128" y="72466"/>
                  </a:cubicBezTo>
                  <a:lnTo>
                    <a:pt x="85128" y="70732"/>
                  </a:lnTo>
                  <a:lnTo>
                    <a:pt x="86257" y="70732"/>
                  </a:lnTo>
                  <a:cubicBezTo>
                    <a:pt x="86298" y="70651"/>
                    <a:pt x="86338" y="70570"/>
                    <a:pt x="86378" y="70490"/>
                  </a:cubicBezTo>
                  <a:lnTo>
                    <a:pt x="85128" y="70490"/>
                  </a:lnTo>
                  <a:lnTo>
                    <a:pt x="85128" y="65893"/>
                  </a:lnTo>
                  <a:lnTo>
                    <a:pt x="88798" y="65893"/>
                  </a:lnTo>
                  <a:cubicBezTo>
                    <a:pt x="88838" y="65812"/>
                    <a:pt x="88879" y="65731"/>
                    <a:pt x="88919" y="65651"/>
                  </a:cubicBezTo>
                  <a:lnTo>
                    <a:pt x="85128" y="65651"/>
                  </a:lnTo>
                  <a:lnTo>
                    <a:pt x="85128" y="61094"/>
                  </a:lnTo>
                  <a:lnTo>
                    <a:pt x="89685" y="61094"/>
                  </a:lnTo>
                  <a:close/>
                  <a:moveTo>
                    <a:pt x="85128" y="32180"/>
                  </a:moveTo>
                  <a:lnTo>
                    <a:pt x="89685" y="32180"/>
                  </a:lnTo>
                  <a:lnTo>
                    <a:pt x="89685" y="36777"/>
                  </a:lnTo>
                  <a:lnTo>
                    <a:pt x="85128" y="36777"/>
                  </a:lnTo>
                  <a:close/>
                  <a:moveTo>
                    <a:pt x="85128" y="37019"/>
                  </a:moveTo>
                  <a:lnTo>
                    <a:pt x="89685" y="37019"/>
                  </a:lnTo>
                  <a:lnTo>
                    <a:pt x="89685" y="41576"/>
                  </a:lnTo>
                  <a:lnTo>
                    <a:pt x="85128" y="41576"/>
                  </a:lnTo>
                  <a:close/>
                  <a:moveTo>
                    <a:pt x="85128" y="41818"/>
                  </a:moveTo>
                  <a:lnTo>
                    <a:pt x="89685" y="41818"/>
                  </a:lnTo>
                  <a:lnTo>
                    <a:pt x="89685" y="46375"/>
                  </a:lnTo>
                  <a:lnTo>
                    <a:pt x="85128" y="46375"/>
                  </a:lnTo>
                  <a:close/>
                  <a:moveTo>
                    <a:pt x="85128" y="46617"/>
                  </a:moveTo>
                  <a:lnTo>
                    <a:pt x="89685" y="46617"/>
                  </a:lnTo>
                  <a:lnTo>
                    <a:pt x="89685" y="51214"/>
                  </a:lnTo>
                  <a:lnTo>
                    <a:pt x="85128" y="51214"/>
                  </a:lnTo>
                  <a:close/>
                  <a:moveTo>
                    <a:pt x="85128" y="51456"/>
                  </a:moveTo>
                  <a:lnTo>
                    <a:pt x="89685" y="51456"/>
                  </a:lnTo>
                  <a:lnTo>
                    <a:pt x="89685" y="56013"/>
                  </a:lnTo>
                  <a:lnTo>
                    <a:pt x="85128" y="56013"/>
                  </a:lnTo>
                  <a:close/>
                  <a:moveTo>
                    <a:pt x="85128" y="56255"/>
                  </a:moveTo>
                  <a:lnTo>
                    <a:pt x="89685" y="56255"/>
                  </a:lnTo>
                  <a:lnTo>
                    <a:pt x="89685" y="60812"/>
                  </a:lnTo>
                  <a:lnTo>
                    <a:pt x="85128" y="60812"/>
                  </a:lnTo>
                  <a:close/>
                  <a:moveTo>
                    <a:pt x="7904" y="60812"/>
                  </a:moveTo>
                  <a:lnTo>
                    <a:pt x="3347" y="60812"/>
                  </a:lnTo>
                  <a:lnTo>
                    <a:pt x="3347" y="56255"/>
                  </a:lnTo>
                  <a:lnTo>
                    <a:pt x="7904" y="56255"/>
                  </a:lnTo>
                  <a:close/>
                  <a:moveTo>
                    <a:pt x="7904" y="56013"/>
                  </a:moveTo>
                  <a:lnTo>
                    <a:pt x="3347" y="56013"/>
                  </a:lnTo>
                  <a:lnTo>
                    <a:pt x="3347" y="51456"/>
                  </a:lnTo>
                  <a:lnTo>
                    <a:pt x="7904" y="51456"/>
                  </a:lnTo>
                  <a:close/>
                  <a:moveTo>
                    <a:pt x="7904" y="51214"/>
                  </a:moveTo>
                  <a:lnTo>
                    <a:pt x="3347" y="51214"/>
                  </a:lnTo>
                  <a:lnTo>
                    <a:pt x="3347" y="46617"/>
                  </a:lnTo>
                  <a:lnTo>
                    <a:pt x="7904" y="46617"/>
                  </a:lnTo>
                  <a:close/>
                  <a:moveTo>
                    <a:pt x="7904" y="46375"/>
                  </a:moveTo>
                  <a:lnTo>
                    <a:pt x="3347" y="46375"/>
                  </a:lnTo>
                  <a:lnTo>
                    <a:pt x="3347" y="41818"/>
                  </a:lnTo>
                  <a:lnTo>
                    <a:pt x="7904" y="41818"/>
                  </a:lnTo>
                  <a:close/>
                  <a:moveTo>
                    <a:pt x="7904" y="41576"/>
                  </a:moveTo>
                  <a:lnTo>
                    <a:pt x="3347" y="41576"/>
                  </a:lnTo>
                  <a:lnTo>
                    <a:pt x="3347" y="37019"/>
                  </a:lnTo>
                  <a:lnTo>
                    <a:pt x="7904" y="37019"/>
                  </a:lnTo>
                  <a:close/>
                  <a:moveTo>
                    <a:pt x="7904" y="36777"/>
                  </a:moveTo>
                  <a:lnTo>
                    <a:pt x="3347" y="36777"/>
                  </a:lnTo>
                  <a:lnTo>
                    <a:pt x="3347" y="32180"/>
                  </a:lnTo>
                  <a:lnTo>
                    <a:pt x="7904" y="32180"/>
                  </a:lnTo>
                  <a:close/>
                  <a:moveTo>
                    <a:pt x="12703" y="70449"/>
                  </a:moveTo>
                  <a:lnTo>
                    <a:pt x="8146" y="70449"/>
                  </a:lnTo>
                  <a:lnTo>
                    <a:pt x="8146" y="65893"/>
                  </a:lnTo>
                  <a:lnTo>
                    <a:pt x="12703" y="65893"/>
                  </a:lnTo>
                  <a:close/>
                  <a:moveTo>
                    <a:pt x="12703" y="65610"/>
                  </a:moveTo>
                  <a:lnTo>
                    <a:pt x="8146" y="65610"/>
                  </a:lnTo>
                  <a:lnTo>
                    <a:pt x="8146" y="61054"/>
                  </a:lnTo>
                  <a:lnTo>
                    <a:pt x="12703" y="61054"/>
                  </a:lnTo>
                  <a:close/>
                  <a:moveTo>
                    <a:pt x="12703" y="60812"/>
                  </a:moveTo>
                  <a:lnTo>
                    <a:pt x="8146" y="60812"/>
                  </a:lnTo>
                  <a:lnTo>
                    <a:pt x="8146" y="56255"/>
                  </a:lnTo>
                  <a:lnTo>
                    <a:pt x="12703" y="56255"/>
                  </a:lnTo>
                  <a:close/>
                  <a:moveTo>
                    <a:pt x="12703" y="56013"/>
                  </a:moveTo>
                  <a:lnTo>
                    <a:pt x="8146" y="56013"/>
                  </a:lnTo>
                  <a:lnTo>
                    <a:pt x="8146" y="51456"/>
                  </a:lnTo>
                  <a:lnTo>
                    <a:pt x="12703" y="51456"/>
                  </a:lnTo>
                  <a:close/>
                  <a:moveTo>
                    <a:pt x="12703" y="51174"/>
                  </a:moveTo>
                  <a:lnTo>
                    <a:pt x="8146" y="51174"/>
                  </a:lnTo>
                  <a:lnTo>
                    <a:pt x="8146" y="46617"/>
                  </a:lnTo>
                  <a:lnTo>
                    <a:pt x="12703" y="46617"/>
                  </a:lnTo>
                  <a:close/>
                  <a:moveTo>
                    <a:pt x="12703" y="46375"/>
                  </a:moveTo>
                  <a:lnTo>
                    <a:pt x="8146" y="46375"/>
                  </a:lnTo>
                  <a:lnTo>
                    <a:pt x="8146" y="41818"/>
                  </a:lnTo>
                  <a:lnTo>
                    <a:pt x="12703" y="41818"/>
                  </a:lnTo>
                  <a:close/>
                  <a:moveTo>
                    <a:pt x="12703" y="41576"/>
                  </a:moveTo>
                  <a:lnTo>
                    <a:pt x="8146" y="41576"/>
                  </a:lnTo>
                  <a:lnTo>
                    <a:pt x="8146" y="36979"/>
                  </a:lnTo>
                  <a:lnTo>
                    <a:pt x="12703" y="36979"/>
                  </a:lnTo>
                  <a:close/>
                  <a:moveTo>
                    <a:pt x="12703" y="36737"/>
                  </a:moveTo>
                  <a:lnTo>
                    <a:pt x="8146" y="36737"/>
                  </a:lnTo>
                  <a:lnTo>
                    <a:pt x="8146" y="32180"/>
                  </a:lnTo>
                  <a:lnTo>
                    <a:pt x="12703" y="32180"/>
                  </a:lnTo>
                  <a:close/>
                  <a:moveTo>
                    <a:pt x="12703" y="31938"/>
                  </a:moveTo>
                  <a:lnTo>
                    <a:pt x="8146" y="31938"/>
                  </a:lnTo>
                  <a:lnTo>
                    <a:pt x="8146" y="27381"/>
                  </a:lnTo>
                  <a:lnTo>
                    <a:pt x="12703" y="27381"/>
                  </a:lnTo>
                  <a:close/>
                  <a:moveTo>
                    <a:pt x="12703" y="27139"/>
                  </a:moveTo>
                  <a:lnTo>
                    <a:pt x="8146" y="27139"/>
                  </a:lnTo>
                  <a:lnTo>
                    <a:pt x="8146" y="22542"/>
                  </a:lnTo>
                  <a:lnTo>
                    <a:pt x="12703" y="22542"/>
                  </a:lnTo>
                  <a:close/>
                  <a:moveTo>
                    <a:pt x="17542" y="75248"/>
                  </a:moveTo>
                  <a:lnTo>
                    <a:pt x="12945" y="75248"/>
                  </a:lnTo>
                  <a:lnTo>
                    <a:pt x="12945" y="70651"/>
                  </a:lnTo>
                  <a:lnTo>
                    <a:pt x="17542" y="70651"/>
                  </a:lnTo>
                  <a:close/>
                  <a:moveTo>
                    <a:pt x="17542" y="70449"/>
                  </a:moveTo>
                  <a:lnTo>
                    <a:pt x="12945" y="70449"/>
                  </a:lnTo>
                  <a:lnTo>
                    <a:pt x="12945" y="65852"/>
                  </a:lnTo>
                  <a:lnTo>
                    <a:pt x="17542" y="65852"/>
                  </a:lnTo>
                  <a:close/>
                  <a:moveTo>
                    <a:pt x="17542" y="65610"/>
                  </a:moveTo>
                  <a:lnTo>
                    <a:pt x="12945" y="65610"/>
                  </a:lnTo>
                  <a:lnTo>
                    <a:pt x="12945" y="61054"/>
                  </a:lnTo>
                  <a:lnTo>
                    <a:pt x="17542" y="61054"/>
                  </a:lnTo>
                  <a:close/>
                  <a:moveTo>
                    <a:pt x="17542" y="60812"/>
                  </a:moveTo>
                  <a:lnTo>
                    <a:pt x="12945" y="60812"/>
                  </a:lnTo>
                  <a:lnTo>
                    <a:pt x="12945" y="56214"/>
                  </a:lnTo>
                  <a:lnTo>
                    <a:pt x="17542" y="56214"/>
                  </a:lnTo>
                  <a:close/>
                  <a:moveTo>
                    <a:pt x="17542" y="55972"/>
                  </a:moveTo>
                  <a:lnTo>
                    <a:pt x="12945" y="55972"/>
                  </a:lnTo>
                  <a:lnTo>
                    <a:pt x="12945" y="51416"/>
                  </a:lnTo>
                  <a:lnTo>
                    <a:pt x="17542" y="51416"/>
                  </a:lnTo>
                  <a:close/>
                  <a:moveTo>
                    <a:pt x="17542" y="51174"/>
                  </a:moveTo>
                  <a:lnTo>
                    <a:pt x="12945" y="51174"/>
                  </a:lnTo>
                  <a:lnTo>
                    <a:pt x="12945" y="46617"/>
                  </a:lnTo>
                  <a:lnTo>
                    <a:pt x="17542" y="46617"/>
                  </a:lnTo>
                  <a:close/>
                  <a:moveTo>
                    <a:pt x="17542" y="46375"/>
                  </a:moveTo>
                  <a:lnTo>
                    <a:pt x="12945" y="46375"/>
                  </a:lnTo>
                  <a:lnTo>
                    <a:pt x="12945" y="41778"/>
                  </a:lnTo>
                  <a:lnTo>
                    <a:pt x="17542" y="41778"/>
                  </a:lnTo>
                  <a:close/>
                  <a:moveTo>
                    <a:pt x="17542" y="41536"/>
                  </a:moveTo>
                  <a:lnTo>
                    <a:pt x="12945" y="41536"/>
                  </a:lnTo>
                  <a:lnTo>
                    <a:pt x="12945" y="36979"/>
                  </a:lnTo>
                  <a:lnTo>
                    <a:pt x="17542" y="36979"/>
                  </a:lnTo>
                  <a:close/>
                  <a:moveTo>
                    <a:pt x="17542" y="36737"/>
                  </a:moveTo>
                  <a:lnTo>
                    <a:pt x="12945" y="36737"/>
                  </a:lnTo>
                  <a:lnTo>
                    <a:pt x="12945" y="32180"/>
                  </a:lnTo>
                  <a:lnTo>
                    <a:pt x="17542" y="32180"/>
                  </a:lnTo>
                  <a:close/>
                  <a:moveTo>
                    <a:pt x="17542" y="31938"/>
                  </a:moveTo>
                  <a:lnTo>
                    <a:pt x="12945" y="31938"/>
                  </a:lnTo>
                  <a:lnTo>
                    <a:pt x="12945" y="27341"/>
                  </a:lnTo>
                  <a:lnTo>
                    <a:pt x="17542" y="27341"/>
                  </a:lnTo>
                  <a:close/>
                  <a:moveTo>
                    <a:pt x="17542" y="27099"/>
                  </a:moveTo>
                  <a:lnTo>
                    <a:pt x="12945" y="27099"/>
                  </a:lnTo>
                  <a:lnTo>
                    <a:pt x="12945" y="22542"/>
                  </a:lnTo>
                  <a:lnTo>
                    <a:pt x="17542" y="22542"/>
                  </a:lnTo>
                  <a:close/>
                  <a:moveTo>
                    <a:pt x="17542" y="22300"/>
                  </a:moveTo>
                  <a:lnTo>
                    <a:pt x="12945" y="22300"/>
                  </a:lnTo>
                  <a:lnTo>
                    <a:pt x="12945" y="17743"/>
                  </a:lnTo>
                  <a:lnTo>
                    <a:pt x="17542" y="17743"/>
                  </a:lnTo>
                  <a:close/>
                  <a:moveTo>
                    <a:pt x="22341" y="80047"/>
                  </a:moveTo>
                  <a:lnTo>
                    <a:pt x="17784" y="80047"/>
                  </a:lnTo>
                  <a:lnTo>
                    <a:pt x="17784" y="75450"/>
                  </a:lnTo>
                  <a:lnTo>
                    <a:pt x="22341" y="75450"/>
                  </a:lnTo>
                  <a:close/>
                  <a:moveTo>
                    <a:pt x="22341" y="75208"/>
                  </a:moveTo>
                  <a:lnTo>
                    <a:pt x="17784" y="75208"/>
                  </a:lnTo>
                  <a:lnTo>
                    <a:pt x="17784" y="70651"/>
                  </a:lnTo>
                  <a:lnTo>
                    <a:pt x="22341" y="70651"/>
                  </a:lnTo>
                  <a:close/>
                  <a:moveTo>
                    <a:pt x="22341" y="70409"/>
                  </a:moveTo>
                  <a:lnTo>
                    <a:pt x="17784" y="70409"/>
                  </a:lnTo>
                  <a:lnTo>
                    <a:pt x="17784" y="65852"/>
                  </a:lnTo>
                  <a:lnTo>
                    <a:pt x="22341" y="65852"/>
                  </a:lnTo>
                  <a:close/>
                  <a:moveTo>
                    <a:pt x="22341" y="65610"/>
                  </a:moveTo>
                  <a:lnTo>
                    <a:pt x="17784" y="65610"/>
                  </a:lnTo>
                  <a:lnTo>
                    <a:pt x="17784" y="61013"/>
                  </a:lnTo>
                  <a:lnTo>
                    <a:pt x="22341" y="61013"/>
                  </a:lnTo>
                  <a:close/>
                  <a:moveTo>
                    <a:pt x="22341" y="60771"/>
                  </a:moveTo>
                  <a:lnTo>
                    <a:pt x="17784" y="60771"/>
                  </a:lnTo>
                  <a:lnTo>
                    <a:pt x="17784" y="56214"/>
                  </a:lnTo>
                  <a:lnTo>
                    <a:pt x="22341" y="56214"/>
                  </a:lnTo>
                  <a:close/>
                  <a:moveTo>
                    <a:pt x="22341" y="55972"/>
                  </a:moveTo>
                  <a:lnTo>
                    <a:pt x="17784" y="55972"/>
                  </a:lnTo>
                  <a:lnTo>
                    <a:pt x="17784" y="51416"/>
                  </a:lnTo>
                  <a:lnTo>
                    <a:pt x="22341" y="51416"/>
                  </a:lnTo>
                  <a:close/>
                  <a:moveTo>
                    <a:pt x="22341" y="51174"/>
                  </a:moveTo>
                  <a:lnTo>
                    <a:pt x="17784" y="51174"/>
                  </a:lnTo>
                  <a:lnTo>
                    <a:pt x="17784" y="46577"/>
                  </a:lnTo>
                  <a:lnTo>
                    <a:pt x="22341" y="46577"/>
                  </a:lnTo>
                  <a:close/>
                  <a:moveTo>
                    <a:pt x="22341" y="46335"/>
                  </a:moveTo>
                  <a:lnTo>
                    <a:pt x="17784" y="46335"/>
                  </a:lnTo>
                  <a:lnTo>
                    <a:pt x="17784" y="41778"/>
                  </a:lnTo>
                  <a:lnTo>
                    <a:pt x="22341" y="41778"/>
                  </a:lnTo>
                  <a:close/>
                  <a:moveTo>
                    <a:pt x="22341" y="41536"/>
                  </a:moveTo>
                  <a:lnTo>
                    <a:pt x="17784" y="41536"/>
                  </a:lnTo>
                  <a:lnTo>
                    <a:pt x="17784" y="36939"/>
                  </a:lnTo>
                  <a:lnTo>
                    <a:pt x="22341" y="36939"/>
                  </a:lnTo>
                  <a:close/>
                  <a:moveTo>
                    <a:pt x="22341" y="36737"/>
                  </a:moveTo>
                  <a:lnTo>
                    <a:pt x="17784" y="36737"/>
                  </a:lnTo>
                  <a:lnTo>
                    <a:pt x="17784" y="32140"/>
                  </a:lnTo>
                  <a:lnTo>
                    <a:pt x="22341" y="32140"/>
                  </a:lnTo>
                  <a:close/>
                  <a:moveTo>
                    <a:pt x="22341" y="31898"/>
                  </a:moveTo>
                  <a:lnTo>
                    <a:pt x="17784" y="31898"/>
                  </a:lnTo>
                  <a:lnTo>
                    <a:pt x="17784" y="27341"/>
                  </a:lnTo>
                  <a:lnTo>
                    <a:pt x="22341" y="27341"/>
                  </a:lnTo>
                  <a:close/>
                  <a:moveTo>
                    <a:pt x="22341" y="27099"/>
                  </a:moveTo>
                  <a:lnTo>
                    <a:pt x="17784" y="27099"/>
                  </a:lnTo>
                  <a:lnTo>
                    <a:pt x="17784" y="22502"/>
                  </a:lnTo>
                  <a:lnTo>
                    <a:pt x="22341" y="22502"/>
                  </a:lnTo>
                  <a:close/>
                  <a:moveTo>
                    <a:pt x="22341" y="22260"/>
                  </a:moveTo>
                  <a:lnTo>
                    <a:pt x="17784" y="22260"/>
                  </a:lnTo>
                  <a:lnTo>
                    <a:pt x="17784" y="17703"/>
                  </a:lnTo>
                  <a:lnTo>
                    <a:pt x="22341" y="17703"/>
                  </a:lnTo>
                  <a:close/>
                  <a:moveTo>
                    <a:pt x="22341" y="17461"/>
                  </a:moveTo>
                  <a:lnTo>
                    <a:pt x="17784" y="17461"/>
                  </a:lnTo>
                  <a:lnTo>
                    <a:pt x="17784" y="12904"/>
                  </a:lnTo>
                  <a:lnTo>
                    <a:pt x="22341" y="12904"/>
                  </a:lnTo>
                  <a:close/>
                  <a:moveTo>
                    <a:pt x="27139" y="84846"/>
                  </a:moveTo>
                  <a:lnTo>
                    <a:pt x="22583" y="84846"/>
                  </a:lnTo>
                  <a:lnTo>
                    <a:pt x="22583" y="80249"/>
                  </a:lnTo>
                  <a:lnTo>
                    <a:pt x="27139" y="80249"/>
                  </a:lnTo>
                  <a:close/>
                  <a:moveTo>
                    <a:pt x="27139" y="80007"/>
                  </a:moveTo>
                  <a:lnTo>
                    <a:pt x="22583" y="80007"/>
                  </a:lnTo>
                  <a:lnTo>
                    <a:pt x="22583" y="75450"/>
                  </a:lnTo>
                  <a:lnTo>
                    <a:pt x="27139" y="75450"/>
                  </a:lnTo>
                  <a:close/>
                  <a:moveTo>
                    <a:pt x="27139" y="75208"/>
                  </a:moveTo>
                  <a:lnTo>
                    <a:pt x="22583" y="75208"/>
                  </a:lnTo>
                  <a:lnTo>
                    <a:pt x="22583" y="70611"/>
                  </a:lnTo>
                  <a:lnTo>
                    <a:pt x="27139" y="70611"/>
                  </a:lnTo>
                  <a:close/>
                  <a:moveTo>
                    <a:pt x="27139" y="70369"/>
                  </a:moveTo>
                  <a:lnTo>
                    <a:pt x="22583" y="70369"/>
                  </a:lnTo>
                  <a:lnTo>
                    <a:pt x="22583" y="65812"/>
                  </a:lnTo>
                  <a:lnTo>
                    <a:pt x="27139" y="65812"/>
                  </a:lnTo>
                  <a:close/>
                  <a:moveTo>
                    <a:pt x="27139" y="65570"/>
                  </a:moveTo>
                  <a:lnTo>
                    <a:pt x="22583" y="65570"/>
                  </a:lnTo>
                  <a:lnTo>
                    <a:pt x="22583" y="61013"/>
                  </a:lnTo>
                  <a:lnTo>
                    <a:pt x="27139" y="61013"/>
                  </a:lnTo>
                  <a:close/>
                  <a:moveTo>
                    <a:pt x="27139" y="60771"/>
                  </a:moveTo>
                  <a:lnTo>
                    <a:pt x="22583" y="60771"/>
                  </a:lnTo>
                  <a:lnTo>
                    <a:pt x="22583" y="56174"/>
                  </a:lnTo>
                  <a:lnTo>
                    <a:pt x="27139" y="56174"/>
                  </a:lnTo>
                  <a:close/>
                  <a:moveTo>
                    <a:pt x="27139" y="55932"/>
                  </a:moveTo>
                  <a:lnTo>
                    <a:pt x="22583" y="55932"/>
                  </a:lnTo>
                  <a:lnTo>
                    <a:pt x="22583" y="51375"/>
                  </a:lnTo>
                  <a:lnTo>
                    <a:pt x="27139" y="51375"/>
                  </a:lnTo>
                  <a:close/>
                  <a:moveTo>
                    <a:pt x="27139" y="51133"/>
                  </a:moveTo>
                  <a:lnTo>
                    <a:pt x="22583" y="51133"/>
                  </a:lnTo>
                  <a:lnTo>
                    <a:pt x="22583" y="46577"/>
                  </a:lnTo>
                  <a:lnTo>
                    <a:pt x="27139" y="46577"/>
                  </a:lnTo>
                  <a:close/>
                  <a:moveTo>
                    <a:pt x="27139" y="46335"/>
                  </a:moveTo>
                  <a:lnTo>
                    <a:pt x="22583" y="46335"/>
                  </a:lnTo>
                  <a:lnTo>
                    <a:pt x="22583" y="41737"/>
                  </a:lnTo>
                  <a:lnTo>
                    <a:pt x="27139" y="41737"/>
                  </a:lnTo>
                  <a:close/>
                  <a:moveTo>
                    <a:pt x="27139" y="41495"/>
                  </a:moveTo>
                  <a:lnTo>
                    <a:pt x="22583" y="41495"/>
                  </a:lnTo>
                  <a:lnTo>
                    <a:pt x="22583" y="36939"/>
                  </a:lnTo>
                  <a:lnTo>
                    <a:pt x="27139" y="36939"/>
                  </a:lnTo>
                  <a:close/>
                  <a:moveTo>
                    <a:pt x="27139" y="36697"/>
                  </a:moveTo>
                  <a:lnTo>
                    <a:pt x="22583" y="36697"/>
                  </a:lnTo>
                  <a:lnTo>
                    <a:pt x="22583" y="32140"/>
                  </a:lnTo>
                  <a:lnTo>
                    <a:pt x="27139" y="32140"/>
                  </a:lnTo>
                  <a:close/>
                  <a:moveTo>
                    <a:pt x="27139" y="31898"/>
                  </a:moveTo>
                  <a:lnTo>
                    <a:pt x="22583" y="31898"/>
                  </a:lnTo>
                  <a:lnTo>
                    <a:pt x="22583" y="27301"/>
                  </a:lnTo>
                  <a:lnTo>
                    <a:pt x="27139" y="27301"/>
                  </a:lnTo>
                  <a:close/>
                  <a:moveTo>
                    <a:pt x="27139" y="27059"/>
                  </a:moveTo>
                  <a:lnTo>
                    <a:pt x="22583" y="27059"/>
                  </a:lnTo>
                  <a:lnTo>
                    <a:pt x="22583" y="22502"/>
                  </a:lnTo>
                  <a:lnTo>
                    <a:pt x="27139" y="22502"/>
                  </a:lnTo>
                  <a:close/>
                  <a:moveTo>
                    <a:pt x="27139" y="22260"/>
                  </a:moveTo>
                  <a:lnTo>
                    <a:pt x="22583" y="22260"/>
                  </a:lnTo>
                  <a:lnTo>
                    <a:pt x="22583" y="17703"/>
                  </a:lnTo>
                  <a:lnTo>
                    <a:pt x="27139" y="17703"/>
                  </a:lnTo>
                  <a:close/>
                  <a:moveTo>
                    <a:pt x="27139" y="17461"/>
                  </a:moveTo>
                  <a:lnTo>
                    <a:pt x="22583" y="17461"/>
                  </a:lnTo>
                  <a:lnTo>
                    <a:pt x="22583" y="12864"/>
                  </a:lnTo>
                  <a:lnTo>
                    <a:pt x="27139" y="12864"/>
                  </a:lnTo>
                  <a:close/>
                  <a:moveTo>
                    <a:pt x="27139" y="12622"/>
                  </a:moveTo>
                  <a:lnTo>
                    <a:pt x="22583" y="12622"/>
                  </a:lnTo>
                  <a:lnTo>
                    <a:pt x="22583" y="8065"/>
                  </a:lnTo>
                  <a:lnTo>
                    <a:pt x="27139" y="8065"/>
                  </a:lnTo>
                  <a:close/>
                  <a:moveTo>
                    <a:pt x="31979" y="84806"/>
                  </a:moveTo>
                  <a:lnTo>
                    <a:pt x="27381" y="84806"/>
                  </a:lnTo>
                  <a:lnTo>
                    <a:pt x="27381" y="80249"/>
                  </a:lnTo>
                  <a:lnTo>
                    <a:pt x="31979" y="80249"/>
                  </a:lnTo>
                  <a:close/>
                  <a:moveTo>
                    <a:pt x="31979" y="80007"/>
                  </a:moveTo>
                  <a:lnTo>
                    <a:pt x="27381" y="80007"/>
                  </a:lnTo>
                  <a:lnTo>
                    <a:pt x="27381" y="75410"/>
                  </a:lnTo>
                  <a:lnTo>
                    <a:pt x="31979" y="75410"/>
                  </a:lnTo>
                  <a:close/>
                  <a:moveTo>
                    <a:pt x="31979" y="75168"/>
                  </a:moveTo>
                  <a:lnTo>
                    <a:pt x="27381" y="75168"/>
                  </a:lnTo>
                  <a:lnTo>
                    <a:pt x="27381" y="70611"/>
                  </a:lnTo>
                  <a:lnTo>
                    <a:pt x="31979" y="70611"/>
                  </a:lnTo>
                  <a:close/>
                  <a:moveTo>
                    <a:pt x="31979" y="70369"/>
                  </a:moveTo>
                  <a:lnTo>
                    <a:pt x="27381" y="70369"/>
                  </a:lnTo>
                  <a:lnTo>
                    <a:pt x="27381" y="65812"/>
                  </a:lnTo>
                  <a:lnTo>
                    <a:pt x="31979" y="65812"/>
                  </a:lnTo>
                  <a:close/>
                  <a:moveTo>
                    <a:pt x="31979" y="65570"/>
                  </a:moveTo>
                  <a:lnTo>
                    <a:pt x="27381" y="65570"/>
                  </a:lnTo>
                  <a:lnTo>
                    <a:pt x="27381" y="60973"/>
                  </a:lnTo>
                  <a:lnTo>
                    <a:pt x="31979" y="60973"/>
                  </a:lnTo>
                  <a:close/>
                  <a:moveTo>
                    <a:pt x="31979" y="60731"/>
                  </a:moveTo>
                  <a:lnTo>
                    <a:pt x="27381" y="60731"/>
                  </a:lnTo>
                  <a:lnTo>
                    <a:pt x="27381" y="56174"/>
                  </a:lnTo>
                  <a:lnTo>
                    <a:pt x="31979" y="56174"/>
                  </a:lnTo>
                  <a:close/>
                  <a:moveTo>
                    <a:pt x="31979" y="55932"/>
                  </a:moveTo>
                  <a:lnTo>
                    <a:pt x="27381" y="55932"/>
                  </a:lnTo>
                  <a:lnTo>
                    <a:pt x="27381" y="51375"/>
                  </a:lnTo>
                  <a:lnTo>
                    <a:pt x="31979" y="51375"/>
                  </a:lnTo>
                  <a:close/>
                  <a:moveTo>
                    <a:pt x="31979" y="51133"/>
                  </a:moveTo>
                  <a:lnTo>
                    <a:pt x="27381" y="51133"/>
                  </a:lnTo>
                  <a:lnTo>
                    <a:pt x="27381" y="46536"/>
                  </a:lnTo>
                  <a:lnTo>
                    <a:pt x="31979" y="46536"/>
                  </a:lnTo>
                  <a:close/>
                  <a:moveTo>
                    <a:pt x="31979" y="46294"/>
                  </a:moveTo>
                  <a:lnTo>
                    <a:pt x="27381" y="46294"/>
                  </a:lnTo>
                  <a:lnTo>
                    <a:pt x="27381" y="41737"/>
                  </a:lnTo>
                  <a:lnTo>
                    <a:pt x="31979" y="41737"/>
                  </a:lnTo>
                  <a:close/>
                  <a:moveTo>
                    <a:pt x="31979" y="41495"/>
                  </a:moveTo>
                  <a:lnTo>
                    <a:pt x="27381" y="41495"/>
                  </a:lnTo>
                  <a:lnTo>
                    <a:pt x="27381" y="36898"/>
                  </a:lnTo>
                  <a:lnTo>
                    <a:pt x="31979" y="36898"/>
                  </a:lnTo>
                  <a:close/>
                  <a:moveTo>
                    <a:pt x="31979" y="36656"/>
                  </a:moveTo>
                  <a:lnTo>
                    <a:pt x="27381" y="36656"/>
                  </a:lnTo>
                  <a:lnTo>
                    <a:pt x="27381" y="32099"/>
                  </a:lnTo>
                  <a:lnTo>
                    <a:pt x="31979" y="32099"/>
                  </a:lnTo>
                  <a:close/>
                  <a:moveTo>
                    <a:pt x="31979" y="31858"/>
                  </a:moveTo>
                  <a:lnTo>
                    <a:pt x="27381" y="31858"/>
                  </a:lnTo>
                  <a:lnTo>
                    <a:pt x="27381" y="27301"/>
                  </a:lnTo>
                  <a:lnTo>
                    <a:pt x="31979" y="27301"/>
                  </a:lnTo>
                  <a:close/>
                  <a:moveTo>
                    <a:pt x="31979" y="27059"/>
                  </a:moveTo>
                  <a:lnTo>
                    <a:pt x="27381" y="27059"/>
                  </a:lnTo>
                  <a:lnTo>
                    <a:pt x="27381" y="22462"/>
                  </a:lnTo>
                  <a:lnTo>
                    <a:pt x="31979" y="22462"/>
                  </a:lnTo>
                  <a:close/>
                  <a:moveTo>
                    <a:pt x="31979" y="22220"/>
                  </a:moveTo>
                  <a:lnTo>
                    <a:pt x="27381" y="22220"/>
                  </a:lnTo>
                  <a:lnTo>
                    <a:pt x="27381" y="17663"/>
                  </a:lnTo>
                  <a:lnTo>
                    <a:pt x="31979" y="17663"/>
                  </a:lnTo>
                  <a:close/>
                  <a:moveTo>
                    <a:pt x="31979" y="17421"/>
                  </a:moveTo>
                  <a:lnTo>
                    <a:pt x="27381" y="17421"/>
                  </a:lnTo>
                  <a:lnTo>
                    <a:pt x="27381" y="12864"/>
                  </a:lnTo>
                  <a:lnTo>
                    <a:pt x="31979" y="12864"/>
                  </a:lnTo>
                  <a:close/>
                  <a:moveTo>
                    <a:pt x="31979" y="12622"/>
                  </a:moveTo>
                  <a:lnTo>
                    <a:pt x="27381" y="12622"/>
                  </a:lnTo>
                  <a:lnTo>
                    <a:pt x="27381" y="8025"/>
                  </a:lnTo>
                  <a:lnTo>
                    <a:pt x="31979" y="8025"/>
                  </a:lnTo>
                  <a:close/>
                  <a:moveTo>
                    <a:pt x="36777" y="89604"/>
                  </a:moveTo>
                  <a:lnTo>
                    <a:pt x="32220" y="89604"/>
                  </a:lnTo>
                  <a:lnTo>
                    <a:pt x="32220" y="85007"/>
                  </a:lnTo>
                  <a:lnTo>
                    <a:pt x="36777" y="85007"/>
                  </a:lnTo>
                  <a:close/>
                  <a:moveTo>
                    <a:pt x="36777" y="84765"/>
                  </a:moveTo>
                  <a:lnTo>
                    <a:pt x="32220" y="84765"/>
                  </a:lnTo>
                  <a:lnTo>
                    <a:pt x="32220" y="80208"/>
                  </a:lnTo>
                  <a:lnTo>
                    <a:pt x="36777" y="80208"/>
                  </a:lnTo>
                  <a:close/>
                  <a:moveTo>
                    <a:pt x="36777" y="79966"/>
                  </a:moveTo>
                  <a:lnTo>
                    <a:pt x="32220" y="79966"/>
                  </a:lnTo>
                  <a:lnTo>
                    <a:pt x="32220" y="75410"/>
                  </a:lnTo>
                  <a:lnTo>
                    <a:pt x="36777" y="75410"/>
                  </a:lnTo>
                  <a:close/>
                  <a:moveTo>
                    <a:pt x="36777" y="75168"/>
                  </a:moveTo>
                  <a:lnTo>
                    <a:pt x="32220" y="75168"/>
                  </a:lnTo>
                  <a:lnTo>
                    <a:pt x="32220" y="70570"/>
                  </a:lnTo>
                  <a:lnTo>
                    <a:pt x="36777" y="70570"/>
                  </a:lnTo>
                  <a:close/>
                  <a:moveTo>
                    <a:pt x="36777" y="70329"/>
                  </a:moveTo>
                  <a:lnTo>
                    <a:pt x="32220" y="70329"/>
                  </a:lnTo>
                  <a:lnTo>
                    <a:pt x="32220" y="65772"/>
                  </a:lnTo>
                  <a:lnTo>
                    <a:pt x="36777" y="65772"/>
                  </a:lnTo>
                  <a:close/>
                  <a:moveTo>
                    <a:pt x="36777" y="65530"/>
                  </a:moveTo>
                  <a:lnTo>
                    <a:pt x="32220" y="65530"/>
                  </a:lnTo>
                  <a:lnTo>
                    <a:pt x="32220" y="60973"/>
                  </a:lnTo>
                  <a:lnTo>
                    <a:pt x="36777" y="60973"/>
                  </a:lnTo>
                  <a:close/>
                  <a:moveTo>
                    <a:pt x="36777" y="60731"/>
                  </a:moveTo>
                  <a:lnTo>
                    <a:pt x="32220" y="60731"/>
                  </a:lnTo>
                  <a:lnTo>
                    <a:pt x="32220" y="56134"/>
                  </a:lnTo>
                  <a:lnTo>
                    <a:pt x="36777" y="56134"/>
                  </a:lnTo>
                  <a:close/>
                  <a:moveTo>
                    <a:pt x="36777" y="55892"/>
                  </a:moveTo>
                  <a:lnTo>
                    <a:pt x="32220" y="55892"/>
                  </a:lnTo>
                  <a:lnTo>
                    <a:pt x="32220" y="51335"/>
                  </a:lnTo>
                  <a:lnTo>
                    <a:pt x="36777" y="51335"/>
                  </a:lnTo>
                  <a:close/>
                  <a:moveTo>
                    <a:pt x="36777" y="51093"/>
                  </a:moveTo>
                  <a:lnTo>
                    <a:pt x="32220" y="51093"/>
                  </a:lnTo>
                  <a:lnTo>
                    <a:pt x="32220" y="46536"/>
                  </a:lnTo>
                  <a:lnTo>
                    <a:pt x="36777" y="46536"/>
                  </a:lnTo>
                  <a:close/>
                  <a:moveTo>
                    <a:pt x="36777" y="46294"/>
                  </a:moveTo>
                  <a:lnTo>
                    <a:pt x="32220" y="46294"/>
                  </a:lnTo>
                  <a:lnTo>
                    <a:pt x="32220" y="41697"/>
                  </a:lnTo>
                  <a:lnTo>
                    <a:pt x="36777" y="41697"/>
                  </a:lnTo>
                  <a:close/>
                  <a:moveTo>
                    <a:pt x="36777" y="41455"/>
                  </a:moveTo>
                  <a:lnTo>
                    <a:pt x="32220" y="41455"/>
                  </a:lnTo>
                  <a:lnTo>
                    <a:pt x="32220" y="36898"/>
                  </a:lnTo>
                  <a:lnTo>
                    <a:pt x="36777" y="36898"/>
                  </a:lnTo>
                  <a:close/>
                  <a:moveTo>
                    <a:pt x="36777" y="36656"/>
                  </a:moveTo>
                  <a:lnTo>
                    <a:pt x="32220" y="36656"/>
                  </a:lnTo>
                  <a:lnTo>
                    <a:pt x="32220" y="32059"/>
                  </a:lnTo>
                  <a:lnTo>
                    <a:pt x="36777" y="32059"/>
                  </a:lnTo>
                  <a:close/>
                  <a:moveTo>
                    <a:pt x="36777" y="31817"/>
                  </a:moveTo>
                  <a:lnTo>
                    <a:pt x="32220" y="31817"/>
                  </a:lnTo>
                  <a:lnTo>
                    <a:pt x="32220" y="27260"/>
                  </a:lnTo>
                  <a:lnTo>
                    <a:pt x="36777" y="27260"/>
                  </a:lnTo>
                  <a:close/>
                  <a:moveTo>
                    <a:pt x="36777" y="27018"/>
                  </a:moveTo>
                  <a:lnTo>
                    <a:pt x="32220" y="27018"/>
                  </a:lnTo>
                  <a:lnTo>
                    <a:pt x="32220" y="22462"/>
                  </a:lnTo>
                  <a:lnTo>
                    <a:pt x="36777" y="22462"/>
                  </a:lnTo>
                  <a:close/>
                  <a:moveTo>
                    <a:pt x="36777" y="22220"/>
                  </a:moveTo>
                  <a:lnTo>
                    <a:pt x="32220" y="22220"/>
                  </a:lnTo>
                  <a:lnTo>
                    <a:pt x="32220" y="17622"/>
                  </a:lnTo>
                  <a:lnTo>
                    <a:pt x="36777" y="17622"/>
                  </a:lnTo>
                  <a:close/>
                  <a:moveTo>
                    <a:pt x="36777" y="17380"/>
                  </a:moveTo>
                  <a:lnTo>
                    <a:pt x="32220" y="17380"/>
                  </a:lnTo>
                  <a:lnTo>
                    <a:pt x="32220" y="12824"/>
                  </a:lnTo>
                  <a:lnTo>
                    <a:pt x="36777" y="12824"/>
                  </a:lnTo>
                  <a:close/>
                  <a:moveTo>
                    <a:pt x="36777" y="12582"/>
                  </a:moveTo>
                  <a:lnTo>
                    <a:pt x="32220" y="12582"/>
                  </a:lnTo>
                  <a:lnTo>
                    <a:pt x="32220" y="8025"/>
                  </a:lnTo>
                  <a:lnTo>
                    <a:pt x="36777" y="8025"/>
                  </a:lnTo>
                  <a:close/>
                  <a:moveTo>
                    <a:pt x="36777" y="7783"/>
                  </a:moveTo>
                  <a:lnTo>
                    <a:pt x="32220" y="7783"/>
                  </a:lnTo>
                  <a:lnTo>
                    <a:pt x="32220" y="3307"/>
                  </a:lnTo>
                  <a:lnTo>
                    <a:pt x="36777" y="3307"/>
                  </a:lnTo>
                  <a:lnTo>
                    <a:pt x="36777" y="7904"/>
                  </a:lnTo>
                  <a:close/>
                  <a:moveTo>
                    <a:pt x="41616" y="89564"/>
                  </a:moveTo>
                  <a:lnTo>
                    <a:pt x="37019" y="89564"/>
                  </a:lnTo>
                  <a:lnTo>
                    <a:pt x="37019" y="85007"/>
                  </a:lnTo>
                  <a:lnTo>
                    <a:pt x="41616" y="85007"/>
                  </a:lnTo>
                  <a:close/>
                  <a:moveTo>
                    <a:pt x="41616" y="84765"/>
                  </a:moveTo>
                  <a:lnTo>
                    <a:pt x="37019" y="84765"/>
                  </a:lnTo>
                  <a:lnTo>
                    <a:pt x="37019" y="80168"/>
                  </a:lnTo>
                  <a:lnTo>
                    <a:pt x="41616" y="80168"/>
                  </a:lnTo>
                  <a:close/>
                  <a:moveTo>
                    <a:pt x="41616" y="79926"/>
                  </a:moveTo>
                  <a:lnTo>
                    <a:pt x="37019" y="79926"/>
                  </a:lnTo>
                  <a:lnTo>
                    <a:pt x="37019" y="75369"/>
                  </a:lnTo>
                  <a:lnTo>
                    <a:pt x="41616" y="75369"/>
                  </a:lnTo>
                  <a:close/>
                  <a:moveTo>
                    <a:pt x="41616" y="75127"/>
                  </a:moveTo>
                  <a:lnTo>
                    <a:pt x="37019" y="75127"/>
                  </a:lnTo>
                  <a:lnTo>
                    <a:pt x="37019" y="70570"/>
                  </a:lnTo>
                  <a:lnTo>
                    <a:pt x="41616" y="70570"/>
                  </a:lnTo>
                  <a:close/>
                  <a:moveTo>
                    <a:pt x="41616" y="70329"/>
                  </a:moveTo>
                  <a:lnTo>
                    <a:pt x="37019" y="70329"/>
                  </a:lnTo>
                  <a:lnTo>
                    <a:pt x="37019" y="65731"/>
                  </a:lnTo>
                  <a:lnTo>
                    <a:pt x="41616" y="65731"/>
                  </a:lnTo>
                  <a:close/>
                  <a:moveTo>
                    <a:pt x="41616" y="65489"/>
                  </a:moveTo>
                  <a:lnTo>
                    <a:pt x="37019" y="65489"/>
                  </a:lnTo>
                  <a:lnTo>
                    <a:pt x="37019" y="60933"/>
                  </a:lnTo>
                  <a:lnTo>
                    <a:pt x="41616" y="60933"/>
                  </a:lnTo>
                  <a:close/>
                  <a:moveTo>
                    <a:pt x="41616" y="60691"/>
                  </a:moveTo>
                  <a:lnTo>
                    <a:pt x="37019" y="60691"/>
                  </a:lnTo>
                  <a:lnTo>
                    <a:pt x="37019" y="56134"/>
                  </a:lnTo>
                  <a:lnTo>
                    <a:pt x="41616" y="56134"/>
                  </a:lnTo>
                  <a:close/>
                  <a:moveTo>
                    <a:pt x="41616" y="55892"/>
                  </a:moveTo>
                  <a:lnTo>
                    <a:pt x="37019" y="55892"/>
                  </a:lnTo>
                  <a:lnTo>
                    <a:pt x="37019" y="51295"/>
                  </a:lnTo>
                  <a:lnTo>
                    <a:pt x="41616" y="51295"/>
                  </a:lnTo>
                  <a:close/>
                  <a:moveTo>
                    <a:pt x="41616" y="51053"/>
                  </a:moveTo>
                  <a:lnTo>
                    <a:pt x="37019" y="51053"/>
                  </a:lnTo>
                  <a:lnTo>
                    <a:pt x="37019" y="46496"/>
                  </a:lnTo>
                  <a:lnTo>
                    <a:pt x="41616" y="46496"/>
                  </a:lnTo>
                  <a:close/>
                  <a:moveTo>
                    <a:pt x="41616" y="46254"/>
                  </a:moveTo>
                  <a:lnTo>
                    <a:pt x="37019" y="46254"/>
                  </a:lnTo>
                  <a:lnTo>
                    <a:pt x="37019" y="41697"/>
                  </a:lnTo>
                  <a:lnTo>
                    <a:pt x="41616" y="41697"/>
                  </a:lnTo>
                  <a:close/>
                  <a:moveTo>
                    <a:pt x="41616" y="41455"/>
                  </a:moveTo>
                  <a:lnTo>
                    <a:pt x="37019" y="41455"/>
                  </a:lnTo>
                  <a:lnTo>
                    <a:pt x="37019" y="36858"/>
                  </a:lnTo>
                  <a:lnTo>
                    <a:pt x="41616" y="36858"/>
                  </a:lnTo>
                  <a:close/>
                  <a:moveTo>
                    <a:pt x="41616" y="36616"/>
                  </a:moveTo>
                  <a:lnTo>
                    <a:pt x="37019" y="36616"/>
                  </a:lnTo>
                  <a:lnTo>
                    <a:pt x="37019" y="32059"/>
                  </a:lnTo>
                  <a:lnTo>
                    <a:pt x="41616" y="32059"/>
                  </a:lnTo>
                  <a:close/>
                  <a:moveTo>
                    <a:pt x="41616" y="31817"/>
                  </a:moveTo>
                  <a:lnTo>
                    <a:pt x="37019" y="31817"/>
                  </a:lnTo>
                  <a:lnTo>
                    <a:pt x="37019" y="27220"/>
                  </a:lnTo>
                  <a:lnTo>
                    <a:pt x="41616" y="27220"/>
                  </a:lnTo>
                  <a:close/>
                  <a:moveTo>
                    <a:pt x="41616" y="26978"/>
                  </a:moveTo>
                  <a:lnTo>
                    <a:pt x="37019" y="26978"/>
                  </a:lnTo>
                  <a:lnTo>
                    <a:pt x="37019" y="22421"/>
                  </a:lnTo>
                  <a:lnTo>
                    <a:pt x="41616" y="22421"/>
                  </a:lnTo>
                  <a:close/>
                  <a:moveTo>
                    <a:pt x="41616" y="22179"/>
                  </a:moveTo>
                  <a:lnTo>
                    <a:pt x="37019" y="22179"/>
                  </a:lnTo>
                  <a:lnTo>
                    <a:pt x="37019" y="17622"/>
                  </a:lnTo>
                  <a:lnTo>
                    <a:pt x="41616" y="17622"/>
                  </a:lnTo>
                  <a:close/>
                  <a:moveTo>
                    <a:pt x="41616" y="17380"/>
                  </a:moveTo>
                  <a:lnTo>
                    <a:pt x="37019" y="17380"/>
                  </a:lnTo>
                  <a:lnTo>
                    <a:pt x="37019" y="12783"/>
                  </a:lnTo>
                  <a:lnTo>
                    <a:pt x="41616" y="12783"/>
                  </a:lnTo>
                  <a:close/>
                  <a:moveTo>
                    <a:pt x="41616" y="12541"/>
                  </a:moveTo>
                  <a:lnTo>
                    <a:pt x="37019" y="12541"/>
                  </a:lnTo>
                  <a:lnTo>
                    <a:pt x="37019" y="7985"/>
                  </a:lnTo>
                  <a:lnTo>
                    <a:pt x="41616" y="7985"/>
                  </a:lnTo>
                  <a:close/>
                  <a:moveTo>
                    <a:pt x="41616" y="7743"/>
                  </a:moveTo>
                  <a:lnTo>
                    <a:pt x="37019" y="7743"/>
                  </a:lnTo>
                  <a:lnTo>
                    <a:pt x="37019" y="3307"/>
                  </a:lnTo>
                  <a:lnTo>
                    <a:pt x="41616" y="3307"/>
                  </a:lnTo>
                  <a:lnTo>
                    <a:pt x="41616" y="7904"/>
                  </a:lnTo>
                  <a:close/>
                  <a:moveTo>
                    <a:pt x="46415" y="89564"/>
                  </a:moveTo>
                  <a:lnTo>
                    <a:pt x="41858" y="89564"/>
                  </a:lnTo>
                  <a:lnTo>
                    <a:pt x="41858" y="84967"/>
                  </a:lnTo>
                  <a:lnTo>
                    <a:pt x="46415" y="84967"/>
                  </a:lnTo>
                  <a:close/>
                  <a:moveTo>
                    <a:pt x="46415" y="84725"/>
                  </a:moveTo>
                  <a:lnTo>
                    <a:pt x="41858" y="84725"/>
                  </a:lnTo>
                  <a:lnTo>
                    <a:pt x="41858" y="80168"/>
                  </a:lnTo>
                  <a:lnTo>
                    <a:pt x="46415" y="80168"/>
                  </a:lnTo>
                  <a:close/>
                  <a:moveTo>
                    <a:pt x="46415" y="79926"/>
                  </a:moveTo>
                  <a:lnTo>
                    <a:pt x="41858" y="79926"/>
                  </a:lnTo>
                  <a:lnTo>
                    <a:pt x="41858" y="75329"/>
                  </a:lnTo>
                  <a:lnTo>
                    <a:pt x="46415" y="75329"/>
                  </a:lnTo>
                  <a:close/>
                  <a:moveTo>
                    <a:pt x="46415" y="75087"/>
                  </a:moveTo>
                  <a:lnTo>
                    <a:pt x="41858" y="75087"/>
                  </a:lnTo>
                  <a:lnTo>
                    <a:pt x="41858" y="70530"/>
                  </a:lnTo>
                  <a:lnTo>
                    <a:pt x="46415" y="70530"/>
                  </a:lnTo>
                  <a:close/>
                  <a:moveTo>
                    <a:pt x="46415" y="70288"/>
                  </a:moveTo>
                  <a:lnTo>
                    <a:pt x="41858" y="70288"/>
                  </a:lnTo>
                  <a:lnTo>
                    <a:pt x="41858" y="65731"/>
                  </a:lnTo>
                  <a:lnTo>
                    <a:pt x="46415" y="65731"/>
                  </a:lnTo>
                  <a:close/>
                  <a:moveTo>
                    <a:pt x="46415" y="65489"/>
                  </a:moveTo>
                  <a:lnTo>
                    <a:pt x="41858" y="65489"/>
                  </a:lnTo>
                  <a:lnTo>
                    <a:pt x="41858" y="60892"/>
                  </a:lnTo>
                  <a:lnTo>
                    <a:pt x="46415" y="60892"/>
                  </a:lnTo>
                  <a:close/>
                  <a:moveTo>
                    <a:pt x="46415" y="60650"/>
                  </a:moveTo>
                  <a:lnTo>
                    <a:pt x="41858" y="60650"/>
                  </a:lnTo>
                  <a:lnTo>
                    <a:pt x="41858" y="56093"/>
                  </a:lnTo>
                  <a:lnTo>
                    <a:pt x="46415" y="56093"/>
                  </a:lnTo>
                  <a:close/>
                  <a:moveTo>
                    <a:pt x="46415" y="55851"/>
                  </a:moveTo>
                  <a:lnTo>
                    <a:pt x="41858" y="55851"/>
                  </a:lnTo>
                  <a:lnTo>
                    <a:pt x="41858" y="51295"/>
                  </a:lnTo>
                  <a:lnTo>
                    <a:pt x="46415" y="51295"/>
                  </a:lnTo>
                  <a:close/>
                  <a:moveTo>
                    <a:pt x="46415" y="51053"/>
                  </a:moveTo>
                  <a:lnTo>
                    <a:pt x="41858" y="51053"/>
                  </a:lnTo>
                  <a:lnTo>
                    <a:pt x="41858" y="46456"/>
                  </a:lnTo>
                  <a:lnTo>
                    <a:pt x="46415" y="46456"/>
                  </a:lnTo>
                  <a:close/>
                  <a:moveTo>
                    <a:pt x="46415" y="46214"/>
                  </a:moveTo>
                  <a:lnTo>
                    <a:pt x="41858" y="46214"/>
                  </a:lnTo>
                  <a:lnTo>
                    <a:pt x="41858" y="41657"/>
                  </a:lnTo>
                  <a:lnTo>
                    <a:pt x="46415" y="41657"/>
                  </a:lnTo>
                  <a:close/>
                  <a:moveTo>
                    <a:pt x="46415" y="41415"/>
                  </a:moveTo>
                  <a:lnTo>
                    <a:pt x="41858" y="41415"/>
                  </a:lnTo>
                  <a:lnTo>
                    <a:pt x="41858" y="36858"/>
                  </a:lnTo>
                  <a:lnTo>
                    <a:pt x="46415" y="36858"/>
                  </a:lnTo>
                  <a:close/>
                  <a:moveTo>
                    <a:pt x="46415" y="36616"/>
                  </a:moveTo>
                  <a:lnTo>
                    <a:pt x="41858" y="36616"/>
                  </a:lnTo>
                  <a:lnTo>
                    <a:pt x="41858" y="32019"/>
                  </a:lnTo>
                  <a:lnTo>
                    <a:pt x="46415" y="32019"/>
                  </a:lnTo>
                  <a:close/>
                  <a:moveTo>
                    <a:pt x="46415" y="31777"/>
                  </a:moveTo>
                  <a:lnTo>
                    <a:pt x="41858" y="31777"/>
                  </a:lnTo>
                  <a:lnTo>
                    <a:pt x="41858" y="27220"/>
                  </a:lnTo>
                  <a:lnTo>
                    <a:pt x="46415" y="27220"/>
                  </a:lnTo>
                  <a:close/>
                  <a:moveTo>
                    <a:pt x="46415" y="26978"/>
                  </a:moveTo>
                  <a:lnTo>
                    <a:pt x="41858" y="26978"/>
                  </a:lnTo>
                  <a:lnTo>
                    <a:pt x="41858" y="22381"/>
                  </a:lnTo>
                  <a:lnTo>
                    <a:pt x="46415" y="22381"/>
                  </a:lnTo>
                  <a:close/>
                  <a:moveTo>
                    <a:pt x="46415" y="22139"/>
                  </a:moveTo>
                  <a:lnTo>
                    <a:pt x="41858" y="22139"/>
                  </a:lnTo>
                  <a:lnTo>
                    <a:pt x="41858" y="17582"/>
                  </a:lnTo>
                  <a:lnTo>
                    <a:pt x="46415" y="17582"/>
                  </a:lnTo>
                  <a:close/>
                  <a:moveTo>
                    <a:pt x="46415" y="17340"/>
                  </a:moveTo>
                  <a:lnTo>
                    <a:pt x="41858" y="17340"/>
                  </a:lnTo>
                  <a:lnTo>
                    <a:pt x="41858" y="12783"/>
                  </a:lnTo>
                  <a:lnTo>
                    <a:pt x="46415" y="12783"/>
                  </a:lnTo>
                  <a:close/>
                  <a:moveTo>
                    <a:pt x="46415" y="12541"/>
                  </a:moveTo>
                  <a:lnTo>
                    <a:pt x="41858" y="12541"/>
                  </a:lnTo>
                  <a:lnTo>
                    <a:pt x="41858" y="7944"/>
                  </a:lnTo>
                  <a:lnTo>
                    <a:pt x="46415" y="7944"/>
                  </a:lnTo>
                  <a:close/>
                  <a:moveTo>
                    <a:pt x="46415" y="7702"/>
                  </a:moveTo>
                  <a:lnTo>
                    <a:pt x="41858" y="7702"/>
                  </a:lnTo>
                  <a:lnTo>
                    <a:pt x="41858" y="3307"/>
                  </a:lnTo>
                  <a:lnTo>
                    <a:pt x="46415" y="3307"/>
                  </a:lnTo>
                  <a:lnTo>
                    <a:pt x="46415" y="7904"/>
                  </a:lnTo>
                  <a:close/>
                  <a:moveTo>
                    <a:pt x="51214" y="89524"/>
                  </a:moveTo>
                  <a:lnTo>
                    <a:pt x="46657" y="89524"/>
                  </a:lnTo>
                  <a:lnTo>
                    <a:pt x="46657" y="84967"/>
                  </a:lnTo>
                  <a:lnTo>
                    <a:pt x="51214" y="84967"/>
                  </a:lnTo>
                  <a:close/>
                  <a:moveTo>
                    <a:pt x="51214" y="84685"/>
                  </a:moveTo>
                  <a:lnTo>
                    <a:pt x="46657" y="84685"/>
                  </a:lnTo>
                  <a:lnTo>
                    <a:pt x="46657" y="80128"/>
                  </a:lnTo>
                  <a:lnTo>
                    <a:pt x="51214" y="80128"/>
                  </a:lnTo>
                  <a:close/>
                  <a:moveTo>
                    <a:pt x="51214" y="79886"/>
                  </a:moveTo>
                  <a:lnTo>
                    <a:pt x="46657" y="79886"/>
                  </a:lnTo>
                  <a:lnTo>
                    <a:pt x="46657" y="75329"/>
                  </a:lnTo>
                  <a:lnTo>
                    <a:pt x="51214" y="75329"/>
                  </a:lnTo>
                  <a:close/>
                  <a:moveTo>
                    <a:pt x="51214" y="75087"/>
                  </a:moveTo>
                  <a:lnTo>
                    <a:pt x="46657" y="75087"/>
                  </a:lnTo>
                  <a:lnTo>
                    <a:pt x="46657" y="70490"/>
                  </a:lnTo>
                  <a:lnTo>
                    <a:pt x="51214" y="70490"/>
                  </a:lnTo>
                  <a:close/>
                  <a:moveTo>
                    <a:pt x="51214" y="70248"/>
                  </a:moveTo>
                  <a:lnTo>
                    <a:pt x="46657" y="70248"/>
                  </a:lnTo>
                  <a:lnTo>
                    <a:pt x="46657" y="65691"/>
                  </a:lnTo>
                  <a:lnTo>
                    <a:pt x="51214" y="65691"/>
                  </a:lnTo>
                  <a:close/>
                  <a:moveTo>
                    <a:pt x="51214" y="65449"/>
                  </a:moveTo>
                  <a:lnTo>
                    <a:pt x="46657" y="65449"/>
                  </a:lnTo>
                  <a:lnTo>
                    <a:pt x="46657" y="60892"/>
                  </a:lnTo>
                  <a:lnTo>
                    <a:pt x="51214" y="60892"/>
                  </a:lnTo>
                  <a:close/>
                  <a:moveTo>
                    <a:pt x="51214" y="60650"/>
                  </a:moveTo>
                  <a:lnTo>
                    <a:pt x="46657" y="60650"/>
                  </a:lnTo>
                  <a:lnTo>
                    <a:pt x="46657" y="56053"/>
                  </a:lnTo>
                  <a:lnTo>
                    <a:pt x="51214" y="56053"/>
                  </a:lnTo>
                  <a:close/>
                  <a:moveTo>
                    <a:pt x="51214" y="55811"/>
                  </a:moveTo>
                  <a:lnTo>
                    <a:pt x="46657" y="55811"/>
                  </a:lnTo>
                  <a:lnTo>
                    <a:pt x="46657" y="51254"/>
                  </a:lnTo>
                  <a:lnTo>
                    <a:pt x="51214" y="51254"/>
                  </a:lnTo>
                  <a:close/>
                  <a:moveTo>
                    <a:pt x="51214" y="51012"/>
                  </a:moveTo>
                  <a:lnTo>
                    <a:pt x="46657" y="51012"/>
                  </a:lnTo>
                  <a:lnTo>
                    <a:pt x="46657" y="46456"/>
                  </a:lnTo>
                  <a:lnTo>
                    <a:pt x="51214" y="46456"/>
                  </a:lnTo>
                  <a:close/>
                  <a:moveTo>
                    <a:pt x="51214" y="46214"/>
                  </a:moveTo>
                  <a:lnTo>
                    <a:pt x="46657" y="46214"/>
                  </a:lnTo>
                  <a:lnTo>
                    <a:pt x="46657" y="41616"/>
                  </a:lnTo>
                  <a:lnTo>
                    <a:pt x="51214" y="41616"/>
                  </a:lnTo>
                  <a:close/>
                  <a:moveTo>
                    <a:pt x="51214" y="41374"/>
                  </a:moveTo>
                  <a:lnTo>
                    <a:pt x="46657" y="41374"/>
                  </a:lnTo>
                  <a:lnTo>
                    <a:pt x="46657" y="36818"/>
                  </a:lnTo>
                  <a:lnTo>
                    <a:pt x="51214" y="36818"/>
                  </a:lnTo>
                  <a:close/>
                  <a:moveTo>
                    <a:pt x="51214" y="36576"/>
                  </a:moveTo>
                  <a:lnTo>
                    <a:pt x="46657" y="36576"/>
                  </a:lnTo>
                  <a:lnTo>
                    <a:pt x="46657" y="32019"/>
                  </a:lnTo>
                  <a:lnTo>
                    <a:pt x="51214" y="32019"/>
                  </a:lnTo>
                  <a:close/>
                  <a:moveTo>
                    <a:pt x="51214" y="31777"/>
                  </a:moveTo>
                  <a:lnTo>
                    <a:pt x="46657" y="31777"/>
                  </a:lnTo>
                  <a:lnTo>
                    <a:pt x="46657" y="27180"/>
                  </a:lnTo>
                  <a:lnTo>
                    <a:pt x="51214" y="27180"/>
                  </a:lnTo>
                  <a:close/>
                  <a:moveTo>
                    <a:pt x="51214" y="26938"/>
                  </a:moveTo>
                  <a:lnTo>
                    <a:pt x="46657" y="26938"/>
                  </a:lnTo>
                  <a:lnTo>
                    <a:pt x="46657" y="22381"/>
                  </a:lnTo>
                  <a:lnTo>
                    <a:pt x="51214" y="22381"/>
                  </a:lnTo>
                  <a:close/>
                  <a:moveTo>
                    <a:pt x="51214" y="22139"/>
                  </a:moveTo>
                  <a:lnTo>
                    <a:pt x="46657" y="22139"/>
                  </a:lnTo>
                  <a:lnTo>
                    <a:pt x="46657" y="17582"/>
                  </a:lnTo>
                  <a:lnTo>
                    <a:pt x="51214" y="17582"/>
                  </a:lnTo>
                  <a:close/>
                  <a:moveTo>
                    <a:pt x="51214" y="17340"/>
                  </a:moveTo>
                  <a:lnTo>
                    <a:pt x="46657" y="17340"/>
                  </a:lnTo>
                  <a:lnTo>
                    <a:pt x="46657" y="12743"/>
                  </a:lnTo>
                  <a:lnTo>
                    <a:pt x="51214" y="12743"/>
                  </a:lnTo>
                  <a:close/>
                  <a:moveTo>
                    <a:pt x="51214" y="12501"/>
                  </a:moveTo>
                  <a:lnTo>
                    <a:pt x="46657" y="12501"/>
                  </a:lnTo>
                  <a:lnTo>
                    <a:pt x="46657" y="7944"/>
                  </a:lnTo>
                  <a:lnTo>
                    <a:pt x="51214" y="7944"/>
                  </a:lnTo>
                  <a:close/>
                  <a:moveTo>
                    <a:pt x="51214" y="7702"/>
                  </a:moveTo>
                  <a:lnTo>
                    <a:pt x="46657" y="7702"/>
                  </a:lnTo>
                  <a:lnTo>
                    <a:pt x="46657" y="3307"/>
                  </a:lnTo>
                  <a:lnTo>
                    <a:pt x="51214" y="3307"/>
                  </a:lnTo>
                  <a:lnTo>
                    <a:pt x="51214" y="7904"/>
                  </a:lnTo>
                  <a:close/>
                  <a:moveTo>
                    <a:pt x="56053" y="89483"/>
                  </a:moveTo>
                  <a:lnTo>
                    <a:pt x="51456" y="89483"/>
                  </a:lnTo>
                  <a:lnTo>
                    <a:pt x="51456" y="84927"/>
                  </a:lnTo>
                  <a:lnTo>
                    <a:pt x="56053" y="84927"/>
                  </a:lnTo>
                  <a:close/>
                  <a:moveTo>
                    <a:pt x="56053" y="84685"/>
                  </a:moveTo>
                  <a:lnTo>
                    <a:pt x="51456" y="84685"/>
                  </a:lnTo>
                  <a:lnTo>
                    <a:pt x="51456" y="80087"/>
                  </a:lnTo>
                  <a:lnTo>
                    <a:pt x="56053" y="80087"/>
                  </a:lnTo>
                  <a:close/>
                  <a:moveTo>
                    <a:pt x="56053" y="79845"/>
                  </a:moveTo>
                  <a:lnTo>
                    <a:pt x="51456" y="79845"/>
                  </a:lnTo>
                  <a:lnTo>
                    <a:pt x="51456" y="75289"/>
                  </a:lnTo>
                  <a:lnTo>
                    <a:pt x="56053" y="75289"/>
                  </a:lnTo>
                  <a:close/>
                  <a:moveTo>
                    <a:pt x="56053" y="75047"/>
                  </a:moveTo>
                  <a:lnTo>
                    <a:pt x="51456" y="75047"/>
                  </a:lnTo>
                  <a:lnTo>
                    <a:pt x="51456" y="70490"/>
                  </a:lnTo>
                  <a:lnTo>
                    <a:pt x="56053" y="70490"/>
                  </a:lnTo>
                  <a:close/>
                  <a:moveTo>
                    <a:pt x="56053" y="70248"/>
                  </a:moveTo>
                  <a:lnTo>
                    <a:pt x="51456" y="70248"/>
                  </a:lnTo>
                  <a:lnTo>
                    <a:pt x="51456" y="65651"/>
                  </a:lnTo>
                  <a:lnTo>
                    <a:pt x="56053" y="65651"/>
                  </a:lnTo>
                  <a:close/>
                  <a:moveTo>
                    <a:pt x="56053" y="65409"/>
                  </a:moveTo>
                  <a:lnTo>
                    <a:pt x="51456" y="65409"/>
                  </a:lnTo>
                  <a:lnTo>
                    <a:pt x="51456" y="60852"/>
                  </a:lnTo>
                  <a:lnTo>
                    <a:pt x="56053" y="60852"/>
                  </a:lnTo>
                  <a:close/>
                  <a:moveTo>
                    <a:pt x="56053" y="60610"/>
                  </a:moveTo>
                  <a:lnTo>
                    <a:pt x="51456" y="60610"/>
                  </a:lnTo>
                  <a:lnTo>
                    <a:pt x="51456" y="56053"/>
                  </a:lnTo>
                  <a:lnTo>
                    <a:pt x="56053" y="56053"/>
                  </a:lnTo>
                  <a:close/>
                  <a:moveTo>
                    <a:pt x="56053" y="55811"/>
                  </a:moveTo>
                  <a:lnTo>
                    <a:pt x="51456" y="55811"/>
                  </a:lnTo>
                  <a:lnTo>
                    <a:pt x="51456" y="51214"/>
                  </a:lnTo>
                  <a:lnTo>
                    <a:pt x="56053" y="51214"/>
                  </a:lnTo>
                  <a:close/>
                  <a:moveTo>
                    <a:pt x="56053" y="50972"/>
                  </a:moveTo>
                  <a:lnTo>
                    <a:pt x="51456" y="50972"/>
                  </a:lnTo>
                  <a:lnTo>
                    <a:pt x="51456" y="46415"/>
                  </a:lnTo>
                  <a:lnTo>
                    <a:pt x="56053" y="46415"/>
                  </a:lnTo>
                  <a:close/>
                  <a:moveTo>
                    <a:pt x="56053" y="46173"/>
                  </a:moveTo>
                  <a:lnTo>
                    <a:pt x="51456" y="46173"/>
                  </a:lnTo>
                  <a:lnTo>
                    <a:pt x="51456" y="41616"/>
                  </a:lnTo>
                  <a:lnTo>
                    <a:pt x="56053" y="41616"/>
                  </a:lnTo>
                  <a:close/>
                  <a:moveTo>
                    <a:pt x="56053" y="41374"/>
                  </a:moveTo>
                  <a:lnTo>
                    <a:pt x="51456" y="41374"/>
                  </a:lnTo>
                  <a:lnTo>
                    <a:pt x="51456" y="36777"/>
                  </a:lnTo>
                  <a:lnTo>
                    <a:pt x="56053" y="36777"/>
                  </a:lnTo>
                  <a:close/>
                  <a:moveTo>
                    <a:pt x="56053" y="36535"/>
                  </a:moveTo>
                  <a:lnTo>
                    <a:pt x="51456" y="36535"/>
                  </a:lnTo>
                  <a:lnTo>
                    <a:pt x="51456" y="31978"/>
                  </a:lnTo>
                  <a:lnTo>
                    <a:pt x="56053" y="31978"/>
                  </a:lnTo>
                  <a:close/>
                  <a:moveTo>
                    <a:pt x="56053" y="31737"/>
                  </a:moveTo>
                  <a:lnTo>
                    <a:pt x="51456" y="31737"/>
                  </a:lnTo>
                  <a:lnTo>
                    <a:pt x="51456" y="27180"/>
                  </a:lnTo>
                  <a:lnTo>
                    <a:pt x="56053" y="27180"/>
                  </a:lnTo>
                  <a:close/>
                  <a:moveTo>
                    <a:pt x="56053" y="26938"/>
                  </a:moveTo>
                  <a:lnTo>
                    <a:pt x="51456" y="26938"/>
                  </a:lnTo>
                  <a:lnTo>
                    <a:pt x="51456" y="22341"/>
                  </a:lnTo>
                  <a:lnTo>
                    <a:pt x="56053" y="22341"/>
                  </a:lnTo>
                  <a:close/>
                  <a:moveTo>
                    <a:pt x="56053" y="22099"/>
                  </a:moveTo>
                  <a:lnTo>
                    <a:pt x="51456" y="22099"/>
                  </a:lnTo>
                  <a:lnTo>
                    <a:pt x="51456" y="17542"/>
                  </a:lnTo>
                  <a:lnTo>
                    <a:pt x="56053" y="17542"/>
                  </a:lnTo>
                  <a:close/>
                  <a:moveTo>
                    <a:pt x="56053" y="17300"/>
                  </a:moveTo>
                  <a:lnTo>
                    <a:pt x="51456" y="17300"/>
                  </a:lnTo>
                  <a:lnTo>
                    <a:pt x="51456" y="12743"/>
                  </a:lnTo>
                  <a:lnTo>
                    <a:pt x="56053" y="12743"/>
                  </a:lnTo>
                  <a:close/>
                  <a:moveTo>
                    <a:pt x="56053" y="12501"/>
                  </a:moveTo>
                  <a:lnTo>
                    <a:pt x="51456" y="12501"/>
                  </a:lnTo>
                  <a:lnTo>
                    <a:pt x="51456" y="7904"/>
                  </a:lnTo>
                  <a:lnTo>
                    <a:pt x="56053" y="7904"/>
                  </a:lnTo>
                  <a:close/>
                  <a:moveTo>
                    <a:pt x="56053" y="7662"/>
                  </a:moveTo>
                  <a:lnTo>
                    <a:pt x="51456" y="7662"/>
                  </a:lnTo>
                  <a:lnTo>
                    <a:pt x="51456" y="3307"/>
                  </a:lnTo>
                  <a:lnTo>
                    <a:pt x="56053" y="3307"/>
                  </a:lnTo>
                  <a:lnTo>
                    <a:pt x="56053" y="7904"/>
                  </a:lnTo>
                  <a:close/>
                  <a:moveTo>
                    <a:pt x="60852" y="89483"/>
                  </a:moveTo>
                  <a:lnTo>
                    <a:pt x="56295" y="89483"/>
                  </a:lnTo>
                  <a:lnTo>
                    <a:pt x="56295" y="84886"/>
                  </a:lnTo>
                  <a:lnTo>
                    <a:pt x="60852" y="84886"/>
                  </a:lnTo>
                  <a:close/>
                  <a:moveTo>
                    <a:pt x="60852" y="84644"/>
                  </a:moveTo>
                  <a:lnTo>
                    <a:pt x="56295" y="84644"/>
                  </a:lnTo>
                  <a:lnTo>
                    <a:pt x="56295" y="80087"/>
                  </a:lnTo>
                  <a:lnTo>
                    <a:pt x="60852" y="80087"/>
                  </a:lnTo>
                  <a:close/>
                  <a:moveTo>
                    <a:pt x="60852" y="79845"/>
                  </a:moveTo>
                  <a:lnTo>
                    <a:pt x="56295" y="79845"/>
                  </a:lnTo>
                  <a:lnTo>
                    <a:pt x="56295" y="75248"/>
                  </a:lnTo>
                  <a:lnTo>
                    <a:pt x="60852" y="75248"/>
                  </a:lnTo>
                  <a:close/>
                  <a:moveTo>
                    <a:pt x="60852" y="75006"/>
                  </a:moveTo>
                  <a:lnTo>
                    <a:pt x="56295" y="75006"/>
                  </a:lnTo>
                  <a:lnTo>
                    <a:pt x="56295" y="70449"/>
                  </a:lnTo>
                  <a:lnTo>
                    <a:pt x="60852" y="70449"/>
                  </a:lnTo>
                  <a:close/>
                  <a:moveTo>
                    <a:pt x="60852" y="70208"/>
                  </a:moveTo>
                  <a:lnTo>
                    <a:pt x="56295" y="70208"/>
                  </a:lnTo>
                  <a:lnTo>
                    <a:pt x="56295" y="65651"/>
                  </a:lnTo>
                  <a:lnTo>
                    <a:pt x="60852" y="65651"/>
                  </a:lnTo>
                  <a:close/>
                  <a:moveTo>
                    <a:pt x="60852" y="65409"/>
                  </a:moveTo>
                  <a:lnTo>
                    <a:pt x="56295" y="65409"/>
                  </a:lnTo>
                  <a:lnTo>
                    <a:pt x="56295" y="60812"/>
                  </a:lnTo>
                  <a:lnTo>
                    <a:pt x="60852" y="60812"/>
                  </a:lnTo>
                  <a:close/>
                  <a:moveTo>
                    <a:pt x="60852" y="60570"/>
                  </a:moveTo>
                  <a:lnTo>
                    <a:pt x="56295" y="60570"/>
                  </a:lnTo>
                  <a:lnTo>
                    <a:pt x="56295" y="56013"/>
                  </a:lnTo>
                  <a:lnTo>
                    <a:pt x="60852" y="56013"/>
                  </a:lnTo>
                  <a:close/>
                  <a:moveTo>
                    <a:pt x="60852" y="55771"/>
                  </a:moveTo>
                  <a:lnTo>
                    <a:pt x="56295" y="55771"/>
                  </a:lnTo>
                  <a:lnTo>
                    <a:pt x="56295" y="51214"/>
                  </a:lnTo>
                  <a:lnTo>
                    <a:pt x="60852" y="51214"/>
                  </a:lnTo>
                  <a:close/>
                  <a:moveTo>
                    <a:pt x="60852" y="50972"/>
                  </a:moveTo>
                  <a:lnTo>
                    <a:pt x="56295" y="50972"/>
                  </a:lnTo>
                  <a:lnTo>
                    <a:pt x="56295" y="46375"/>
                  </a:lnTo>
                  <a:lnTo>
                    <a:pt x="60852" y="46375"/>
                  </a:lnTo>
                  <a:close/>
                  <a:moveTo>
                    <a:pt x="60852" y="46133"/>
                  </a:moveTo>
                  <a:lnTo>
                    <a:pt x="56295" y="46133"/>
                  </a:lnTo>
                  <a:lnTo>
                    <a:pt x="56295" y="41576"/>
                  </a:lnTo>
                  <a:lnTo>
                    <a:pt x="60852" y="41576"/>
                  </a:lnTo>
                  <a:close/>
                  <a:moveTo>
                    <a:pt x="60852" y="41334"/>
                  </a:moveTo>
                  <a:lnTo>
                    <a:pt x="56295" y="41334"/>
                  </a:lnTo>
                  <a:lnTo>
                    <a:pt x="56295" y="36777"/>
                  </a:lnTo>
                  <a:lnTo>
                    <a:pt x="60852" y="36777"/>
                  </a:lnTo>
                  <a:close/>
                  <a:moveTo>
                    <a:pt x="60852" y="36535"/>
                  </a:moveTo>
                  <a:lnTo>
                    <a:pt x="56295" y="36535"/>
                  </a:lnTo>
                  <a:lnTo>
                    <a:pt x="56295" y="31938"/>
                  </a:lnTo>
                  <a:lnTo>
                    <a:pt x="60852" y="31938"/>
                  </a:lnTo>
                  <a:close/>
                  <a:moveTo>
                    <a:pt x="60852" y="31696"/>
                  </a:moveTo>
                  <a:lnTo>
                    <a:pt x="56295" y="31696"/>
                  </a:lnTo>
                  <a:lnTo>
                    <a:pt x="56295" y="27139"/>
                  </a:lnTo>
                  <a:lnTo>
                    <a:pt x="60852" y="27139"/>
                  </a:lnTo>
                  <a:close/>
                  <a:moveTo>
                    <a:pt x="60852" y="26897"/>
                  </a:moveTo>
                  <a:lnTo>
                    <a:pt x="56295" y="26897"/>
                  </a:lnTo>
                  <a:lnTo>
                    <a:pt x="56295" y="22341"/>
                  </a:lnTo>
                  <a:lnTo>
                    <a:pt x="60852" y="22341"/>
                  </a:lnTo>
                  <a:close/>
                  <a:moveTo>
                    <a:pt x="60852" y="22099"/>
                  </a:moveTo>
                  <a:lnTo>
                    <a:pt x="56295" y="22099"/>
                  </a:lnTo>
                  <a:lnTo>
                    <a:pt x="56295" y="17501"/>
                  </a:lnTo>
                  <a:lnTo>
                    <a:pt x="60852" y="17501"/>
                  </a:lnTo>
                  <a:close/>
                  <a:moveTo>
                    <a:pt x="60852" y="17260"/>
                  </a:moveTo>
                  <a:lnTo>
                    <a:pt x="56295" y="17260"/>
                  </a:lnTo>
                  <a:lnTo>
                    <a:pt x="56295" y="12703"/>
                  </a:lnTo>
                  <a:lnTo>
                    <a:pt x="60852" y="12703"/>
                  </a:lnTo>
                  <a:close/>
                  <a:moveTo>
                    <a:pt x="60852" y="12461"/>
                  </a:moveTo>
                  <a:lnTo>
                    <a:pt x="56295" y="12461"/>
                  </a:lnTo>
                  <a:lnTo>
                    <a:pt x="56295" y="7904"/>
                  </a:lnTo>
                  <a:lnTo>
                    <a:pt x="60852" y="7904"/>
                  </a:lnTo>
                  <a:close/>
                  <a:moveTo>
                    <a:pt x="60852" y="7662"/>
                  </a:moveTo>
                  <a:lnTo>
                    <a:pt x="56295" y="7662"/>
                  </a:lnTo>
                  <a:lnTo>
                    <a:pt x="56295" y="3307"/>
                  </a:lnTo>
                  <a:lnTo>
                    <a:pt x="60852" y="3307"/>
                  </a:lnTo>
                  <a:lnTo>
                    <a:pt x="60852" y="7904"/>
                  </a:lnTo>
                  <a:close/>
                  <a:moveTo>
                    <a:pt x="65651" y="84644"/>
                  </a:moveTo>
                  <a:lnTo>
                    <a:pt x="61094" y="84644"/>
                  </a:lnTo>
                  <a:lnTo>
                    <a:pt x="61094" y="80047"/>
                  </a:lnTo>
                  <a:lnTo>
                    <a:pt x="65651" y="80047"/>
                  </a:lnTo>
                  <a:close/>
                  <a:moveTo>
                    <a:pt x="65651" y="79805"/>
                  </a:moveTo>
                  <a:lnTo>
                    <a:pt x="61094" y="79805"/>
                  </a:lnTo>
                  <a:lnTo>
                    <a:pt x="61094" y="75248"/>
                  </a:lnTo>
                  <a:lnTo>
                    <a:pt x="65651" y="75248"/>
                  </a:lnTo>
                  <a:close/>
                  <a:moveTo>
                    <a:pt x="65651" y="75006"/>
                  </a:moveTo>
                  <a:lnTo>
                    <a:pt x="61094" y="75006"/>
                  </a:lnTo>
                  <a:lnTo>
                    <a:pt x="61094" y="70449"/>
                  </a:lnTo>
                  <a:lnTo>
                    <a:pt x="65651" y="70449"/>
                  </a:lnTo>
                  <a:close/>
                  <a:moveTo>
                    <a:pt x="65651" y="70208"/>
                  </a:moveTo>
                  <a:lnTo>
                    <a:pt x="61094" y="70208"/>
                  </a:lnTo>
                  <a:lnTo>
                    <a:pt x="61094" y="65610"/>
                  </a:lnTo>
                  <a:lnTo>
                    <a:pt x="65651" y="65610"/>
                  </a:lnTo>
                  <a:close/>
                  <a:moveTo>
                    <a:pt x="65651" y="65368"/>
                  </a:moveTo>
                  <a:lnTo>
                    <a:pt x="61094" y="65368"/>
                  </a:lnTo>
                  <a:lnTo>
                    <a:pt x="61094" y="60812"/>
                  </a:lnTo>
                  <a:lnTo>
                    <a:pt x="65651" y="60812"/>
                  </a:lnTo>
                  <a:close/>
                  <a:moveTo>
                    <a:pt x="65651" y="60570"/>
                  </a:moveTo>
                  <a:lnTo>
                    <a:pt x="61094" y="60570"/>
                  </a:lnTo>
                  <a:lnTo>
                    <a:pt x="61094" y="56013"/>
                  </a:lnTo>
                  <a:lnTo>
                    <a:pt x="65651" y="56013"/>
                  </a:lnTo>
                  <a:close/>
                  <a:moveTo>
                    <a:pt x="65651" y="55771"/>
                  </a:moveTo>
                  <a:lnTo>
                    <a:pt x="61094" y="55771"/>
                  </a:lnTo>
                  <a:lnTo>
                    <a:pt x="61094" y="51174"/>
                  </a:lnTo>
                  <a:lnTo>
                    <a:pt x="65651" y="51174"/>
                  </a:lnTo>
                  <a:close/>
                  <a:moveTo>
                    <a:pt x="65651" y="50932"/>
                  </a:moveTo>
                  <a:lnTo>
                    <a:pt x="61094" y="50932"/>
                  </a:lnTo>
                  <a:lnTo>
                    <a:pt x="61094" y="46375"/>
                  </a:lnTo>
                  <a:lnTo>
                    <a:pt x="65651" y="46375"/>
                  </a:lnTo>
                  <a:close/>
                  <a:moveTo>
                    <a:pt x="65651" y="46133"/>
                  </a:moveTo>
                  <a:lnTo>
                    <a:pt x="61094" y="46133"/>
                  </a:lnTo>
                  <a:lnTo>
                    <a:pt x="61094" y="41536"/>
                  </a:lnTo>
                  <a:lnTo>
                    <a:pt x="65651" y="41536"/>
                  </a:lnTo>
                  <a:close/>
                  <a:moveTo>
                    <a:pt x="65651" y="41294"/>
                  </a:moveTo>
                  <a:lnTo>
                    <a:pt x="61094" y="41294"/>
                  </a:lnTo>
                  <a:lnTo>
                    <a:pt x="61094" y="36737"/>
                  </a:lnTo>
                  <a:lnTo>
                    <a:pt x="65651" y="36737"/>
                  </a:lnTo>
                  <a:close/>
                  <a:moveTo>
                    <a:pt x="65651" y="36495"/>
                  </a:moveTo>
                  <a:lnTo>
                    <a:pt x="61094" y="36495"/>
                  </a:lnTo>
                  <a:lnTo>
                    <a:pt x="61094" y="31938"/>
                  </a:lnTo>
                  <a:lnTo>
                    <a:pt x="65651" y="31938"/>
                  </a:lnTo>
                  <a:close/>
                  <a:moveTo>
                    <a:pt x="65651" y="31696"/>
                  </a:moveTo>
                  <a:lnTo>
                    <a:pt x="61094" y="31696"/>
                  </a:lnTo>
                  <a:lnTo>
                    <a:pt x="61094" y="27099"/>
                  </a:lnTo>
                  <a:lnTo>
                    <a:pt x="65651" y="27099"/>
                  </a:lnTo>
                  <a:close/>
                  <a:moveTo>
                    <a:pt x="65651" y="26857"/>
                  </a:moveTo>
                  <a:lnTo>
                    <a:pt x="61094" y="26857"/>
                  </a:lnTo>
                  <a:lnTo>
                    <a:pt x="61094" y="22300"/>
                  </a:lnTo>
                  <a:lnTo>
                    <a:pt x="65651" y="22300"/>
                  </a:lnTo>
                  <a:close/>
                  <a:moveTo>
                    <a:pt x="65651" y="22058"/>
                  </a:moveTo>
                  <a:lnTo>
                    <a:pt x="61094" y="22058"/>
                  </a:lnTo>
                  <a:lnTo>
                    <a:pt x="61094" y="17501"/>
                  </a:lnTo>
                  <a:lnTo>
                    <a:pt x="65651" y="17501"/>
                  </a:lnTo>
                  <a:close/>
                  <a:moveTo>
                    <a:pt x="65651" y="17260"/>
                  </a:moveTo>
                  <a:lnTo>
                    <a:pt x="61094" y="17260"/>
                  </a:lnTo>
                  <a:lnTo>
                    <a:pt x="61094" y="12662"/>
                  </a:lnTo>
                  <a:lnTo>
                    <a:pt x="65651" y="12662"/>
                  </a:lnTo>
                  <a:close/>
                  <a:moveTo>
                    <a:pt x="65651" y="12420"/>
                  </a:moveTo>
                  <a:lnTo>
                    <a:pt x="61094" y="12420"/>
                  </a:lnTo>
                  <a:lnTo>
                    <a:pt x="61094" y="7864"/>
                  </a:lnTo>
                  <a:lnTo>
                    <a:pt x="65651" y="7864"/>
                  </a:lnTo>
                  <a:close/>
                  <a:moveTo>
                    <a:pt x="70490" y="84604"/>
                  </a:moveTo>
                  <a:lnTo>
                    <a:pt x="65893" y="84604"/>
                  </a:lnTo>
                  <a:lnTo>
                    <a:pt x="65893" y="80047"/>
                  </a:lnTo>
                  <a:lnTo>
                    <a:pt x="70490" y="80047"/>
                  </a:lnTo>
                  <a:close/>
                  <a:moveTo>
                    <a:pt x="70490" y="79805"/>
                  </a:moveTo>
                  <a:lnTo>
                    <a:pt x="65893" y="79805"/>
                  </a:lnTo>
                  <a:lnTo>
                    <a:pt x="65893" y="75208"/>
                  </a:lnTo>
                  <a:lnTo>
                    <a:pt x="70490" y="75208"/>
                  </a:lnTo>
                  <a:close/>
                  <a:moveTo>
                    <a:pt x="70490" y="74966"/>
                  </a:moveTo>
                  <a:lnTo>
                    <a:pt x="65893" y="74966"/>
                  </a:lnTo>
                  <a:lnTo>
                    <a:pt x="65893" y="70409"/>
                  </a:lnTo>
                  <a:lnTo>
                    <a:pt x="70490" y="70409"/>
                  </a:lnTo>
                  <a:close/>
                  <a:moveTo>
                    <a:pt x="70490" y="70167"/>
                  </a:moveTo>
                  <a:lnTo>
                    <a:pt x="65893" y="70167"/>
                  </a:lnTo>
                  <a:lnTo>
                    <a:pt x="65893" y="65610"/>
                  </a:lnTo>
                  <a:lnTo>
                    <a:pt x="70490" y="65610"/>
                  </a:lnTo>
                  <a:close/>
                  <a:moveTo>
                    <a:pt x="70490" y="65368"/>
                  </a:moveTo>
                  <a:lnTo>
                    <a:pt x="65893" y="65368"/>
                  </a:lnTo>
                  <a:lnTo>
                    <a:pt x="65893" y="60771"/>
                  </a:lnTo>
                  <a:lnTo>
                    <a:pt x="70490" y="60771"/>
                  </a:lnTo>
                  <a:close/>
                  <a:moveTo>
                    <a:pt x="70490" y="60529"/>
                  </a:moveTo>
                  <a:lnTo>
                    <a:pt x="65893" y="60529"/>
                  </a:lnTo>
                  <a:lnTo>
                    <a:pt x="65893" y="55972"/>
                  </a:lnTo>
                  <a:lnTo>
                    <a:pt x="70490" y="55972"/>
                  </a:lnTo>
                  <a:close/>
                  <a:moveTo>
                    <a:pt x="70490" y="55730"/>
                  </a:moveTo>
                  <a:lnTo>
                    <a:pt x="65893" y="55730"/>
                  </a:lnTo>
                  <a:lnTo>
                    <a:pt x="65893" y="51174"/>
                  </a:lnTo>
                  <a:lnTo>
                    <a:pt x="70490" y="51174"/>
                  </a:lnTo>
                  <a:close/>
                  <a:moveTo>
                    <a:pt x="70490" y="50932"/>
                  </a:moveTo>
                  <a:lnTo>
                    <a:pt x="65893" y="50932"/>
                  </a:lnTo>
                  <a:lnTo>
                    <a:pt x="65893" y="46335"/>
                  </a:lnTo>
                  <a:lnTo>
                    <a:pt x="70490" y="46335"/>
                  </a:lnTo>
                  <a:close/>
                  <a:moveTo>
                    <a:pt x="70490" y="46093"/>
                  </a:moveTo>
                  <a:lnTo>
                    <a:pt x="65893" y="46093"/>
                  </a:lnTo>
                  <a:lnTo>
                    <a:pt x="65893" y="41536"/>
                  </a:lnTo>
                  <a:lnTo>
                    <a:pt x="70490" y="41536"/>
                  </a:lnTo>
                  <a:close/>
                  <a:moveTo>
                    <a:pt x="70490" y="41294"/>
                  </a:moveTo>
                  <a:lnTo>
                    <a:pt x="65893" y="41294"/>
                  </a:lnTo>
                  <a:lnTo>
                    <a:pt x="65893" y="36737"/>
                  </a:lnTo>
                  <a:lnTo>
                    <a:pt x="70490" y="36737"/>
                  </a:lnTo>
                  <a:close/>
                  <a:moveTo>
                    <a:pt x="70490" y="36495"/>
                  </a:moveTo>
                  <a:lnTo>
                    <a:pt x="65893" y="36495"/>
                  </a:lnTo>
                  <a:lnTo>
                    <a:pt x="65893" y="31898"/>
                  </a:lnTo>
                  <a:lnTo>
                    <a:pt x="70490" y="31898"/>
                  </a:lnTo>
                  <a:close/>
                  <a:moveTo>
                    <a:pt x="70490" y="31656"/>
                  </a:moveTo>
                  <a:lnTo>
                    <a:pt x="65893" y="31656"/>
                  </a:lnTo>
                  <a:lnTo>
                    <a:pt x="65893" y="27099"/>
                  </a:lnTo>
                  <a:lnTo>
                    <a:pt x="70490" y="27099"/>
                  </a:lnTo>
                  <a:close/>
                  <a:moveTo>
                    <a:pt x="70490" y="26857"/>
                  </a:moveTo>
                  <a:lnTo>
                    <a:pt x="65893" y="26857"/>
                  </a:lnTo>
                  <a:lnTo>
                    <a:pt x="65893" y="22260"/>
                  </a:lnTo>
                  <a:lnTo>
                    <a:pt x="70490" y="22260"/>
                  </a:lnTo>
                  <a:close/>
                  <a:moveTo>
                    <a:pt x="70490" y="22018"/>
                  </a:moveTo>
                  <a:lnTo>
                    <a:pt x="65893" y="22018"/>
                  </a:lnTo>
                  <a:lnTo>
                    <a:pt x="65893" y="17461"/>
                  </a:lnTo>
                  <a:lnTo>
                    <a:pt x="70490" y="17461"/>
                  </a:lnTo>
                  <a:close/>
                  <a:moveTo>
                    <a:pt x="70490" y="17219"/>
                  </a:moveTo>
                  <a:lnTo>
                    <a:pt x="65893" y="17219"/>
                  </a:lnTo>
                  <a:lnTo>
                    <a:pt x="65893" y="12662"/>
                  </a:lnTo>
                  <a:lnTo>
                    <a:pt x="70490" y="12662"/>
                  </a:lnTo>
                  <a:close/>
                  <a:moveTo>
                    <a:pt x="70490" y="12420"/>
                  </a:moveTo>
                  <a:lnTo>
                    <a:pt x="65893" y="12420"/>
                  </a:lnTo>
                  <a:lnTo>
                    <a:pt x="65893" y="7823"/>
                  </a:lnTo>
                  <a:lnTo>
                    <a:pt x="70490" y="7823"/>
                  </a:lnTo>
                  <a:close/>
                  <a:moveTo>
                    <a:pt x="75289" y="79765"/>
                  </a:moveTo>
                  <a:lnTo>
                    <a:pt x="70732" y="79765"/>
                  </a:lnTo>
                  <a:lnTo>
                    <a:pt x="70732" y="75208"/>
                  </a:lnTo>
                  <a:lnTo>
                    <a:pt x="75289" y="75208"/>
                  </a:lnTo>
                  <a:close/>
                  <a:moveTo>
                    <a:pt x="75289" y="74966"/>
                  </a:moveTo>
                  <a:lnTo>
                    <a:pt x="70732" y="74966"/>
                  </a:lnTo>
                  <a:lnTo>
                    <a:pt x="70732" y="70409"/>
                  </a:lnTo>
                  <a:lnTo>
                    <a:pt x="75289" y="70409"/>
                  </a:lnTo>
                  <a:close/>
                  <a:moveTo>
                    <a:pt x="75289" y="70167"/>
                  </a:moveTo>
                  <a:lnTo>
                    <a:pt x="70732" y="70167"/>
                  </a:lnTo>
                  <a:lnTo>
                    <a:pt x="70732" y="65570"/>
                  </a:lnTo>
                  <a:lnTo>
                    <a:pt x="75289" y="65570"/>
                  </a:lnTo>
                  <a:close/>
                  <a:moveTo>
                    <a:pt x="75289" y="65328"/>
                  </a:moveTo>
                  <a:lnTo>
                    <a:pt x="70732" y="65328"/>
                  </a:lnTo>
                  <a:lnTo>
                    <a:pt x="70732" y="60771"/>
                  </a:lnTo>
                  <a:lnTo>
                    <a:pt x="75289" y="60771"/>
                  </a:lnTo>
                  <a:close/>
                  <a:moveTo>
                    <a:pt x="75289" y="60529"/>
                  </a:moveTo>
                  <a:lnTo>
                    <a:pt x="70732" y="60529"/>
                  </a:lnTo>
                  <a:lnTo>
                    <a:pt x="70732" y="55972"/>
                  </a:lnTo>
                  <a:lnTo>
                    <a:pt x="75289" y="55972"/>
                  </a:lnTo>
                  <a:close/>
                  <a:moveTo>
                    <a:pt x="75289" y="55730"/>
                  </a:moveTo>
                  <a:lnTo>
                    <a:pt x="70732" y="55730"/>
                  </a:lnTo>
                  <a:lnTo>
                    <a:pt x="70732" y="51133"/>
                  </a:lnTo>
                  <a:lnTo>
                    <a:pt x="75289" y="51133"/>
                  </a:lnTo>
                  <a:close/>
                  <a:moveTo>
                    <a:pt x="75289" y="50891"/>
                  </a:moveTo>
                  <a:lnTo>
                    <a:pt x="70732" y="50891"/>
                  </a:lnTo>
                  <a:lnTo>
                    <a:pt x="70732" y="46335"/>
                  </a:lnTo>
                  <a:lnTo>
                    <a:pt x="75289" y="46335"/>
                  </a:lnTo>
                  <a:close/>
                  <a:moveTo>
                    <a:pt x="75289" y="46093"/>
                  </a:moveTo>
                  <a:lnTo>
                    <a:pt x="70732" y="46093"/>
                  </a:lnTo>
                  <a:lnTo>
                    <a:pt x="70732" y="41495"/>
                  </a:lnTo>
                  <a:lnTo>
                    <a:pt x="75289" y="41495"/>
                  </a:lnTo>
                  <a:close/>
                  <a:moveTo>
                    <a:pt x="75289" y="41253"/>
                  </a:moveTo>
                  <a:lnTo>
                    <a:pt x="70732" y="41253"/>
                  </a:lnTo>
                  <a:lnTo>
                    <a:pt x="70732" y="36697"/>
                  </a:lnTo>
                  <a:lnTo>
                    <a:pt x="75289" y="36697"/>
                  </a:lnTo>
                  <a:close/>
                  <a:moveTo>
                    <a:pt x="75289" y="36455"/>
                  </a:moveTo>
                  <a:lnTo>
                    <a:pt x="70732" y="36455"/>
                  </a:lnTo>
                  <a:lnTo>
                    <a:pt x="70732" y="31898"/>
                  </a:lnTo>
                  <a:lnTo>
                    <a:pt x="75289" y="31898"/>
                  </a:lnTo>
                  <a:close/>
                  <a:moveTo>
                    <a:pt x="75289" y="31656"/>
                  </a:moveTo>
                  <a:lnTo>
                    <a:pt x="70732" y="31656"/>
                  </a:lnTo>
                  <a:lnTo>
                    <a:pt x="70732" y="27059"/>
                  </a:lnTo>
                  <a:lnTo>
                    <a:pt x="75289" y="27059"/>
                  </a:lnTo>
                  <a:close/>
                  <a:moveTo>
                    <a:pt x="75289" y="26817"/>
                  </a:moveTo>
                  <a:lnTo>
                    <a:pt x="70732" y="26817"/>
                  </a:lnTo>
                  <a:lnTo>
                    <a:pt x="70732" y="22260"/>
                  </a:lnTo>
                  <a:lnTo>
                    <a:pt x="75289" y="22260"/>
                  </a:lnTo>
                  <a:close/>
                  <a:moveTo>
                    <a:pt x="75289" y="22018"/>
                  </a:moveTo>
                  <a:lnTo>
                    <a:pt x="70732" y="22018"/>
                  </a:lnTo>
                  <a:lnTo>
                    <a:pt x="70732" y="17461"/>
                  </a:lnTo>
                  <a:lnTo>
                    <a:pt x="75289" y="17461"/>
                  </a:lnTo>
                  <a:close/>
                  <a:moveTo>
                    <a:pt x="75289" y="17219"/>
                  </a:moveTo>
                  <a:lnTo>
                    <a:pt x="70732" y="17219"/>
                  </a:lnTo>
                  <a:lnTo>
                    <a:pt x="70732" y="12622"/>
                  </a:lnTo>
                  <a:lnTo>
                    <a:pt x="75289" y="12622"/>
                  </a:lnTo>
                  <a:close/>
                  <a:moveTo>
                    <a:pt x="80087" y="74926"/>
                  </a:moveTo>
                  <a:lnTo>
                    <a:pt x="75531" y="74926"/>
                  </a:lnTo>
                  <a:lnTo>
                    <a:pt x="75531" y="70369"/>
                  </a:lnTo>
                  <a:lnTo>
                    <a:pt x="80087" y="70369"/>
                  </a:lnTo>
                  <a:close/>
                  <a:moveTo>
                    <a:pt x="80087" y="70127"/>
                  </a:moveTo>
                  <a:lnTo>
                    <a:pt x="75531" y="70127"/>
                  </a:lnTo>
                  <a:lnTo>
                    <a:pt x="75531" y="65570"/>
                  </a:lnTo>
                  <a:lnTo>
                    <a:pt x="80087" y="65570"/>
                  </a:lnTo>
                  <a:close/>
                  <a:moveTo>
                    <a:pt x="80087" y="65328"/>
                  </a:moveTo>
                  <a:lnTo>
                    <a:pt x="75531" y="65328"/>
                  </a:lnTo>
                  <a:lnTo>
                    <a:pt x="75531" y="60731"/>
                  </a:lnTo>
                  <a:lnTo>
                    <a:pt x="80087" y="60731"/>
                  </a:lnTo>
                  <a:close/>
                  <a:moveTo>
                    <a:pt x="80087" y="60489"/>
                  </a:moveTo>
                  <a:lnTo>
                    <a:pt x="75531" y="60489"/>
                  </a:lnTo>
                  <a:lnTo>
                    <a:pt x="75531" y="55932"/>
                  </a:lnTo>
                  <a:lnTo>
                    <a:pt x="80087" y="55932"/>
                  </a:lnTo>
                  <a:close/>
                  <a:moveTo>
                    <a:pt x="80087" y="55690"/>
                  </a:moveTo>
                  <a:lnTo>
                    <a:pt x="75531" y="55690"/>
                  </a:lnTo>
                  <a:lnTo>
                    <a:pt x="75531" y="51133"/>
                  </a:lnTo>
                  <a:lnTo>
                    <a:pt x="80087" y="51133"/>
                  </a:lnTo>
                  <a:close/>
                  <a:moveTo>
                    <a:pt x="80087" y="50891"/>
                  </a:moveTo>
                  <a:lnTo>
                    <a:pt x="75531" y="50891"/>
                  </a:lnTo>
                  <a:lnTo>
                    <a:pt x="75531" y="46294"/>
                  </a:lnTo>
                  <a:lnTo>
                    <a:pt x="80087" y="46294"/>
                  </a:lnTo>
                  <a:close/>
                  <a:moveTo>
                    <a:pt x="80087" y="46052"/>
                  </a:moveTo>
                  <a:lnTo>
                    <a:pt x="75531" y="46052"/>
                  </a:lnTo>
                  <a:lnTo>
                    <a:pt x="75531" y="41495"/>
                  </a:lnTo>
                  <a:lnTo>
                    <a:pt x="80087" y="41495"/>
                  </a:lnTo>
                  <a:close/>
                  <a:moveTo>
                    <a:pt x="80087" y="41253"/>
                  </a:moveTo>
                  <a:lnTo>
                    <a:pt x="75531" y="41253"/>
                  </a:lnTo>
                  <a:lnTo>
                    <a:pt x="75531" y="36697"/>
                  </a:lnTo>
                  <a:lnTo>
                    <a:pt x="80087" y="36697"/>
                  </a:lnTo>
                  <a:close/>
                  <a:moveTo>
                    <a:pt x="80087" y="36455"/>
                  </a:moveTo>
                  <a:lnTo>
                    <a:pt x="75531" y="36455"/>
                  </a:lnTo>
                  <a:lnTo>
                    <a:pt x="75531" y="31858"/>
                  </a:lnTo>
                  <a:lnTo>
                    <a:pt x="80087" y="31858"/>
                  </a:lnTo>
                  <a:close/>
                  <a:moveTo>
                    <a:pt x="80087" y="31616"/>
                  </a:moveTo>
                  <a:lnTo>
                    <a:pt x="75531" y="31616"/>
                  </a:lnTo>
                  <a:lnTo>
                    <a:pt x="75531" y="27059"/>
                  </a:lnTo>
                  <a:lnTo>
                    <a:pt x="80087" y="27059"/>
                  </a:lnTo>
                  <a:close/>
                  <a:moveTo>
                    <a:pt x="80087" y="26817"/>
                  </a:moveTo>
                  <a:lnTo>
                    <a:pt x="75531" y="26817"/>
                  </a:lnTo>
                  <a:lnTo>
                    <a:pt x="75531" y="22260"/>
                  </a:lnTo>
                  <a:lnTo>
                    <a:pt x="80087" y="22260"/>
                  </a:lnTo>
                  <a:close/>
                  <a:moveTo>
                    <a:pt x="80087" y="22018"/>
                  </a:moveTo>
                  <a:lnTo>
                    <a:pt x="75531" y="22018"/>
                  </a:lnTo>
                  <a:lnTo>
                    <a:pt x="75531" y="17421"/>
                  </a:lnTo>
                  <a:lnTo>
                    <a:pt x="80087" y="17421"/>
                  </a:lnTo>
                  <a:close/>
                  <a:moveTo>
                    <a:pt x="84886" y="70127"/>
                  </a:moveTo>
                  <a:lnTo>
                    <a:pt x="80329" y="70127"/>
                  </a:lnTo>
                  <a:lnTo>
                    <a:pt x="80329" y="65530"/>
                  </a:lnTo>
                  <a:lnTo>
                    <a:pt x="84886" y="65530"/>
                  </a:lnTo>
                  <a:close/>
                  <a:moveTo>
                    <a:pt x="84886" y="65288"/>
                  </a:moveTo>
                  <a:lnTo>
                    <a:pt x="80329" y="65288"/>
                  </a:lnTo>
                  <a:lnTo>
                    <a:pt x="80329" y="60731"/>
                  </a:lnTo>
                  <a:lnTo>
                    <a:pt x="84886" y="60731"/>
                  </a:lnTo>
                  <a:close/>
                  <a:moveTo>
                    <a:pt x="84886" y="60489"/>
                  </a:moveTo>
                  <a:lnTo>
                    <a:pt x="80329" y="60489"/>
                  </a:lnTo>
                  <a:lnTo>
                    <a:pt x="80329" y="55932"/>
                  </a:lnTo>
                  <a:lnTo>
                    <a:pt x="84886" y="55932"/>
                  </a:lnTo>
                  <a:close/>
                  <a:moveTo>
                    <a:pt x="84886" y="55690"/>
                  </a:moveTo>
                  <a:lnTo>
                    <a:pt x="80329" y="55690"/>
                  </a:lnTo>
                  <a:lnTo>
                    <a:pt x="80329" y="51093"/>
                  </a:lnTo>
                  <a:lnTo>
                    <a:pt x="84886" y="51093"/>
                  </a:lnTo>
                  <a:close/>
                  <a:moveTo>
                    <a:pt x="84886" y="50851"/>
                  </a:moveTo>
                  <a:lnTo>
                    <a:pt x="80329" y="50851"/>
                  </a:lnTo>
                  <a:lnTo>
                    <a:pt x="80329" y="46294"/>
                  </a:lnTo>
                  <a:lnTo>
                    <a:pt x="84886" y="46294"/>
                  </a:lnTo>
                  <a:close/>
                  <a:moveTo>
                    <a:pt x="84886" y="46052"/>
                  </a:moveTo>
                  <a:lnTo>
                    <a:pt x="80329" y="46052"/>
                  </a:lnTo>
                  <a:lnTo>
                    <a:pt x="80329" y="41495"/>
                  </a:lnTo>
                  <a:lnTo>
                    <a:pt x="84886" y="41495"/>
                  </a:lnTo>
                  <a:close/>
                  <a:moveTo>
                    <a:pt x="84886" y="41253"/>
                  </a:moveTo>
                  <a:lnTo>
                    <a:pt x="80329" y="41253"/>
                  </a:lnTo>
                  <a:lnTo>
                    <a:pt x="80329" y="36656"/>
                  </a:lnTo>
                  <a:lnTo>
                    <a:pt x="84886" y="36656"/>
                  </a:lnTo>
                  <a:close/>
                  <a:moveTo>
                    <a:pt x="84886" y="36414"/>
                  </a:moveTo>
                  <a:lnTo>
                    <a:pt x="80329" y="36414"/>
                  </a:lnTo>
                  <a:lnTo>
                    <a:pt x="80329" y="31858"/>
                  </a:lnTo>
                  <a:lnTo>
                    <a:pt x="84886" y="31858"/>
                  </a:lnTo>
                  <a:close/>
                  <a:moveTo>
                    <a:pt x="84886" y="31616"/>
                  </a:moveTo>
                  <a:lnTo>
                    <a:pt x="80329" y="31616"/>
                  </a:lnTo>
                  <a:lnTo>
                    <a:pt x="80329" y="27018"/>
                  </a:lnTo>
                  <a:lnTo>
                    <a:pt x="84886" y="27018"/>
                  </a:lnTo>
                  <a:close/>
                  <a:moveTo>
                    <a:pt x="84886" y="26776"/>
                  </a:moveTo>
                  <a:lnTo>
                    <a:pt x="80329" y="26776"/>
                  </a:lnTo>
                  <a:lnTo>
                    <a:pt x="80329" y="22220"/>
                  </a:lnTo>
                  <a:lnTo>
                    <a:pt x="84886" y="222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13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8" name="Google Shape;298;p13"/>
          <p:cNvSpPr txBox="1"/>
          <p:nvPr>
            <p:ph hasCustomPrompt="1" idx="2" type="title"/>
          </p:nvPr>
        </p:nvSpPr>
        <p:spPr>
          <a:xfrm>
            <a:off x="1522280" y="1393950"/>
            <a:ext cx="773700" cy="7773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99" name="Google Shape;299;p13"/>
          <p:cNvSpPr txBox="1"/>
          <p:nvPr>
            <p:ph hasCustomPrompt="1" idx="3" type="title"/>
          </p:nvPr>
        </p:nvSpPr>
        <p:spPr>
          <a:xfrm>
            <a:off x="5238030" y="1393950"/>
            <a:ext cx="773700" cy="7773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00" name="Google Shape;300;p13"/>
          <p:cNvSpPr txBox="1"/>
          <p:nvPr>
            <p:ph hasCustomPrompt="1" idx="4" type="title"/>
          </p:nvPr>
        </p:nvSpPr>
        <p:spPr>
          <a:xfrm>
            <a:off x="1522305" y="2494625"/>
            <a:ext cx="773700" cy="7773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01" name="Google Shape;301;p13"/>
          <p:cNvSpPr txBox="1"/>
          <p:nvPr>
            <p:ph hasCustomPrompt="1" idx="5" type="title"/>
          </p:nvPr>
        </p:nvSpPr>
        <p:spPr>
          <a:xfrm>
            <a:off x="1522305" y="3595300"/>
            <a:ext cx="773700" cy="7773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02" name="Google Shape;302;p13"/>
          <p:cNvSpPr txBox="1"/>
          <p:nvPr>
            <p:ph idx="1" type="subTitle"/>
          </p:nvPr>
        </p:nvSpPr>
        <p:spPr>
          <a:xfrm>
            <a:off x="2448393" y="1518150"/>
            <a:ext cx="1457700" cy="52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03" name="Google Shape;303;p13"/>
          <p:cNvSpPr txBox="1"/>
          <p:nvPr>
            <p:ph idx="6" type="subTitle"/>
          </p:nvPr>
        </p:nvSpPr>
        <p:spPr>
          <a:xfrm>
            <a:off x="6164020" y="1518150"/>
            <a:ext cx="1457700" cy="52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04" name="Google Shape;304;p13"/>
          <p:cNvSpPr txBox="1"/>
          <p:nvPr>
            <p:ph idx="7" type="subTitle"/>
          </p:nvPr>
        </p:nvSpPr>
        <p:spPr>
          <a:xfrm>
            <a:off x="2448393" y="2618825"/>
            <a:ext cx="1457700" cy="52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05" name="Google Shape;305;p13"/>
          <p:cNvSpPr txBox="1"/>
          <p:nvPr>
            <p:ph idx="8" type="subTitle"/>
          </p:nvPr>
        </p:nvSpPr>
        <p:spPr>
          <a:xfrm>
            <a:off x="2448270" y="3719500"/>
            <a:ext cx="1457700" cy="52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06" name="Google Shape;306;p13"/>
          <p:cNvSpPr txBox="1"/>
          <p:nvPr>
            <p:ph hasCustomPrompt="1" idx="9" type="title"/>
          </p:nvPr>
        </p:nvSpPr>
        <p:spPr>
          <a:xfrm>
            <a:off x="5237956" y="2494625"/>
            <a:ext cx="773700" cy="7773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07" name="Google Shape;307;p13"/>
          <p:cNvSpPr txBox="1"/>
          <p:nvPr>
            <p:ph hasCustomPrompt="1" idx="13" type="title"/>
          </p:nvPr>
        </p:nvSpPr>
        <p:spPr>
          <a:xfrm>
            <a:off x="5237957" y="3595300"/>
            <a:ext cx="773700" cy="7773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08" name="Google Shape;308;p13"/>
          <p:cNvSpPr txBox="1"/>
          <p:nvPr>
            <p:ph idx="14" type="subTitle"/>
          </p:nvPr>
        </p:nvSpPr>
        <p:spPr>
          <a:xfrm>
            <a:off x="6163931" y="2618825"/>
            <a:ext cx="1457700" cy="52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09" name="Google Shape;309;p13"/>
          <p:cNvSpPr txBox="1"/>
          <p:nvPr>
            <p:ph idx="15" type="subTitle"/>
          </p:nvPr>
        </p:nvSpPr>
        <p:spPr>
          <a:xfrm>
            <a:off x="6163930" y="3719500"/>
            <a:ext cx="1457700" cy="52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p14"/>
          <p:cNvGrpSpPr/>
          <p:nvPr/>
        </p:nvGrpSpPr>
        <p:grpSpPr>
          <a:xfrm>
            <a:off x="-1294537" y="-911075"/>
            <a:ext cx="10209225" cy="4536563"/>
            <a:chOff x="-1294537" y="-911075"/>
            <a:chExt cx="10209225" cy="4536563"/>
          </a:xfrm>
        </p:grpSpPr>
        <p:sp>
          <p:nvSpPr>
            <p:cNvPr id="312" name="Google Shape;312;p14"/>
            <p:cNvSpPr/>
            <p:nvPr/>
          </p:nvSpPr>
          <p:spPr>
            <a:xfrm flipH="1" rot="10800000">
              <a:off x="-125475" y="-71600"/>
              <a:ext cx="3162000" cy="611100"/>
            </a:xfrm>
            <a:prstGeom prst="round1Rect">
              <a:avLst>
                <a:gd fmla="val 16667" name="adj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grpSp>
          <p:nvGrpSpPr>
            <p:cNvPr id="313" name="Google Shape;313;p14"/>
            <p:cNvGrpSpPr/>
            <p:nvPr/>
          </p:nvGrpSpPr>
          <p:grpSpPr>
            <a:xfrm>
              <a:off x="7928563" y="-911075"/>
              <a:ext cx="986125" cy="2095500"/>
              <a:chOff x="7631225" y="2241175"/>
              <a:chExt cx="986125" cy="2095500"/>
            </a:xfrm>
          </p:grpSpPr>
          <p:cxnSp>
            <p:nvCxnSpPr>
              <p:cNvPr id="314" name="Google Shape;314;p14"/>
              <p:cNvCxnSpPr/>
              <p:nvPr/>
            </p:nvCxnSpPr>
            <p:spPr>
              <a:xfrm>
                <a:off x="7631225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5" name="Google Shape;315;p14"/>
              <p:cNvCxnSpPr/>
              <p:nvPr/>
            </p:nvCxnSpPr>
            <p:spPr>
              <a:xfrm>
                <a:off x="7707081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6" name="Google Shape;316;p14"/>
              <p:cNvCxnSpPr/>
              <p:nvPr/>
            </p:nvCxnSpPr>
            <p:spPr>
              <a:xfrm>
                <a:off x="7782937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7" name="Google Shape;317;p14"/>
              <p:cNvCxnSpPr/>
              <p:nvPr/>
            </p:nvCxnSpPr>
            <p:spPr>
              <a:xfrm>
                <a:off x="7858792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8" name="Google Shape;318;p14"/>
              <p:cNvCxnSpPr/>
              <p:nvPr/>
            </p:nvCxnSpPr>
            <p:spPr>
              <a:xfrm>
                <a:off x="8010504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9" name="Google Shape;319;p14"/>
              <p:cNvCxnSpPr/>
              <p:nvPr/>
            </p:nvCxnSpPr>
            <p:spPr>
              <a:xfrm>
                <a:off x="8162215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0" name="Google Shape;320;p14"/>
              <p:cNvCxnSpPr/>
              <p:nvPr/>
            </p:nvCxnSpPr>
            <p:spPr>
              <a:xfrm>
                <a:off x="8313927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1" name="Google Shape;321;p14"/>
              <p:cNvCxnSpPr/>
              <p:nvPr/>
            </p:nvCxnSpPr>
            <p:spPr>
              <a:xfrm>
                <a:off x="7934648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2" name="Google Shape;322;p14"/>
              <p:cNvCxnSpPr/>
              <p:nvPr/>
            </p:nvCxnSpPr>
            <p:spPr>
              <a:xfrm>
                <a:off x="8086360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3" name="Google Shape;323;p14"/>
              <p:cNvCxnSpPr/>
              <p:nvPr/>
            </p:nvCxnSpPr>
            <p:spPr>
              <a:xfrm>
                <a:off x="8238071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4" name="Google Shape;324;p14"/>
              <p:cNvCxnSpPr/>
              <p:nvPr/>
            </p:nvCxnSpPr>
            <p:spPr>
              <a:xfrm>
                <a:off x="8389783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5" name="Google Shape;325;p14"/>
              <p:cNvCxnSpPr/>
              <p:nvPr/>
            </p:nvCxnSpPr>
            <p:spPr>
              <a:xfrm>
                <a:off x="8465638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6" name="Google Shape;326;p14"/>
              <p:cNvCxnSpPr/>
              <p:nvPr/>
            </p:nvCxnSpPr>
            <p:spPr>
              <a:xfrm>
                <a:off x="8541494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7" name="Google Shape;327;p14"/>
              <p:cNvCxnSpPr/>
              <p:nvPr/>
            </p:nvCxnSpPr>
            <p:spPr>
              <a:xfrm>
                <a:off x="8617350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28" name="Google Shape;328;p14"/>
            <p:cNvGrpSpPr/>
            <p:nvPr/>
          </p:nvGrpSpPr>
          <p:grpSpPr>
            <a:xfrm>
              <a:off x="-1294537" y="1741238"/>
              <a:ext cx="1885275" cy="1884250"/>
              <a:chOff x="2609275" y="3149350"/>
              <a:chExt cx="1885275" cy="1884250"/>
            </a:xfrm>
          </p:grpSpPr>
          <p:sp>
            <p:nvSpPr>
              <p:cNvPr id="329" name="Google Shape;329;p14"/>
              <p:cNvSpPr/>
              <p:nvPr/>
            </p:nvSpPr>
            <p:spPr>
              <a:xfrm>
                <a:off x="3923900" y="3224950"/>
                <a:ext cx="494025" cy="495025"/>
              </a:xfrm>
              <a:custGeom>
                <a:rect b="b" l="l" r="r" t="t"/>
                <a:pathLst>
                  <a:path extrusionOk="0" h="19801" w="19761">
                    <a:moveTo>
                      <a:pt x="485" y="202"/>
                    </a:moveTo>
                    <a:cubicBezTo>
                      <a:pt x="323" y="162"/>
                      <a:pt x="162" y="81"/>
                      <a:pt x="1" y="1"/>
                    </a:cubicBezTo>
                    <a:lnTo>
                      <a:pt x="19761" y="19801"/>
                    </a:lnTo>
                    <a:cubicBezTo>
                      <a:pt x="19720" y="19640"/>
                      <a:pt x="19640" y="19478"/>
                      <a:pt x="19559" y="19317"/>
                    </a:cubicBezTo>
                    <a:lnTo>
                      <a:pt x="485" y="2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14"/>
              <p:cNvSpPr/>
              <p:nvPr/>
            </p:nvSpPr>
            <p:spPr>
              <a:xfrm>
                <a:off x="3725300" y="3164475"/>
                <a:ext cx="753125" cy="753100"/>
              </a:xfrm>
              <a:custGeom>
                <a:rect b="b" l="l" r="r" t="t"/>
                <a:pathLst>
                  <a:path extrusionOk="0" h="30124" w="30125">
                    <a:moveTo>
                      <a:pt x="323" y="81"/>
                    </a:moveTo>
                    <a:cubicBezTo>
                      <a:pt x="202" y="41"/>
                      <a:pt x="122" y="41"/>
                      <a:pt x="1" y="0"/>
                    </a:cubicBezTo>
                    <a:lnTo>
                      <a:pt x="30124" y="30124"/>
                    </a:lnTo>
                    <a:cubicBezTo>
                      <a:pt x="30084" y="30043"/>
                      <a:pt x="30084" y="29922"/>
                      <a:pt x="30043" y="29801"/>
                    </a:cubicBezTo>
                    <a:lnTo>
                      <a:pt x="323" y="8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14"/>
              <p:cNvSpPr/>
              <p:nvPr/>
            </p:nvSpPr>
            <p:spPr>
              <a:xfrm>
                <a:off x="3572075" y="3149350"/>
                <a:ext cx="922475" cy="922475"/>
              </a:xfrm>
              <a:custGeom>
                <a:rect b="b" l="l" r="r" t="t"/>
                <a:pathLst>
                  <a:path extrusionOk="0" h="36899" w="36899">
                    <a:moveTo>
                      <a:pt x="282" y="0"/>
                    </a:moveTo>
                    <a:cubicBezTo>
                      <a:pt x="161" y="0"/>
                      <a:pt x="81" y="0"/>
                      <a:pt x="0" y="0"/>
                    </a:cubicBezTo>
                    <a:lnTo>
                      <a:pt x="36898" y="36899"/>
                    </a:lnTo>
                    <a:cubicBezTo>
                      <a:pt x="36898" y="36778"/>
                      <a:pt x="36898" y="36697"/>
                      <a:pt x="36858" y="36616"/>
                    </a:cubicBez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14"/>
              <p:cNvSpPr/>
              <p:nvPr/>
            </p:nvSpPr>
            <p:spPr>
              <a:xfrm>
                <a:off x="3440000" y="3154400"/>
                <a:ext cx="1048500" cy="1048500"/>
              </a:xfrm>
              <a:custGeom>
                <a:rect b="b" l="l" r="r" t="t"/>
                <a:pathLst>
                  <a:path extrusionOk="0" h="41940" w="41940">
                    <a:moveTo>
                      <a:pt x="242" y="0"/>
                    </a:moveTo>
                    <a:cubicBezTo>
                      <a:pt x="162" y="40"/>
                      <a:pt x="81" y="40"/>
                      <a:pt x="0" y="40"/>
                    </a:cubicBezTo>
                    <a:lnTo>
                      <a:pt x="41899" y="41939"/>
                    </a:lnTo>
                    <a:cubicBezTo>
                      <a:pt x="41899" y="41858"/>
                      <a:pt x="41939" y="41778"/>
                      <a:pt x="41939" y="4169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14"/>
              <p:cNvSpPr/>
              <p:nvPr/>
            </p:nvSpPr>
            <p:spPr>
              <a:xfrm>
                <a:off x="3323050" y="3175550"/>
                <a:ext cx="1145275" cy="1144275"/>
              </a:xfrm>
              <a:custGeom>
                <a:rect b="b" l="l" r="r" t="t"/>
                <a:pathLst>
                  <a:path extrusionOk="0" h="45771" w="45811">
                    <a:moveTo>
                      <a:pt x="243" y="1"/>
                    </a:moveTo>
                    <a:cubicBezTo>
                      <a:pt x="162" y="1"/>
                      <a:pt x="81" y="41"/>
                      <a:pt x="1" y="41"/>
                    </a:cubicBezTo>
                    <a:lnTo>
                      <a:pt x="45730" y="45771"/>
                    </a:lnTo>
                    <a:cubicBezTo>
                      <a:pt x="45771" y="45690"/>
                      <a:pt x="45771" y="45610"/>
                      <a:pt x="45811" y="455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14"/>
              <p:cNvSpPr/>
              <p:nvPr/>
            </p:nvSpPr>
            <p:spPr>
              <a:xfrm>
                <a:off x="3218200" y="3207825"/>
                <a:ext cx="1216875" cy="1216850"/>
              </a:xfrm>
              <a:custGeom>
                <a:rect b="b" l="l" r="r" t="t"/>
                <a:pathLst>
                  <a:path extrusionOk="0" h="48674" w="48675">
                    <a:moveTo>
                      <a:pt x="202" y="0"/>
                    </a:moveTo>
                    <a:cubicBezTo>
                      <a:pt x="122" y="0"/>
                      <a:pt x="81" y="41"/>
                      <a:pt x="1" y="81"/>
                    </a:cubicBezTo>
                    <a:lnTo>
                      <a:pt x="48593" y="48674"/>
                    </a:lnTo>
                    <a:cubicBezTo>
                      <a:pt x="48634" y="48633"/>
                      <a:pt x="48674" y="48553"/>
                      <a:pt x="48674" y="484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14"/>
              <p:cNvSpPr/>
              <p:nvPr/>
            </p:nvSpPr>
            <p:spPr>
              <a:xfrm>
                <a:off x="3122425" y="3249150"/>
                <a:ext cx="1271300" cy="1271300"/>
              </a:xfrm>
              <a:custGeom>
                <a:rect b="b" l="l" r="r" t="t"/>
                <a:pathLst>
                  <a:path extrusionOk="0" h="50852" w="50852">
                    <a:moveTo>
                      <a:pt x="202" y="1"/>
                    </a:moveTo>
                    <a:cubicBezTo>
                      <a:pt x="122" y="41"/>
                      <a:pt x="81" y="81"/>
                      <a:pt x="1" y="122"/>
                    </a:cubicBezTo>
                    <a:lnTo>
                      <a:pt x="50771" y="50852"/>
                    </a:lnTo>
                    <a:cubicBezTo>
                      <a:pt x="50771" y="50811"/>
                      <a:pt x="50811" y="50731"/>
                      <a:pt x="50852" y="506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14"/>
              <p:cNvSpPr/>
              <p:nvPr/>
            </p:nvSpPr>
            <p:spPr>
              <a:xfrm>
                <a:off x="3035725" y="3299550"/>
                <a:ext cx="1307600" cy="1308625"/>
              </a:xfrm>
              <a:custGeom>
                <a:rect b="b" l="l" r="r" t="t"/>
                <a:pathLst>
                  <a:path extrusionOk="0" h="52345" w="52304">
                    <a:moveTo>
                      <a:pt x="162" y="1"/>
                    </a:moveTo>
                    <a:cubicBezTo>
                      <a:pt x="81" y="41"/>
                      <a:pt x="41" y="82"/>
                      <a:pt x="1" y="122"/>
                    </a:cubicBezTo>
                    <a:lnTo>
                      <a:pt x="52182" y="52344"/>
                    </a:lnTo>
                    <a:cubicBezTo>
                      <a:pt x="52223" y="52263"/>
                      <a:pt x="52263" y="52223"/>
                      <a:pt x="52303" y="5218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14"/>
              <p:cNvSpPr/>
              <p:nvPr/>
            </p:nvSpPr>
            <p:spPr>
              <a:xfrm>
                <a:off x="2956075" y="3358025"/>
                <a:ext cx="1328775" cy="1329775"/>
              </a:xfrm>
              <a:custGeom>
                <a:rect b="b" l="l" r="r" t="t"/>
                <a:pathLst>
                  <a:path extrusionOk="0" h="53191" w="53151">
                    <a:moveTo>
                      <a:pt x="122" y="1"/>
                    </a:moveTo>
                    <a:cubicBezTo>
                      <a:pt x="82" y="41"/>
                      <a:pt x="41" y="82"/>
                      <a:pt x="1" y="122"/>
                    </a:cubicBezTo>
                    <a:lnTo>
                      <a:pt x="53030" y="53191"/>
                    </a:lnTo>
                    <a:cubicBezTo>
                      <a:pt x="53070" y="53110"/>
                      <a:pt x="53110" y="53070"/>
                      <a:pt x="53151" y="53030"/>
                    </a:cubicBez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14"/>
              <p:cNvSpPr/>
              <p:nvPr/>
            </p:nvSpPr>
            <p:spPr>
              <a:xfrm>
                <a:off x="2883500" y="3422550"/>
                <a:ext cx="1336825" cy="1336825"/>
              </a:xfrm>
              <a:custGeom>
                <a:rect b="b" l="l" r="r" t="t"/>
                <a:pathLst>
                  <a:path extrusionOk="0" h="53473" w="53473">
                    <a:moveTo>
                      <a:pt x="121" y="1"/>
                    </a:moveTo>
                    <a:cubicBezTo>
                      <a:pt x="121" y="1"/>
                      <a:pt x="81" y="81"/>
                      <a:pt x="81" y="81"/>
                    </a:cubicBezTo>
                    <a:cubicBezTo>
                      <a:pt x="41" y="122"/>
                      <a:pt x="0" y="122"/>
                      <a:pt x="0" y="162"/>
                    </a:cubicBezTo>
                    <a:lnTo>
                      <a:pt x="53311" y="53473"/>
                    </a:lnTo>
                    <a:cubicBezTo>
                      <a:pt x="53311" y="53473"/>
                      <a:pt x="53392" y="53433"/>
                      <a:pt x="53392" y="53433"/>
                    </a:cubicBezTo>
                    <a:cubicBezTo>
                      <a:pt x="53432" y="53392"/>
                      <a:pt x="53432" y="53392"/>
                      <a:pt x="53473" y="533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14"/>
              <p:cNvSpPr/>
              <p:nvPr/>
            </p:nvSpPr>
            <p:spPr>
              <a:xfrm>
                <a:off x="2817975" y="3495150"/>
                <a:ext cx="1329775" cy="1329775"/>
              </a:xfrm>
              <a:custGeom>
                <a:rect b="b" l="l" r="r" t="t"/>
                <a:pathLst>
                  <a:path extrusionOk="0" h="53191" w="53191">
                    <a:moveTo>
                      <a:pt x="121" y="0"/>
                    </a:moveTo>
                    <a:cubicBezTo>
                      <a:pt x="81" y="41"/>
                      <a:pt x="41" y="121"/>
                      <a:pt x="0" y="161"/>
                    </a:cubicBezTo>
                    <a:lnTo>
                      <a:pt x="53029" y="53190"/>
                    </a:lnTo>
                    <a:cubicBezTo>
                      <a:pt x="53110" y="53150"/>
                      <a:pt x="53150" y="53109"/>
                      <a:pt x="53190" y="53069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14"/>
              <p:cNvSpPr/>
              <p:nvPr/>
            </p:nvSpPr>
            <p:spPr>
              <a:xfrm>
                <a:off x="2760500" y="3574775"/>
                <a:ext cx="1307600" cy="1308625"/>
              </a:xfrm>
              <a:custGeom>
                <a:rect b="b" l="l" r="r" t="t"/>
                <a:pathLst>
                  <a:path extrusionOk="0" h="52345" w="52304">
                    <a:moveTo>
                      <a:pt x="81" y="1"/>
                    </a:moveTo>
                    <a:cubicBezTo>
                      <a:pt x="41" y="82"/>
                      <a:pt x="41" y="122"/>
                      <a:pt x="1" y="162"/>
                    </a:cubicBezTo>
                    <a:lnTo>
                      <a:pt x="52142" y="52344"/>
                    </a:lnTo>
                    <a:cubicBezTo>
                      <a:pt x="52182" y="52304"/>
                      <a:pt x="52263" y="52263"/>
                      <a:pt x="52303" y="522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14"/>
              <p:cNvSpPr/>
              <p:nvPr/>
            </p:nvSpPr>
            <p:spPr>
              <a:xfrm>
                <a:off x="2710100" y="3662500"/>
                <a:ext cx="1271300" cy="1271300"/>
              </a:xfrm>
              <a:custGeom>
                <a:rect b="b" l="l" r="r" t="t"/>
                <a:pathLst>
                  <a:path extrusionOk="0" h="50852" w="50852">
                    <a:moveTo>
                      <a:pt x="81" y="0"/>
                    </a:moveTo>
                    <a:cubicBezTo>
                      <a:pt x="41" y="41"/>
                      <a:pt x="41" y="121"/>
                      <a:pt x="0" y="162"/>
                    </a:cubicBezTo>
                    <a:lnTo>
                      <a:pt x="50650" y="50851"/>
                    </a:lnTo>
                    <a:cubicBezTo>
                      <a:pt x="50690" y="50811"/>
                      <a:pt x="50771" y="50771"/>
                      <a:pt x="50851" y="507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14"/>
              <p:cNvSpPr/>
              <p:nvPr/>
            </p:nvSpPr>
            <p:spPr>
              <a:xfrm>
                <a:off x="2667750" y="3758275"/>
                <a:ext cx="1216875" cy="1216850"/>
              </a:xfrm>
              <a:custGeom>
                <a:rect b="b" l="l" r="r" t="t"/>
                <a:pathLst>
                  <a:path extrusionOk="0" h="48674" w="48675">
                    <a:moveTo>
                      <a:pt x="81" y="0"/>
                    </a:moveTo>
                    <a:cubicBezTo>
                      <a:pt x="41" y="41"/>
                      <a:pt x="41" y="121"/>
                      <a:pt x="1" y="202"/>
                    </a:cubicBezTo>
                    <a:lnTo>
                      <a:pt x="48513" y="48674"/>
                    </a:lnTo>
                    <a:cubicBezTo>
                      <a:pt x="48553" y="48633"/>
                      <a:pt x="48634" y="48633"/>
                      <a:pt x="48674" y="4859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14"/>
              <p:cNvSpPr/>
              <p:nvPr/>
            </p:nvSpPr>
            <p:spPr>
              <a:xfrm>
                <a:off x="2635500" y="3863125"/>
                <a:ext cx="1144275" cy="1144275"/>
              </a:xfrm>
              <a:custGeom>
                <a:rect b="b" l="l" r="r" t="t"/>
                <a:pathLst>
                  <a:path extrusionOk="0" h="45771" w="45771">
                    <a:moveTo>
                      <a:pt x="41" y="0"/>
                    </a:moveTo>
                    <a:cubicBezTo>
                      <a:pt x="41" y="81"/>
                      <a:pt x="0" y="121"/>
                      <a:pt x="0" y="202"/>
                    </a:cubicBezTo>
                    <a:lnTo>
                      <a:pt x="45569" y="45770"/>
                    </a:lnTo>
                    <a:cubicBezTo>
                      <a:pt x="45649" y="45770"/>
                      <a:pt x="45730" y="45730"/>
                      <a:pt x="45770" y="457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14"/>
              <p:cNvSpPr/>
              <p:nvPr/>
            </p:nvSpPr>
            <p:spPr>
              <a:xfrm>
                <a:off x="2615325" y="3980050"/>
                <a:ext cx="1048500" cy="1048500"/>
              </a:xfrm>
              <a:custGeom>
                <a:rect b="b" l="l" r="r" t="t"/>
                <a:pathLst>
                  <a:path extrusionOk="0" h="41940" w="41940">
                    <a:moveTo>
                      <a:pt x="1" y="1"/>
                    </a:moveTo>
                    <a:cubicBezTo>
                      <a:pt x="1" y="82"/>
                      <a:pt x="1" y="162"/>
                      <a:pt x="1" y="243"/>
                    </a:cubicBezTo>
                    <a:lnTo>
                      <a:pt x="41657" y="41940"/>
                    </a:lnTo>
                    <a:cubicBezTo>
                      <a:pt x="41738" y="41900"/>
                      <a:pt x="41859" y="41900"/>
                      <a:pt x="41940" y="4190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14"/>
              <p:cNvSpPr/>
              <p:nvPr/>
            </p:nvSpPr>
            <p:spPr>
              <a:xfrm>
                <a:off x="2609275" y="4111125"/>
                <a:ext cx="922500" cy="922475"/>
              </a:xfrm>
              <a:custGeom>
                <a:rect b="b" l="l" r="r" t="t"/>
                <a:pathLst>
                  <a:path extrusionOk="0" h="36899" w="36900">
                    <a:moveTo>
                      <a:pt x="1" y="0"/>
                    </a:moveTo>
                    <a:cubicBezTo>
                      <a:pt x="1" y="81"/>
                      <a:pt x="1" y="202"/>
                      <a:pt x="1" y="283"/>
                    </a:cubicBezTo>
                    <a:lnTo>
                      <a:pt x="36617" y="36899"/>
                    </a:lnTo>
                    <a:cubicBezTo>
                      <a:pt x="36697" y="36899"/>
                      <a:pt x="36818" y="36899"/>
                      <a:pt x="36899" y="36899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14"/>
              <p:cNvSpPr/>
              <p:nvPr/>
            </p:nvSpPr>
            <p:spPr>
              <a:xfrm>
                <a:off x="2625400" y="4264350"/>
                <a:ext cx="753125" cy="754125"/>
              </a:xfrm>
              <a:custGeom>
                <a:rect b="b" l="l" r="r" t="t"/>
                <a:pathLst>
                  <a:path extrusionOk="0" h="30165" w="30125">
                    <a:moveTo>
                      <a:pt x="1" y="1"/>
                    </a:moveTo>
                    <a:cubicBezTo>
                      <a:pt x="1" y="122"/>
                      <a:pt x="41" y="243"/>
                      <a:pt x="41" y="364"/>
                    </a:cubicBezTo>
                    <a:lnTo>
                      <a:pt x="29762" y="30084"/>
                    </a:lnTo>
                    <a:cubicBezTo>
                      <a:pt x="29883" y="30124"/>
                      <a:pt x="30004" y="30124"/>
                      <a:pt x="30124" y="301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14"/>
              <p:cNvSpPr/>
              <p:nvPr/>
            </p:nvSpPr>
            <p:spPr>
              <a:xfrm>
                <a:off x="2684900" y="4462975"/>
                <a:ext cx="495025" cy="495025"/>
              </a:xfrm>
              <a:custGeom>
                <a:rect b="b" l="l" r="r" t="t"/>
                <a:pathLst>
                  <a:path extrusionOk="0" h="19801" w="19801">
                    <a:moveTo>
                      <a:pt x="0" y="0"/>
                    </a:moveTo>
                    <a:cubicBezTo>
                      <a:pt x="81" y="161"/>
                      <a:pt x="161" y="323"/>
                      <a:pt x="242" y="484"/>
                    </a:cubicBezTo>
                    <a:lnTo>
                      <a:pt x="19316" y="19599"/>
                    </a:lnTo>
                    <a:cubicBezTo>
                      <a:pt x="19478" y="19639"/>
                      <a:pt x="19639" y="19720"/>
                      <a:pt x="19800" y="198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348" name="Google Shape;34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14"/>
          <p:cNvSpPr/>
          <p:nvPr/>
        </p:nvSpPr>
        <p:spPr>
          <a:xfrm>
            <a:off x="7925" y="4827250"/>
            <a:ext cx="2263500" cy="313800"/>
          </a:xfrm>
          <a:prstGeom prst="round1Rect">
            <a:avLst>
              <a:gd fmla="val 50000" name="adj"/>
            </a:avLst>
          </a:prstGeom>
          <a:solidFill>
            <a:srgbClr val="006DF5">
              <a:alpha val="405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50" name="Google Shape;350;p14"/>
          <p:cNvSpPr txBox="1"/>
          <p:nvPr>
            <p:ph type="title"/>
          </p:nvPr>
        </p:nvSpPr>
        <p:spPr>
          <a:xfrm>
            <a:off x="1228600" y="2956328"/>
            <a:ext cx="668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1" name="Google Shape;351;p14"/>
          <p:cNvSpPr txBox="1"/>
          <p:nvPr>
            <p:ph idx="1" type="subTitle"/>
          </p:nvPr>
        </p:nvSpPr>
        <p:spPr>
          <a:xfrm>
            <a:off x="1228600" y="1538275"/>
            <a:ext cx="6686700" cy="148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7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4" name="Google Shape;354;p15"/>
          <p:cNvGrpSpPr/>
          <p:nvPr/>
        </p:nvGrpSpPr>
        <p:grpSpPr>
          <a:xfrm>
            <a:off x="6912000" y="0"/>
            <a:ext cx="2450875" cy="5156372"/>
            <a:chOff x="6912000" y="0"/>
            <a:chExt cx="2450875" cy="5156372"/>
          </a:xfrm>
        </p:grpSpPr>
        <p:sp>
          <p:nvSpPr>
            <p:cNvPr id="355" name="Google Shape;355;p15"/>
            <p:cNvSpPr/>
            <p:nvPr/>
          </p:nvSpPr>
          <p:spPr>
            <a:xfrm rot="10800000">
              <a:off x="8516400" y="3699572"/>
              <a:ext cx="627600" cy="1456800"/>
            </a:xfrm>
            <a:prstGeom prst="rect">
              <a:avLst/>
            </a:prstGeom>
            <a:solidFill>
              <a:srgbClr val="63DBF5">
                <a:alpha val="6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356" name="Google Shape;356;p15"/>
            <p:cNvSpPr/>
            <p:nvPr/>
          </p:nvSpPr>
          <p:spPr>
            <a:xfrm>
              <a:off x="7480375" y="4684200"/>
              <a:ext cx="1882500" cy="213000"/>
            </a:xfrm>
            <a:prstGeom prst="roundRect">
              <a:avLst>
                <a:gd fmla="val 50000" name="adj"/>
              </a:avLst>
            </a:prstGeom>
            <a:solidFill>
              <a:srgbClr val="516CEE">
                <a:alpha val="6075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357" name="Google Shape;357;p15"/>
            <p:cNvSpPr/>
            <p:nvPr/>
          </p:nvSpPr>
          <p:spPr>
            <a:xfrm rot="10800000">
              <a:off x="6912000" y="0"/>
              <a:ext cx="2232000" cy="461700"/>
            </a:xfrm>
            <a:prstGeom prst="round1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grpSp>
        <p:nvGrpSpPr>
          <p:cNvPr id="358" name="Google Shape;358;p15"/>
          <p:cNvGrpSpPr/>
          <p:nvPr/>
        </p:nvGrpSpPr>
        <p:grpSpPr>
          <a:xfrm>
            <a:off x="-2178113" y="927159"/>
            <a:ext cx="5103863" cy="4329741"/>
            <a:chOff x="-2178113" y="927159"/>
            <a:chExt cx="5103863" cy="4329741"/>
          </a:xfrm>
        </p:grpSpPr>
        <p:sp>
          <p:nvSpPr>
            <p:cNvPr id="359" name="Google Shape;359;p15"/>
            <p:cNvSpPr/>
            <p:nvPr/>
          </p:nvSpPr>
          <p:spPr>
            <a:xfrm rot="8100000">
              <a:off x="-1696423" y="1408849"/>
              <a:ext cx="2325803" cy="2325803"/>
            </a:xfrm>
            <a:custGeom>
              <a:rect b="b" l="l" r="r" t="t"/>
              <a:pathLst>
                <a:path extrusionOk="0" h="93033" w="93033">
                  <a:moveTo>
                    <a:pt x="89685" y="61054"/>
                  </a:moveTo>
                  <a:lnTo>
                    <a:pt x="89685" y="63796"/>
                  </a:lnTo>
                  <a:lnTo>
                    <a:pt x="89927" y="63150"/>
                  </a:lnTo>
                  <a:lnTo>
                    <a:pt x="89927" y="61054"/>
                  </a:lnTo>
                  <a:lnTo>
                    <a:pt x="90693" y="61054"/>
                  </a:lnTo>
                  <a:cubicBezTo>
                    <a:pt x="90733" y="60973"/>
                    <a:pt x="90733" y="60892"/>
                    <a:pt x="90774" y="60812"/>
                  </a:cubicBezTo>
                  <a:lnTo>
                    <a:pt x="89927" y="60812"/>
                  </a:lnTo>
                  <a:lnTo>
                    <a:pt x="89927" y="56255"/>
                  </a:lnTo>
                  <a:lnTo>
                    <a:pt x="91984" y="56255"/>
                  </a:lnTo>
                  <a:cubicBezTo>
                    <a:pt x="92024" y="56174"/>
                    <a:pt x="92024" y="56093"/>
                    <a:pt x="92064" y="56013"/>
                  </a:cubicBezTo>
                  <a:lnTo>
                    <a:pt x="89927" y="56013"/>
                  </a:lnTo>
                  <a:lnTo>
                    <a:pt x="89927" y="51456"/>
                  </a:lnTo>
                  <a:lnTo>
                    <a:pt x="92750" y="51456"/>
                  </a:lnTo>
                  <a:cubicBezTo>
                    <a:pt x="92750" y="51375"/>
                    <a:pt x="92790" y="51295"/>
                    <a:pt x="92790" y="51174"/>
                  </a:cubicBezTo>
                  <a:lnTo>
                    <a:pt x="89927" y="51174"/>
                  </a:lnTo>
                  <a:lnTo>
                    <a:pt x="89927" y="46617"/>
                  </a:lnTo>
                  <a:lnTo>
                    <a:pt x="93032" y="46617"/>
                  </a:lnTo>
                  <a:lnTo>
                    <a:pt x="93032" y="46496"/>
                  </a:lnTo>
                  <a:lnTo>
                    <a:pt x="93032" y="46375"/>
                  </a:lnTo>
                  <a:lnTo>
                    <a:pt x="89927" y="46375"/>
                  </a:lnTo>
                  <a:lnTo>
                    <a:pt x="89927" y="41818"/>
                  </a:lnTo>
                  <a:lnTo>
                    <a:pt x="92790" y="41818"/>
                  </a:lnTo>
                  <a:cubicBezTo>
                    <a:pt x="92790" y="41737"/>
                    <a:pt x="92750" y="41657"/>
                    <a:pt x="92750" y="41576"/>
                  </a:cubicBezTo>
                  <a:lnTo>
                    <a:pt x="89927" y="41576"/>
                  </a:lnTo>
                  <a:lnTo>
                    <a:pt x="89927" y="36979"/>
                  </a:lnTo>
                  <a:lnTo>
                    <a:pt x="92064" y="36979"/>
                  </a:lnTo>
                  <a:cubicBezTo>
                    <a:pt x="92024" y="36898"/>
                    <a:pt x="92024" y="36818"/>
                    <a:pt x="91984" y="36737"/>
                  </a:cubicBezTo>
                  <a:lnTo>
                    <a:pt x="89927" y="36737"/>
                  </a:lnTo>
                  <a:lnTo>
                    <a:pt x="89927" y="32180"/>
                  </a:lnTo>
                  <a:lnTo>
                    <a:pt x="90774" y="32180"/>
                  </a:lnTo>
                  <a:cubicBezTo>
                    <a:pt x="90733" y="32099"/>
                    <a:pt x="90733" y="32019"/>
                    <a:pt x="90693" y="31938"/>
                  </a:cubicBezTo>
                  <a:lnTo>
                    <a:pt x="89927" y="31938"/>
                  </a:lnTo>
                  <a:lnTo>
                    <a:pt x="89927" y="29841"/>
                  </a:lnTo>
                  <a:lnTo>
                    <a:pt x="89685" y="29196"/>
                  </a:lnTo>
                  <a:lnTo>
                    <a:pt x="89685" y="31938"/>
                  </a:lnTo>
                  <a:lnTo>
                    <a:pt x="85128" y="31938"/>
                  </a:lnTo>
                  <a:lnTo>
                    <a:pt x="85128" y="27381"/>
                  </a:lnTo>
                  <a:lnTo>
                    <a:pt x="88919" y="27381"/>
                  </a:lnTo>
                  <a:cubicBezTo>
                    <a:pt x="88879" y="27301"/>
                    <a:pt x="88838" y="27220"/>
                    <a:pt x="88798" y="27139"/>
                  </a:cubicBezTo>
                  <a:lnTo>
                    <a:pt x="85128" y="27139"/>
                  </a:lnTo>
                  <a:lnTo>
                    <a:pt x="85128" y="22542"/>
                  </a:lnTo>
                  <a:lnTo>
                    <a:pt x="86378" y="22542"/>
                  </a:lnTo>
                  <a:cubicBezTo>
                    <a:pt x="86338" y="22462"/>
                    <a:pt x="86298" y="22381"/>
                    <a:pt x="86257" y="22300"/>
                  </a:cubicBezTo>
                  <a:lnTo>
                    <a:pt x="85128" y="22300"/>
                  </a:lnTo>
                  <a:lnTo>
                    <a:pt x="85128" y="20566"/>
                  </a:lnTo>
                  <a:cubicBezTo>
                    <a:pt x="85048" y="20445"/>
                    <a:pt x="84967" y="20324"/>
                    <a:pt x="84886" y="20203"/>
                  </a:cubicBezTo>
                  <a:lnTo>
                    <a:pt x="84886" y="22300"/>
                  </a:lnTo>
                  <a:lnTo>
                    <a:pt x="80329" y="22300"/>
                  </a:lnTo>
                  <a:lnTo>
                    <a:pt x="80329" y="17743"/>
                  </a:lnTo>
                  <a:lnTo>
                    <a:pt x="83072" y="17743"/>
                  </a:lnTo>
                  <a:lnTo>
                    <a:pt x="82870" y="17501"/>
                  </a:lnTo>
                  <a:lnTo>
                    <a:pt x="80329" y="17501"/>
                  </a:lnTo>
                  <a:lnTo>
                    <a:pt x="80329" y="14558"/>
                  </a:lnTo>
                  <a:lnTo>
                    <a:pt x="80087" y="14316"/>
                  </a:lnTo>
                  <a:lnTo>
                    <a:pt x="80087" y="17501"/>
                  </a:lnTo>
                  <a:lnTo>
                    <a:pt x="75490" y="17501"/>
                  </a:lnTo>
                  <a:lnTo>
                    <a:pt x="75490" y="12945"/>
                  </a:lnTo>
                  <a:lnTo>
                    <a:pt x="78716" y="12945"/>
                  </a:lnTo>
                  <a:lnTo>
                    <a:pt x="78434" y="12703"/>
                  </a:lnTo>
                  <a:lnTo>
                    <a:pt x="75490" y="12703"/>
                  </a:lnTo>
                  <a:lnTo>
                    <a:pt x="75490" y="10122"/>
                  </a:lnTo>
                  <a:lnTo>
                    <a:pt x="75248" y="9920"/>
                  </a:lnTo>
                  <a:lnTo>
                    <a:pt x="75248" y="12703"/>
                  </a:lnTo>
                  <a:lnTo>
                    <a:pt x="70691" y="12703"/>
                  </a:lnTo>
                  <a:lnTo>
                    <a:pt x="70691" y="8106"/>
                  </a:lnTo>
                  <a:lnTo>
                    <a:pt x="72788" y="8106"/>
                  </a:lnTo>
                  <a:cubicBezTo>
                    <a:pt x="72667" y="8025"/>
                    <a:pt x="72546" y="7944"/>
                    <a:pt x="72425" y="7864"/>
                  </a:cubicBezTo>
                  <a:lnTo>
                    <a:pt x="70691" y="7864"/>
                  </a:lnTo>
                  <a:lnTo>
                    <a:pt x="70691" y="6775"/>
                  </a:lnTo>
                  <a:cubicBezTo>
                    <a:pt x="70611" y="6694"/>
                    <a:pt x="70530" y="6654"/>
                    <a:pt x="70450" y="6613"/>
                  </a:cubicBezTo>
                  <a:lnTo>
                    <a:pt x="70450" y="7864"/>
                  </a:lnTo>
                  <a:lnTo>
                    <a:pt x="65893" y="7864"/>
                  </a:lnTo>
                  <a:lnTo>
                    <a:pt x="65893" y="4194"/>
                  </a:lnTo>
                  <a:cubicBezTo>
                    <a:pt x="65812" y="4154"/>
                    <a:pt x="65731" y="4113"/>
                    <a:pt x="65651" y="4073"/>
                  </a:cubicBezTo>
                  <a:lnTo>
                    <a:pt x="65651" y="7864"/>
                  </a:lnTo>
                  <a:lnTo>
                    <a:pt x="61054" y="7864"/>
                  </a:lnTo>
                  <a:lnTo>
                    <a:pt x="61054" y="3307"/>
                  </a:lnTo>
                  <a:lnTo>
                    <a:pt x="63796" y="3307"/>
                  </a:lnTo>
                  <a:lnTo>
                    <a:pt x="63191" y="3065"/>
                  </a:lnTo>
                  <a:lnTo>
                    <a:pt x="61054" y="3065"/>
                  </a:lnTo>
                  <a:lnTo>
                    <a:pt x="61054" y="2339"/>
                  </a:lnTo>
                  <a:cubicBezTo>
                    <a:pt x="60973" y="2299"/>
                    <a:pt x="60892" y="2258"/>
                    <a:pt x="60812" y="2258"/>
                  </a:cubicBezTo>
                  <a:lnTo>
                    <a:pt x="60812" y="3065"/>
                  </a:lnTo>
                  <a:lnTo>
                    <a:pt x="56255" y="3065"/>
                  </a:lnTo>
                  <a:lnTo>
                    <a:pt x="56255" y="1048"/>
                  </a:lnTo>
                  <a:cubicBezTo>
                    <a:pt x="56174" y="1008"/>
                    <a:pt x="56093" y="1008"/>
                    <a:pt x="56013" y="968"/>
                  </a:cubicBezTo>
                  <a:lnTo>
                    <a:pt x="56013" y="3065"/>
                  </a:lnTo>
                  <a:lnTo>
                    <a:pt x="51456" y="3065"/>
                  </a:lnTo>
                  <a:lnTo>
                    <a:pt x="51456" y="282"/>
                  </a:lnTo>
                  <a:cubicBezTo>
                    <a:pt x="51375" y="242"/>
                    <a:pt x="51295" y="242"/>
                    <a:pt x="51214" y="242"/>
                  </a:cubicBezTo>
                  <a:lnTo>
                    <a:pt x="51214" y="3065"/>
                  </a:lnTo>
                  <a:lnTo>
                    <a:pt x="46617" y="3065"/>
                  </a:lnTo>
                  <a:lnTo>
                    <a:pt x="46617" y="0"/>
                  </a:lnTo>
                  <a:lnTo>
                    <a:pt x="46496" y="0"/>
                  </a:lnTo>
                  <a:lnTo>
                    <a:pt x="46375" y="0"/>
                  </a:lnTo>
                  <a:lnTo>
                    <a:pt x="46375" y="3065"/>
                  </a:lnTo>
                  <a:lnTo>
                    <a:pt x="41818" y="3065"/>
                  </a:lnTo>
                  <a:lnTo>
                    <a:pt x="41818" y="242"/>
                  </a:lnTo>
                  <a:cubicBezTo>
                    <a:pt x="41737" y="242"/>
                    <a:pt x="41657" y="242"/>
                    <a:pt x="41576" y="242"/>
                  </a:cubicBezTo>
                  <a:lnTo>
                    <a:pt x="41576" y="3065"/>
                  </a:lnTo>
                  <a:lnTo>
                    <a:pt x="37019" y="3065"/>
                  </a:lnTo>
                  <a:lnTo>
                    <a:pt x="37019" y="968"/>
                  </a:lnTo>
                  <a:cubicBezTo>
                    <a:pt x="36939" y="1008"/>
                    <a:pt x="36858" y="1008"/>
                    <a:pt x="36777" y="1008"/>
                  </a:cubicBezTo>
                  <a:lnTo>
                    <a:pt x="36777" y="3065"/>
                  </a:lnTo>
                  <a:lnTo>
                    <a:pt x="32180" y="3065"/>
                  </a:lnTo>
                  <a:lnTo>
                    <a:pt x="32180" y="2258"/>
                  </a:lnTo>
                  <a:cubicBezTo>
                    <a:pt x="32099" y="2258"/>
                    <a:pt x="32019" y="2299"/>
                    <a:pt x="31938" y="2339"/>
                  </a:cubicBezTo>
                  <a:lnTo>
                    <a:pt x="31938" y="3065"/>
                  </a:lnTo>
                  <a:lnTo>
                    <a:pt x="29841" y="3065"/>
                  </a:lnTo>
                  <a:lnTo>
                    <a:pt x="29236" y="3307"/>
                  </a:lnTo>
                  <a:lnTo>
                    <a:pt x="31938" y="3307"/>
                  </a:lnTo>
                  <a:lnTo>
                    <a:pt x="31938" y="7904"/>
                  </a:lnTo>
                  <a:lnTo>
                    <a:pt x="27381" y="7904"/>
                  </a:lnTo>
                  <a:lnTo>
                    <a:pt x="27381" y="4113"/>
                  </a:lnTo>
                  <a:cubicBezTo>
                    <a:pt x="27301" y="4154"/>
                    <a:pt x="27220" y="4194"/>
                    <a:pt x="27139" y="4234"/>
                  </a:cubicBezTo>
                  <a:lnTo>
                    <a:pt x="27139" y="7904"/>
                  </a:lnTo>
                  <a:lnTo>
                    <a:pt x="22542" y="7904"/>
                  </a:lnTo>
                  <a:lnTo>
                    <a:pt x="22542" y="6613"/>
                  </a:lnTo>
                  <a:cubicBezTo>
                    <a:pt x="22462" y="6694"/>
                    <a:pt x="22381" y="6734"/>
                    <a:pt x="22300" y="6775"/>
                  </a:cubicBezTo>
                  <a:lnTo>
                    <a:pt x="22300" y="7904"/>
                  </a:lnTo>
                  <a:lnTo>
                    <a:pt x="20566" y="7904"/>
                  </a:lnTo>
                  <a:cubicBezTo>
                    <a:pt x="20445" y="7985"/>
                    <a:pt x="20324" y="8065"/>
                    <a:pt x="20203" y="8146"/>
                  </a:cubicBezTo>
                  <a:lnTo>
                    <a:pt x="22300" y="8146"/>
                  </a:lnTo>
                  <a:lnTo>
                    <a:pt x="22300" y="12703"/>
                  </a:lnTo>
                  <a:lnTo>
                    <a:pt x="17743" y="12703"/>
                  </a:lnTo>
                  <a:lnTo>
                    <a:pt x="17743" y="9961"/>
                  </a:lnTo>
                  <a:lnTo>
                    <a:pt x="17501" y="10162"/>
                  </a:lnTo>
                  <a:lnTo>
                    <a:pt x="17501" y="12703"/>
                  </a:lnTo>
                  <a:lnTo>
                    <a:pt x="14558" y="12703"/>
                  </a:lnTo>
                  <a:lnTo>
                    <a:pt x="14316" y="12945"/>
                  </a:lnTo>
                  <a:lnTo>
                    <a:pt x="17501" y="12945"/>
                  </a:lnTo>
                  <a:lnTo>
                    <a:pt x="17501" y="17542"/>
                  </a:lnTo>
                  <a:lnTo>
                    <a:pt x="12945" y="17542"/>
                  </a:lnTo>
                  <a:lnTo>
                    <a:pt x="12945" y="14316"/>
                  </a:lnTo>
                  <a:lnTo>
                    <a:pt x="12703" y="14598"/>
                  </a:lnTo>
                  <a:lnTo>
                    <a:pt x="12703" y="17542"/>
                  </a:lnTo>
                  <a:lnTo>
                    <a:pt x="10122" y="17542"/>
                  </a:lnTo>
                  <a:lnTo>
                    <a:pt x="9920" y="17784"/>
                  </a:lnTo>
                  <a:lnTo>
                    <a:pt x="12703" y="17784"/>
                  </a:lnTo>
                  <a:lnTo>
                    <a:pt x="12703" y="22341"/>
                  </a:lnTo>
                  <a:lnTo>
                    <a:pt x="8106" y="22341"/>
                  </a:lnTo>
                  <a:lnTo>
                    <a:pt x="8106" y="20244"/>
                  </a:lnTo>
                  <a:cubicBezTo>
                    <a:pt x="8025" y="20365"/>
                    <a:pt x="7944" y="20486"/>
                    <a:pt x="7864" y="20607"/>
                  </a:cubicBezTo>
                  <a:lnTo>
                    <a:pt x="7864" y="22341"/>
                  </a:lnTo>
                  <a:lnTo>
                    <a:pt x="6775" y="22341"/>
                  </a:lnTo>
                  <a:cubicBezTo>
                    <a:pt x="6694" y="22421"/>
                    <a:pt x="6654" y="22502"/>
                    <a:pt x="6613" y="22583"/>
                  </a:cubicBezTo>
                  <a:lnTo>
                    <a:pt x="7864" y="22583"/>
                  </a:lnTo>
                  <a:lnTo>
                    <a:pt x="7864" y="27139"/>
                  </a:lnTo>
                  <a:lnTo>
                    <a:pt x="4194" y="27139"/>
                  </a:lnTo>
                  <a:cubicBezTo>
                    <a:pt x="4154" y="27220"/>
                    <a:pt x="4113" y="27301"/>
                    <a:pt x="4073" y="27381"/>
                  </a:cubicBezTo>
                  <a:lnTo>
                    <a:pt x="7864" y="27381"/>
                  </a:lnTo>
                  <a:lnTo>
                    <a:pt x="7864" y="31978"/>
                  </a:lnTo>
                  <a:lnTo>
                    <a:pt x="3307" y="31978"/>
                  </a:lnTo>
                  <a:lnTo>
                    <a:pt x="3307" y="29236"/>
                  </a:lnTo>
                  <a:lnTo>
                    <a:pt x="3065" y="29841"/>
                  </a:lnTo>
                  <a:lnTo>
                    <a:pt x="3065" y="31978"/>
                  </a:lnTo>
                  <a:lnTo>
                    <a:pt x="2299" y="31978"/>
                  </a:lnTo>
                  <a:cubicBezTo>
                    <a:pt x="2299" y="32059"/>
                    <a:pt x="2258" y="32140"/>
                    <a:pt x="2218" y="32220"/>
                  </a:cubicBezTo>
                  <a:lnTo>
                    <a:pt x="3065" y="32220"/>
                  </a:lnTo>
                  <a:lnTo>
                    <a:pt x="3065" y="36777"/>
                  </a:lnTo>
                  <a:lnTo>
                    <a:pt x="1008" y="36777"/>
                  </a:lnTo>
                  <a:cubicBezTo>
                    <a:pt x="1008" y="36858"/>
                    <a:pt x="968" y="36939"/>
                    <a:pt x="968" y="37019"/>
                  </a:cubicBezTo>
                  <a:lnTo>
                    <a:pt x="3065" y="37019"/>
                  </a:lnTo>
                  <a:lnTo>
                    <a:pt x="3065" y="41576"/>
                  </a:lnTo>
                  <a:lnTo>
                    <a:pt x="242" y="41576"/>
                  </a:lnTo>
                  <a:cubicBezTo>
                    <a:pt x="242" y="41657"/>
                    <a:pt x="242" y="41737"/>
                    <a:pt x="242" y="41818"/>
                  </a:cubicBezTo>
                  <a:lnTo>
                    <a:pt x="3065" y="41818"/>
                  </a:lnTo>
                  <a:lnTo>
                    <a:pt x="3065" y="46415"/>
                  </a:lnTo>
                  <a:lnTo>
                    <a:pt x="0" y="46415"/>
                  </a:lnTo>
                  <a:lnTo>
                    <a:pt x="0" y="46536"/>
                  </a:lnTo>
                  <a:lnTo>
                    <a:pt x="0" y="46657"/>
                  </a:lnTo>
                  <a:lnTo>
                    <a:pt x="3065" y="46657"/>
                  </a:lnTo>
                  <a:lnTo>
                    <a:pt x="3065" y="51214"/>
                  </a:lnTo>
                  <a:lnTo>
                    <a:pt x="242" y="51214"/>
                  </a:lnTo>
                  <a:cubicBezTo>
                    <a:pt x="242" y="51295"/>
                    <a:pt x="242" y="51375"/>
                    <a:pt x="242" y="51456"/>
                  </a:cubicBezTo>
                  <a:lnTo>
                    <a:pt x="3065" y="51456"/>
                  </a:lnTo>
                  <a:lnTo>
                    <a:pt x="3065" y="56053"/>
                  </a:lnTo>
                  <a:lnTo>
                    <a:pt x="968" y="56053"/>
                  </a:lnTo>
                  <a:cubicBezTo>
                    <a:pt x="968" y="56134"/>
                    <a:pt x="1008" y="56174"/>
                    <a:pt x="1008" y="56295"/>
                  </a:cubicBezTo>
                  <a:lnTo>
                    <a:pt x="3065" y="56295"/>
                  </a:lnTo>
                  <a:lnTo>
                    <a:pt x="3065" y="60852"/>
                  </a:lnTo>
                  <a:lnTo>
                    <a:pt x="2218" y="60852"/>
                  </a:lnTo>
                  <a:cubicBezTo>
                    <a:pt x="2258" y="60933"/>
                    <a:pt x="2299" y="61013"/>
                    <a:pt x="2299" y="61094"/>
                  </a:cubicBezTo>
                  <a:lnTo>
                    <a:pt x="3065" y="61094"/>
                  </a:lnTo>
                  <a:lnTo>
                    <a:pt x="3065" y="63191"/>
                  </a:lnTo>
                  <a:lnTo>
                    <a:pt x="3307" y="63836"/>
                  </a:lnTo>
                  <a:lnTo>
                    <a:pt x="3307" y="61094"/>
                  </a:lnTo>
                  <a:lnTo>
                    <a:pt x="7864" y="61094"/>
                  </a:lnTo>
                  <a:lnTo>
                    <a:pt x="7864" y="65651"/>
                  </a:lnTo>
                  <a:lnTo>
                    <a:pt x="4073" y="65651"/>
                  </a:lnTo>
                  <a:cubicBezTo>
                    <a:pt x="4113" y="65731"/>
                    <a:pt x="4154" y="65812"/>
                    <a:pt x="4194" y="65893"/>
                  </a:cubicBezTo>
                  <a:lnTo>
                    <a:pt x="7864" y="65893"/>
                  </a:lnTo>
                  <a:lnTo>
                    <a:pt x="7864" y="70490"/>
                  </a:lnTo>
                  <a:lnTo>
                    <a:pt x="6613" y="70490"/>
                  </a:lnTo>
                  <a:cubicBezTo>
                    <a:pt x="6654" y="70570"/>
                    <a:pt x="6694" y="70651"/>
                    <a:pt x="6775" y="70732"/>
                  </a:cubicBezTo>
                  <a:lnTo>
                    <a:pt x="7864" y="70732"/>
                  </a:lnTo>
                  <a:lnTo>
                    <a:pt x="7864" y="72466"/>
                  </a:lnTo>
                  <a:cubicBezTo>
                    <a:pt x="7944" y="72587"/>
                    <a:pt x="8025" y="72708"/>
                    <a:pt x="8106" y="72829"/>
                  </a:cubicBezTo>
                  <a:lnTo>
                    <a:pt x="8106" y="70732"/>
                  </a:lnTo>
                  <a:lnTo>
                    <a:pt x="12703" y="70732"/>
                  </a:lnTo>
                  <a:lnTo>
                    <a:pt x="12703" y="75289"/>
                  </a:lnTo>
                  <a:lnTo>
                    <a:pt x="9920" y="75289"/>
                  </a:lnTo>
                  <a:lnTo>
                    <a:pt x="10122" y="75531"/>
                  </a:lnTo>
                  <a:lnTo>
                    <a:pt x="12703" y="75531"/>
                  </a:lnTo>
                  <a:lnTo>
                    <a:pt x="12703" y="78474"/>
                  </a:lnTo>
                  <a:lnTo>
                    <a:pt x="12945" y="78716"/>
                  </a:lnTo>
                  <a:lnTo>
                    <a:pt x="12945" y="75531"/>
                  </a:lnTo>
                  <a:lnTo>
                    <a:pt x="17501" y="75531"/>
                  </a:lnTo>
                  <a:lnTo>
                    <a:pt x="17501" y="80087"/>
                  </a:lnTo>
                  <a:lnTo>
                    <a:pt x="14316" y="80087"/>
                  </a:lnTo>
                  <a:lnTo>
                    <a:pt x="14558" y="80329"/>
                  </a:lnTo>
                  <a:lnTo>
                    <a:pt x="17501" y="80329"/>
                  </a:lnTo>
                  <a:lnTo>
                    <a:pt x="17501" y="82910"/>
                  </a:lnTo>
                  <a:lnTo>
                    <a:pt x="17743" y="83072"/>
                  </a:lnTo>
                  <a:lnTo>
                    <a:pt x="17743" y="80329"/>
                  </a:lnTo>
                  <a:lnTo>
                    <a:pt x="22300" y="80329"/>
                  </a:lnTo>
                  <a:lnTo>
                    <a:pt x="22300" y="84927"/>
                  </a:lnTo>
                  <a:lnTo>
                    <a:pt x="20203" y="84927"/>
                  </a:lnTo>
                  <a:cubicBezTo>
                    <a:pt x="20324" y="85007"/>
                    <a:pt x="20445" y="85088"/>
                    <a:pt x="20566" y="85168"/>
                  </a:cubicBezTo>
                  <a:lnTo>
                    <a:pt x="22300" y="85168"/>
                  </a:lnTo>
                  <a:lnTo>
                    <a:pt x="22300" y="86257"/>
                  </a:lnTo>
                  <a:cubicBezTo>
                    <a:pt x="22381" y="86338"/>
                    <a:pt x="22462" y="86378"/>
                    <a:pt x="22542" y="86419"/>
                  </a:cubicBezTo>
                  <a:lnTo>
                    <a:pt x="22542" y="85168"/>
                  </a:lnTo>
                  <a:lnTo>
                    <a:pt x="27139" y="85168"/>
                  </a:lnTo>
                  <a:lnTo>
                    <a:pt x="27139" y="88838"/>
                  </a:lnTo>
                  <a:cubicBezTo>
                    <a:pt x="27220" y="88878"/>
                    <a:pt x="27301" y="88919"/>
                    <a:pt x="27381" y="88959"/>
                  </a:cubicBezTo>
                  <a:lnTo>
                    <a:pt x="27381" y="85168"/>
                  </a:lnTo>
                  <a:lnTo>
                    <a:pt x="31938" y="85168"/>
                  </a:lnTo>
                  <a:lnTo>
                    <a:pt x="31938" y="89725"/>
                  </a:lnTo>
                  <a:lnTo>
                    <a:pt x="29236" y="89725"/>
                  </a:lnTo>
                  <a:lnTo>
                    <a:pt x="29841" y="89967"/>
                  </a:lnTo>
                  <a:lnTo>
                    <a:pt x="31938" y="89967"/>
                  </a:lnTo>
                  <a:lnTo>
                    <a:pt x="31938" y="90733"/>
                  </a:lnTo>
                  <a:cubicBezTo>
                    <a:pt x="32019" y="90733"/>
                    <a:pt x="32099" y="90774"/>
                    <a:pt x="32180" y="90814"/>
                  </a:cubicBezTo>
                  <a:lnTo>
                    <a:pt x="32180" y="89967"/>
                  </a:lnTo>
                  <a:lnTo>
                    <a:pt x="36777" y="89967"/>
                  </a:lnTo>
                  <a:lnTo>
                    <a:pt x="36777" y="92024"/>
                  </a:lnTo>
                  <a:cubicBezTo>
                    <a:pt x="36858" y="92024"/>
                    <a:pt x="36939" y="92064"/>
                    <a:pt x="37019" y="92064"/>
                  </a:cubicBezTo>
                  <a:lnTo>
                    <a:pt x="37019" y="89967"/>
                  </a:lnTo>
                  <a:lnTo>
                    <a:pt x="41576" y="89967"/>
                  </a:lnTo>
                  <a:lnTo>
                    <a:pt x="41576" y="92790"/>
                  </a:lnTo>
                  <a:cubicBezTo>
                    <a:pt x="41657" y="92790"/>
                    <a:pt x="41737" y="92790"/>
                    <a:pt x="41818" y="92790"/>
                  </a:cubicBezTo>
                  <a:lnTo>
                    <a:pt x="41818" y="89967"/>
                  </a:lnTo>
                  <a:lnTo>
                    <a:pt x="46375" y="89967"/>
                  </a:lnTo>
                  <a:lnTo>
                    <a:pt x="46375" y="93032"/>
                  </a:lnTo>
                  <a:lnTo>
                    <a:pt x="46496" y="93032"/>
                  </a:lnTo>
                  <a:lnTo>
                    <a:pt x="46617" y="93032"/>
                  </a:lnTo>
                  <a:lnTo>
                    <a:pt x="46617" y="89967"/>
                  </a:lnTo>
                  <a:lnTo>
                    <a:pt x="51214" y="89967"/>
                  </a:lnTo>
                  <a:lnTo>
                    <a:pt x="51214" y="92790"/>
                  </a:lnTo>
                  <a:cubicBezTo>
                    <a:pt x="51295" y="92790"/>
                    <a:pt x="51375" y="92790"/>
                    <a:pt x="51456" y="92790"/>
                  </a:cubicBezTo>
                  <a:lnTo>
                    <a:pt x="51456" y="89967"/>
                  </a:lnTo>
                  <a:lnTo>
                    <a:pt x="56013" y="89967"/>
                  </a:lnTo>
                  <a:lnTo>
                    <a:pt x="56013" y="92064"/>
                  </a:lnTo>
                  <a:cubicBezTo>
                    <a:pt x="56093" y="92064"/>
                    <a:pt x="56174" y="92024"/>
                    <a:pt x="56255" y="92024"/>
                  </a:cubicBezTo>
                  <a:lnTo>
                    <a:pt x="56255" y="89967"/>
                  </a:lnTo>
                  <a:lnTo>
                    <a:pt x="60812" y="89967"/>
                  </a:lnTo>
                  <a:lnTo>
                    <a:pt x="60812" y="90814"/>
                  </a:lnTo>
                  <a:cubicBezTo>
                    <a:pt x="60892" y="90774"/>
                    <a:pt x="60973" y="90733"/>
                    <a:pt x="61054" y="90733"/>
                  </a:cubicBezTo>
                  <a:lnTo>
                    <a:pt x="61054" y="89967"/>
                  </a:lnTo>
                  <a:lnTo>
                    <a:pt x="63191" y="89967"/>
                  </a:lnTo>
                  <a:lnTo>
                    <a:pt x="63796" y="89725"/>
                  </a:lnTo>
                  <a:lnTo>
                    <a:pt x="61054" y="89725"/>
                  </a:lnTo>
                  <a:lnTo>
                    <a:pt x="61054" y="85168"/>
                  </a:lnTo>
                  <a:lnTo>
                    <a:pt x="65651" y="85168"/>
                  </a:lnTo>
                  <a:lnTo>
                    <a:pt x="65651" y="88959"/>
                  </a:lnTo>
                  <a:cubicBezTo>
                    <a:pt x="65731" y="88919"/>
                    <a:pt x="65812" y="88878"/>
                    <a:pt x="65893" y="88838"/>
                  </a:cubicBezTo>
                  <a:lnTo>
                    <a:pt x="65893" y="85168"/>
                  </a:lnTo>
                  <a:lnTo>
                    <a:pt x="70450" y="85168"/>
                  </a:lnTo>
                  <a:lnTo>
                    <a:pt x="70450" y="86419"/>
                  </a:lnTo>
                  <a:cubicBezTo>
                    <a:pt x="70530" y="86378"/>
                    <a:pt x="70611" y="86338"/>
                    <a:pt x="70691" y="86257"/>
                  </a:cubicBezTo>
                  <a:lnTo>
                    <a:pt x="70691" y="85168"/>
                  </a:lnTo>
                  <a:lnTo>
                    <a:pt x="72425" y="85168"/>
                  </a:lnTo>
                  <a:cubicBezTo>
                    <a:pt x="72546" y="85088"/>
                    <a:pt x="72667" y="85007"/>
                    <a:pt x="72788" y="84927"/>
                  </a:cubicBezTo>
                  <a:lnTo>
                    <a:pt x="70691" y="84927"/>
                  </a:lnTo>
                  <a:lnTo>
                    <a:pt x="70691" y="80329"/>
                  </a:lnTo>
                  <a:lnTo>
                    <a:pt x="75248" y="80329"/>
                  </a:lnTo>
                  <a:lnTo>
                    <a:pt x="75248" y="83072"/>
                  </a:lnTo>
                  <a:lnTo>
                    <a:pt x="75490" y="82910"/>
                  </a:lnTo>
                  <a:lnTo>
                    <a:pt x="75490" y="80329"/>
                  </a:lnTo>
                  <a:lnTo>
                    <a:pt x="78434" y="80329"/>
                  </a:lnTo>
                  <a:lnTo>
                    <a:pt x="78716" y="80087"/>
                  </a:lnTo>
                  <a:lnTo>
                    <a:pt x="75490" y="80087"/>
                  </a:lnTo>
                  <a:lnTo>
                    <a:pt x="75490" y="75531"/>
                  </a:lnTo>
                  <a:lnTo>
                    <a:pt x="80087" y="75531"/>
                  </a:lnTo>
                  <a:lnTo>
                    <a:pt x="80087" y="78716"/>
                  </a:lnTo>
                  <a:lnTo>
                    <a:pt x="80329" y="78474"/>
                  </a:lnTo>
                  <a:lnTo>
                    <a:pt x="80329" y="75531"/>
                  </a:lnTo>
                  <a:lnTo>
                    <a:pt x="82870" y="75531"/>
                  </a:lnTo>
                  <a:lnTo>
                    <a:pt x="83072" y="75289"/>
                  </a:lnTo>
                  <a:lnTo>
                    <a:pt x="80329" y="75289"/>
                  </a:lnTo>
                  <a:lnTo>
                    <a:pt x="80329" y="70732"/>
                  </a:lnTo>
                  <a:lnTo>
                    <a:pt x="84886" y="70732"/>
                  </a:lnTo>
                  <a:lnTo>
                    <a:pt x="84886" y="72829"/>
                  </a:lnTo>
                  <a:cubicBezTo>
                    <a:pt x="84967" y="72708"/>
                    <a:pt x="85048" y="72587"/>
                    <a:pt x="85128" y="72466"/>
                  </a:cubicBezTo>
                  <a:lnTo>
                    <a:pt x="85128" y="70732"/>
                  </a:lnTo>
                  <a:lnTo>
                    <a:pt x="86257" y="70732"/>
                  </a:lnTo>
                  <a:cubicBezTo>
                    <a:pt x="86298" y="70651"/>
                    <a:pt x="86338" y="70570"/>
                    <a:pt x="86378" y="70490"/>
                  </a:cubicBezTo>
                  <a:lnTo>
                    <a:pt x="85128" y="70490"/>
                  </a:lnTo>
                  <a:lnTo>
                    <a:pt x="85128" y="65893"/>
                  </a:lnTo>
                  <a:lnTo>
                    <a:pt x="88798" y="65893"/>
                  </a:lnTo>
                  <a:cubicBezTo>
                    <a:pt x="88838" y="65812"/>
                    <a:pt x="88879" y="65731"/>
                    <a:pt x="88919" y="65651"/>
                  </a:cubicBezTo>
                  <a:lnTo>
                    <a:pt x="85128" y="65651"/>
                  </a:lnTo>
                  <a:lnTo>
                    <a:pt x="85128" y="61094"/>
                  </a:lnTo>
                  <a:lnTo>
                    <a:pt x="89685" y="61094"/>
                  </a:lnTo>
                  <a:close/>
                  <a:moveTo>
                    <a:pt x="85128" y="32180"/>
                  </a:moveTo>
                  <a:lnTo>
                    <a:pt x="89685" y="32180"/>
                  </a:lnTo>
                  <a:lnTo>
                    <a:pt x="89685" y="36777"/>
                  </a:lnTo>
                  <a:lnTo>
                    <a:pt x="85128" y="36777"/>
                  </a:lnTo>
                  <a:close/>
                  <a:moveTo>
                    <a:pt x="85128" y="37019"/>
                  </a:moveTo>
                  <a:lnTo>
                    <a:pt x="89685" y="37019"/>
                  </a:lnTo>
                  <a:lnTo>
                    <a:pt x="89685" y="41576"/>
                  </a:lnTo>
                  <a:lnTo>
                    <a:pt x="85128" y="41576"/>
                  </a:lnTo>
                  <a:close/>
                  <a:moveTo>
                    <a:pt x="85128" y="41818"/>
                  </a:moveTo>
                  <a:lnTo>
                    <a:pt x="89685" y="41818"/>
                  </a:lnTo>
                  <a:lnTo>
                    <a:pt x="89685" y="46375"/>
                  </a:lnTo>
                  <a:lnTo>
                    <a:pt x="85128" y="46375"/>
                  </a:lnTo>
                  <a:close/>
                  <a:moveTo>
                    <a:pt x="85128" y="46617"/>
                  </a:moveTo>
                  <a:lnTo>
                    <a:pt x="89685" y="46617"/>
                  </a:lnTo>
                  <a:lnTo>
                    <a:pt x="89685" y="51214"/>
                  </a:lnTo>
                  <a:lnTo>
                    <a:pt x="85128" y="51214"/>
                  </a:lnTo>
                  <a:close/>
                  <a:moveTo>
                    <a:pt x="85128" y="51456"/>
                  </a:moveTo>
                  <a:lnTo>
                    <a:pt x="89685" y="51456"/>
                  </a:lnTo>
                  <a:lnTo>
                    <a:pt x="89685" y="56013"/>
                  </a:lnTo>
                  <a:lnTo>
                    <a:pt x="85128" y="56013"/>
                  </a:lnTo>
                  <a:close/>
                  <a:moveTo>
                    <a:pt x="85128" y="56255"/>
                  </a:moveTo>
                  <a:lnTo>
                    <a:pt x="89685" y="56255"/>
                  </a:lnTo>
                  <a:lnTo>
                    <a:pt x="89685" y="60812"/>
                  </a:lnTo>
                  <a:lnTo>
                    <a:pt x="85128" y="60812"/>
                  </a:lnTo>
                  <a:close/>
                  <a:moveTo>
                    <a:pt x="7904" y="60812"/>
                  </a:moveTo>
                  <a:lnTo>
                    <a:pt x="3347" y="60812"/>
                  </a:lnTo>
                  <a:lnTo>
                    <a:pt x="3347" y="56255"/>
                  </a:lnTo>
                  <a:lnTo>
                    <a:pt x="7904" y="56255"/>
                  </a:lnTo>
                  <a:close/>
                  <a:moveTo>
                    <a:pt x="7904" y="56013"/>
                  </a:moveTo>
                  <a:lnTo>
                    <a:pt x="3347" y="56013"/>
                  </a:lnTo>
                  <a:lnTo>
                    <a:pt x="3347" y="51456"/>
                  </a:lnTo>
                  <a:lnTo>
                    <a:pt x="7904" y="51456"/>
                  </a:lnTo>
                  <a:close/>
                  <a:moveTo>
                    <a:pt x="7904" y="51214"/>
                  </a:moveTo>
                  <a:lnTo>
                    <a:pt x="3347" y="51214"/>
                  </a:lnTo>
                  <a:lnTo>
                    <a:pt x="3347" y="46617"/>
                  </a:lnTo>
                  <a:lnTo>
                    <a:pt x="7904" y="46617"/>
                  </a:lnTo>
                  <a:close/>
                  <a:moveTo>
                    <a:pt x="7904" y="46375"/>
                  </a:moveTo>
                  <a:lnTo>
                    <a:pt x="3347" y="46375"/>
                  </a:lnTo>
                  <a:lnTo>
                    <a:pt x="3347" y="41818"/>
                  </a:lnTo>
                  <a:lnTo>
                    <a:pt x="7904" y="41818"/>
                  </a:lnTo>
                  <a:close/>
                  <a:moveTo>
                    <a:pt x="7904" y="41576"/>
                  </a:moveTo>
                  <a:lnTo>
                    <a:pt x="3347" y="41576"/>
                  </a:lnTo>
                  <a:lnTo>
                    <a:pt x="3347" y="37019"/>
                  </a:lnTo>
                  <a:lnTo>
                    <a:pt x="7904" y="37019"/>
                  </a:lnTo>
                  <a:close/>
                  <a:moveTo>
                    <a:pt x="7904" y="36777"/>
                  </a:moveTo>
                  <a:lnTo>
                    <a:pt x="3347" y="36777"/>
                  </a:lnTo>
                  <a:lnTo>
                    <a:pt x="3347" y="32180"/>
                  </a:lnTo>
                  <a:lnTo>
                    <a:pt x="7904" y="32180"/>
                  </a:lnTo>
                  <a:close/>
                  <a:moveTo>
                    <a:pt x="12703" y="70449"/>
                  </a:moveTo>
                  <a:lnTo>
                    <a:pt x="8146" y="70449"/>
                  </a:lnTo>
                  <a:lnTo>
                    <a:pt x="8146" y="65893"/>
                  </a:lnTo>
                  <a:lnTo>
                    <a:pt x="12703" y="65893"/>
                  </a:lnTo>
                  <a:close/>
                  <a:moveTo>
                    <a:pt x="12703" y="65610"/>
                  </a:moveTo>
                  <a:lnTo>
                    <a:pt x="8146" y="65610"/>
                  </a:lnTo>
                  <a:lnTo>
                    <a:pt x="8146" y="61054"/>
                  </a:lnTo>
                  <a:lnTo>
                    <a:pt x="12703" y="61054"/>
                  </a:lnTo>
                  <a:close/>
                  <a:moveTo>
                    <a:pt x="12703" y="60812"/>
                  </a:moveTo>
                  <a:lnTo>
                    <a:pt x="8146" y="60812"/>
                  </a:lnTo>
                  <a:lnTo>
                    <a:pt x="8146" y="56255"/>
                  </a:lnTo>
                  <a:lnTo>
                    <a:pt x="12703" y="56255"/>
                  </a:lnTo>
                  <a:close/>
                  <a:moveTo>
                    <a:pt x="12703" y="56013"/>
                  </a:moveTo>
                  <a:lnTo>
                    <a:pt x="8146" y="56013"/>
                  </a:lnTo>
                  <a:lnTo>
                    <a:pt x="8146" y="51456"/>
                  </a:lnTo>
                  <a:lnTo>
                    <a:pt x="12703" y="51456"/>
                  </a:lnTo>
                  <a:close/>
                  <a:moveTo>
                    <a:pt x="12703" y="51174"/>
                  </a:moveTo>
                  <a:lnTo>
                    <a:pt x="8146" y="51174"/>
                  </a:lnTo>
                  <a:lnTo>
                    <a:pt x="8146" y="46617"/>
                  </a:lnTo>
                  <a:lnTo>
                    <a:pt x="12703" y="46617"/>
                  </a:lnTo>
                  <a:close/>
                  <a:moveTo>
                    <a:pt x="12703" y="46375"/>
                  </a:moveTo>
                  <a:lnTo>
                    <a:pt x="8146" y="46375"/>
                  </a:lnTo>
                  <a:lnTo>
                    <a:pt x="8146" y="41818"/>
                  </a:lnTo>
                  <a:lnTo>
                    <a:pt x="12703" y="41818"/>
                  </a:lnTo>
                  <a:close/>
                  <a:moveTo>
                    <a:pt x="12703" y="41576"/>
                  </a:moveTo>
                  <a:lnTo>
                    <a:pt x="8146" y="41576"/>
                  </a:lnTo>
                  <a:lnTo>
                    <a:pt x="8146" y="36979"/>
                  </a:lnTo>
                  <a:lnTo>
                    <a:pt x="12703" y="36979"/>
                  </a:lnTo>
                  <a:close/>
                  <a:moveTo>
                    <a:pt x="12703" y="36737"/>
                  </a:moveTo>
                  <a:lnTo>
                    <a:pt x="8146" y="36737"/>
                  </a:lnTo>
                  <a:lnTo>
                    <a:pt x="8146" y="32180"/>
                  </a:lnTo>
                  <a:lnTo>
                    <a:pt x="12703" y="32180"/>
                  </a:lnTo>
                  <a:close/>
                  <a:moveTo>
                    <a:pt x="12703" y="31938"/>
                  </a:moveTo>
                  <a:lnTo>
                    <a:pt x="8146" y="31938"/>
                  </a:lnTo>
                  <a:lnTo>
                    <a:pt x="8146" y="27381"/>
                  </a:lnTo>
                  <a:lnTo>
                    <a:pt x="12703" y="27381"/>
                  </a:lnTo>
                  <a:close/>
                  <a:moveTo>
                    <a:pt x="12703" y="27139"/>
                  </a:moveTo>
                  <a:lnTo>
                    <a:pt x="8146" y="27139"/>
                  </a:lnTo>
                  <a:lnTo>
                    <a:pt x="8146" y="22542"/>
                  </a:lnTo>
                  <a:lnTo>
                    <a:pt x="12703" y="22542"/>
                  </a:lnTo>
                  <a:close/>
                  <a:moveTo>
                    <a:pt x="17542" y="75248"/>
                  </a:moveTo>
                  <a:lnTo>
                    <a:pt x="12945" y="75248"/>
                  </a:lnTo>
                  <a:lnTo>
                    <a:pt x="12945" y="70651"/>
                  </a:lnTo>
                  <a:lnTo>
                    <a:pt x="17542" y="70651"/>
                  </a:lnTo>
                  <a:close/>
                  <a:moveTo>
                    <a:pt x="17542" y="70449"/>
                  </a:moveTo>
                  <a:lnTo>
                    <a:pt x="12945" y="70449"/>
                  </a:lnTo>
                  <a:lnTo>
                    <a:pt x="12945" y="65852"/>
                  </a:lnTo>
                  <a:lnTo>
                    <a:pt x="17542" y="65852"/>
                  </a:lnTo>
                  <a:close/>
                  <a:moveTo>
                    <a:pt x="17542" y="65610"/>
                  </a:moveTo>
                  <a:lnTo>
                    <a:pt x="12945" y="65610"/>
                  </a:lnTo>
                  <a:lnTo>
                    <a:pt x="12945" y="61054"/>
                  </a:lnTo>
                  <a:lnTo>
                    <a:pt x="17542" y="61054"/>
                  </a:lnTo>
                  <a:close/>
                  <a:moveTo>
                    <a:pt x="17542" y="60812"/>
                  </a:moveTo>
                  <a:lnTo>
                    <a:pt x="12945" y="60812"/>
                  </a:lnTo>
                  <a:lnTo>
                    <a:pt x="12945" y="56214"/>
                  </a:lnTo>
                  <a:lnTo>
                    <a:pt x="17542" y="56214"/>
                  </a:lnTo>
                  <a:close/>
                  <a:moveTo>
                    <a:pt x="17542" y="55972"/>
                  </a:moveTo>
                  <a:lnTo>
                    <a:pt x="12945" y="55972"/>
                  </a:lnTo>
                  <a:lnTo>
                    <a:pt x="12945" y="51416"/>
                  </a:lnTo>
                  <a:lnTo>
                    <a:pt x="17542" y="51416"/>
                  </a:lnTo>
                  <a:close/>
                  <a:moveTo>
                    <a:pt x="17542" y="51174"/>
                  </a:moveTo>
                  <a:lnTo>
                    <a:pt x="12945" y="51174"/>
                  </a:lnTo>
                  <a:lnTo>
                    <a:pt x="12945" y="46617"/>
                  </a:lnTo>
                  <a:lnTo>
                    <a:pt x="17542" y="46617"/>
                  </a:lnTo>
                  <a:close/>
                  <a:moveTo>
                    <a:pt x="17542" y="46375"/>
                  </a:moveTo>
                  <a:lnTo>
                    <a:pt x="12945" y="46375"/>
                  </a:lnTo>
                  <a:lnTo>
                    <a:pt x="12945" y="41778"/>
                  </a:lnTo>
                  <a:lnTo>
                    <a:pt x="17542" y="41778"/>
                  </a:lnTo>
                  <a:close/>
                  <a:moveTo>
                    <a:pt x="17542" y="41536"/>
                  </a:moveTo>
                  <a:lnTo>
                    <a:pt x="12945" y="41536"/>
                  </a:lnTo>
                  <a:lnTo>
                    <a:pt x="12945" y="36979"/>
                  </a:lnTo>
                  <a:lnTo>
                    <a:pt x="17542" y="36979"/>
                  </a:lnTo>
                  <a:close/>
                  <a:moveTo>
                    <a:pt x="17542" y="36737"/>
                  </a:moveTo>
                  <a:lnTo>
                    <a:pt x="12945" y="36737"/>
                  </a:lnTo>
                  <a:lnTo>
                    <a:pt x="12945" y="32180"/>
                  </a:lnTo>
                  <a:lnTo>
                    <a:pt x="17542" y="32180"/>
                  </a:lnTo>
                  <a:close/>
                  <a:moveTo>
                    <a:pt x="17542" y="31938"/>
                  </a:moveTo>
                  <a:lnTo>
                    <a:pt x="12945" y="31938"/>
                  </a:lnTo>
                  <a:lnTo>
                    <a:pt x="12945" y="27341"/>
                  </a:lnTo>
                  <a:lnTo>
                    <a:pt x="17542" y="27341"/>
                  </a:lnTo>
                  <a:close/>
                  <a:moveTo>
                    <a:pt x="17542" y="27099"/>
                  </a:moveTo>
                  <a:lnTo>
                    <a:pt x="12945" y="27099"/>
                  </a:lnTo>
                  <a:lnTo>
                    <a:pt x="12945" y="22542"/>
                  </a:lnTo>
                  <a:lnTo>
                    <a:pt x="17542" y="22542"/>
                  </a:lnTo>
                  <a:close/>
                  <a:moveTo>
                    <a:pt x="17542" y="22300"/>
                  </a:moveTo>
                  <a:lnTo>
                    <a:pt x="12945" y="22300"/>
                  </a:lnTo>
                  <a:lnTo>
                    <a:pt x="12945" y="17743"/>
                  </a:lnTo>
                  <a:lnTo>
                    <a:pt x="17542" y="17743"/>
                  </a:lnTo>
                  <a:close/>
                  <a:moveTo>
                    <a:pt x="22341" y="80047"/>
                  </a:moveTo>
                  <a:lnTo>
                    <a:pt x="17784" y="80047"/>
                  </a:lnTo>
                  <a:lnTo>
                    <a:pt x="17784" y="75450"/>
                  </a:lnTo>
                  <a:lnTo>
                    <a:pt x="22341" y="75450"/>
                  </a:lnTo>
                  <a:close/>
                  <a:moveTo>
                    <a:pt x="22341" y="75208"/>
                  </a:moveTo>
                  <a:lnTo>
                    <a:pt x="17784" y="75208"/>
                  </a:lnTo>
                  <a:lnTo>
                    <a:pt x="17784" y="70651"/>
                  </a:lnTo>
                  <a:lnTo>
                    <a:pt x="22341" y="70651"/>
                  </a:lnTo>
                  <a:close/>
                  <a:moveTo>
                    <a:pt x="22341" y="70409"/>
                  </a:moveTo>
                  <a:lnTo>
                    <a:pt x="17784" y="70409"/>
                  </a:lnTo>
                  <a:lnTo>
                    <a:pt x="17784" y="65852"/>
                  </a:lnTo>
                  <a:lnTo>
                    <a:pt x="22341" y="65852"/>
                  </a:lnTo>
                  <a:close/>
                  <a:moveTo>
                    <a:pt x="22341" y="65610"/>
                  </a:moveTo>
                  <a:lnTo>
                    <a:pt x="17784" y="65610"/>
                  </a:lnTo>
                  <a:lnTo>
                    <a:pt x="17784" y="61013"/>
                  </a:lnTo>
                  <a:lnTo>
                    <a:pt x="22341" y="61013"/>
                  </a:lnTo>
                  <a:close/>
                  <a:moveTo>
                    <a:pt x="22341" y="60771"/>
                  </a:moveTo>
                  <a:lnTo>
                    <a:pt x="17784" y="60771"/>
                  </a:lnTo>
                  <a:lnTo>
                    <a:pt x="17784" y="56214"/>
                  </a:lnTo>
                  <a:lnTo>
                    <a:pt x="22341" y="56214"/>
                  </a:lnTo>
                  <a:close/>
                  <a:moveTo>
                    <a:pt x="22341" y="55972"/>
                  </a:moveTo>
                  <a:lnTo>
                    <a:pt x="17784" y="55972"/>
                  </a:lnTo>
                  <a:lnTo>
                    <a:pt x="17784" y="51416"/>
                  </a:lnTo>
                  <a:lnTo>
                    <a:pt x="22341" y="51416"/>
                  </a:lnTo>
                  <a:close/>
                  <a:moveTo>
                    <a:pt x="22341" y="51174"/>
                  </a:moveTo>
                  <a:lnTo>
                    <a:pt x="17784" y="51174"/>
                  </a:lnTo>
                  <a:lnTo>
                    <a:pt x="17784" y="46577"/>
                  </a:lnTo>
                  <a:lnTo>
                    <a:pt x="22341" y="46577"/>
                  </a:lnTo>
                  <a:close/>
                  <a:moveTo>
                    <a:pt x="22341" y="46335"/>
                  </a:moveTo>
                  <a:lnTo>
                    <a:pt x="17784" y="46335"/>
                  </a:lnTo>
                  <a:lnTo>
                    <a:pt x="17784" y="41778"/>
                  </a:lnTo>
                  <a:lnTo>
                    <a:pt x="22341" y="41778"/>
                  </a:lnTo>
                  <a:close/>
                  <a:moveTo>
                    <a:pt x="22341" y="41536"/>
                  </a:moveTo>
                  <a:lnTo>
                    <a:pt x="17784" y="41536"/>
                  </a:lnTo>
                  <a:lnTo>
                    <a:pt x="17784" y="36939"/>
                  </a:lnTo>
                  <a:lnTo>
                    <a:pt x="22341" y="36939"/>
                  </a:lnTo>
                  <a:close/>
                  <a:moveTo>
                    <a:pt x="22341" y="36737"/>
                  </a:moveTo>
                  <a:lnTo>
                    <a:pt x="17784" y="36737"/>
                  </a:lnTo>
                  <a:lnTo>
                    <a:pt x="17784" y="32140"/>
                  </a:lnTo>
                  <a:lnTo>
                    <a:pt x="22341" y="32140"/>
                  </a:lnTo>
                  <a:close/>
                  <a:moveTo>
                    <a:pt x="22341" y="31898"/>
                  </a:moveTo>
                  <a:lnTo>
                    <a:pt x="17784" y="31898"/>
                  </a:lnTo>
                  <a:lnTo>
                    <a:pt x="17784" y="27341"/>
                  </a:lnTo>
                  <a:lnTo>
                    <a:pt x="22341" y="27341"/>
                  </a:lnTo>
                  <a:close/>
                  <a:moveTo>
                    <a:pt x="22341" y="27099"/>
                  </a:moveTo>
                  <a:lnTo>
                    <a:pt x="17784" y="27099"/>
                  </a:lnTo>
                  <a:lnTo>
                    <a:pt x="17784" y="22502"/>
                  </a:lnTo>
                  <a:lnTo>
                    <a:pt x="22341" y="22502"/>
                  </a:lnTo>
                  <a:close/>
                  <a:moveTo>
                    <a:pt x="22341" y="22260"/>
                  </a:moveTo>
                  <a:lnTo>
                    <a:pt x="17784" y="22260"/>
                  </a:lnTo>
                  <a:lnTo>
                    <a:pt x="17784" y="17703"/>
                  </a:lnTo>
                  <a:lnTo>
                    <a:pt x="22341" y="17703"/>
                  </a:lnTo>
                  <a:close/>
                  <a:moveTo>
                    <a:pt x="22341" y="17461"/>
                  </a:moveTo>
                  <a:lnTo>
                    <a:pt x="17784" y="17461"/>
                  </a:lnTo>
                  <a:lnTo>
                    <a:pt x="17784" y="12904"/>
                  </a:lnTo>
                  <a:lnTo>
                    <a:pt x="22341" y="12904"/>
                  </a:lnTo>
                  <a:close/>
                  <a:moveTo>
                    <a:pt x="27139" y="84846"/>
                  </a:moveTo>
                  <a:lnTo>
                    <a:pt x="22583" y="84846"/>
                  </a:lnTo>
                  <a:lnTo>
                    <a:pt x="22583" y="80249"/>
                  </a:lnTo>
                  <a:lnTo>
                    <a:pt x="27139" y="80249"/>
                  </a:lnTo>
                  <a:close/>
                  <a:moveTo>
                    <a:pt x="27139" y="80007"/>
                  </a:moveTo>
                  <a:lnTo>
                    <a:pt x="22583" y="80007"/>
                  </a:lnTo>
                  <a:lnTo>
                    <a:pt x="22583" y="75450"/>
                  </a:lnTo>
                  <a:lnTo>
                    <a:pt x="27139" y="75450"/>
                  </a:lnTo>
                  <a:close/>
                  <a:moveTo>
                    <a:pt x="27139" y="75208"/>
                  </a:moveTo>
                  <a:lnTo>
                    <a:pt x="22583" y="75208"/>
                  </a:lnTo>
                  <a:lnTo>
                    <a:pt x="22583" y="70611"/>
                  </a:lnTo>
                  <a:lnTo>
                    <a:pt x="27139" y="70611"/>
                  </a:lnTo>
                  <a:close/>
                  <a:moveTo>
                    <a:pt x="27139" y="70369"/>
                  </a:moveTo>
                  <a:lnTo>
                    <a:pt x="22583" y="70369"/>
                  </a:lnTo>
                  <a:lnTo>
                    <a:pt x="22583" y="65812"/>
                  </a:lnTo>
                  <a:lnTo>
                    <a:pt x="27139" y="65812"/>
                  </a:lnTo>
                  <a:close/>
                  <a:moveTo>
                    <a:pt x="27139" y="65570"/>
                  </a:moveTo>
                  <a:lnTo>
                    <a:pt x="22583" y="65570"/>
                  </a:lnTo>
                  <a:lnTo>
                    <a:pt x="22583" y="61013"/>
                  </a:lnTo>
                  <a:lnTo>
                    <a:pt x="27139" y="61013"/>
                  </a:lnTo>
                  <a:close/>
                  <a:moveTo>
                    <a:pt x="27139" y="60771"/>
                  </a:moveTo>
                  <a:lnTo>
                    <a:pt x="22583" y="60771"/>
                  </a:lnTo>
                  <a:lnTo>
                    <a:pt x="22583" y="56174"/>
                  </a:lnTo>
                  <a:lnTo>
                    <a:pt x="27139" y="56174"/>
                  </a:lnTo>
                  <a:close/>
                  <a:moveTo>
                    <a:pt x="27139" y="55932"/>
                  </a:moveTo>
                  <a:lnTo>
                    <a:pt x="22583" y="55932"/>
                  </a:lnTo>
                  <a:lnTo>
                    <a:pt x="22583" y="51375"/>
                  </a:lnTo>
                  <a:lnTo>
                    <a:pt x="27139" y="51375"/>
                  </a:lnTo>
                  <a:close/>
                  <a:moveTo>
                    <a:pt x="27139" y="51133"/>
                  </a:moveTo>
                  <a:lnTo>
                    <a:pt x="22583" y="51133"/>
                  </a:lnTo>
                  <a:lnTo>
                    <a:pt x="22583" y="46577"/>
                  </a:lnTo>
                  <a:lnTo>
                    <a:pt x="27139" y="46577"/>
                  </a:lnTo>
                  <a:close/>
                  <a:moveTo>
                    <a:pt x="27139" y="46335"/>
                  </a:moveTo>
                  <a:lnTo>
                    <a:pt x="22583" y="46335"/>
                  </a:lnTo>
                  <a:lnTo>
                    <a:pt x="22583" y="41737"/>
                  </a:lnTo>
                  <a:lnTo>
                    <a:pt x="27139" y="41737"/>
                  </a:lnTo>
                  <a:close/>
                  <a:moveTo>
                    <a:pt x="27139" y="41495"/>
                  </a:moveTo>
                  <a:lnTo>
                    <a:pt x="22583" y="41495"/>
                  </a:lnTo>
                  <a:lnTo>
                    <a:pt x="22583" y="36939"/>
                  </a:lnTo>
                  <a:lnTo>
                    <a:pt x="27139" y="36939"/>
                  </a:lnTo>
                  <a:close/>
                  <a:moveTo>
                    <a:pt x="27139" y="36697"/>
                  </a:moveTo>
                  <a:lnTo>
                    <a:pt x="22583" y="36697"/>
                  </a:lnTo>
                  <a:lnTo>
                    <a:pt x="22583" y="32140"/>
                  </a:lnTo>
                  <a:lnTo>
                    <a:pt x="27139" y="32140"/>
                  </a:lnTo>
                  <a:close/>
                  <a:moveTo>
                    <a:pt x="27139" y="31898"/>
                  </a:moveTo>
                  <a:lnTo>
                    <a:pt x="22583" y="31898"/>
                  </a:lnTo>
                  <a:lnTo>
                    <a:pt x="22583" y="27301"/>
                  </a:lnTo>
                  <a:lnTo>
                    <a:pt x="27139" y="27301"/>
                  </a:lnTo>
                  <a:close/>
                  <a:moveTo>
                    <a:pt x="27139" y="27059"/>
                  </a:moveTo>
                  <a:lnTo>
                    <a:pt x="22583" y="27059"/>
                  </a:lnTo>
                  <a:lnTo>
                    <a:pt x="22583" y="22502"/>
                  </a:lnTo>
                  <a:lnTo>
                    <a:pt x="27139" y="22502"/>
                  </a:lnTo>
                  <a:close/>
                  <a:moveTo>
                    <a:pt x="27139" y="22260"/>
                  </a:moveTo>
                  <a:lnTo>
                    <a:pt x="22583" y="22260"/>
                  </a:lnTo>
                  <a:lnTo>
                    <a:pt x="22583" y="17703"/>
                  </a:lnTo>
                  <a:lnTo>
                    <a:pt x="27139" y="17703"/>
                  </a:lnTo>
                  <a:close/>
                  <a:moveTo>
                    <a:pt x="27139" y="17461"/>
                  </a:moveTo>
                  <a:lnTo>
                    <a:pt x="22583" y="17461"/>
                  </a:lnTo>
                  <a:lnTo>
                    <a:pt x="22583" y="12864"/>
                  </a:lnTo>
                  <a:lnTo>
                    <a:pt x="27139" y="12864"/>
                  </a:lnTo>
                  <a:close/>
                  <a:moveTo>
                    <a:pt x="27139" y="12622"/>
                  </a:moveTo>
                  <a:lnTo>
                    <a:pt x="22583" y="12622"/>
                  </a:lnTo>
                  <a:lnTo>
                    <a:pt x="22583" y="8065"/>
                  </a:lnTo>
                  <a:lnTo>
                    <a:pt x="27139" y="8065"/>
                  </a:lnTo>
                  <a:close/>
                  <a:moveTo>
                    <a:pt x="31979" y="84806"/>
                  </a:moveTo>
                  <a:lnTo>
                    <a:pt x="27381" y="84806"/>
                  </a:lnTo>
                  <a:lnTo>
                    <a:pt x="27381" y="80249"/>
                  </a:lnTo>
                  <a:lnTo>
                    <a:pt x="31979" y="80249"/>
                  </a:lnTo>
                  <a:close/>
                  <a:moveTo>
                    <a:pt x="31979" y="80007"/>
                  </a:moveTo>
                  <a:lnTo>
                    <a:pt x="27381" y="80007"/>
                  </a:lnTo>
                  <a:lnTo>
                    <a:pt x="27381" y="75410"/>
                  </a:lnTo>
                  <a:lnTo>
                    <a:pt x="31979" y="75410"/>
                  </a:lnTo>
                  <a:close/>
                  <a:moveTo>
                    <a:pt x="31979" y="75168"/>
                  </a:moveTo>
                  <a:lnTo>
                    <a:pt x="27381" y="75168"/>
                  </a:lnTo>
                  <a:lnTo>
                    <a:pt x="27381" y="70611"/>
                  </a:lnTo>
                  <a:lnTo>
                    <a:pt x="31979" y="70611"/>
                  </a:lnTo>
                  <a:close/>
                  <a:moveTo>
                    <a:pt x="31979" y="70369"/>
                  </a:moveTo>
                  <a:lnTo>
                    <a:pt x="27381" y="70369"/>
                  </a:lnTo>
                  <a:lnTo>
                    <a:pt x="27381" y="65812"/>
                  </a:lnTo>
                  <a:lnTo>
                    <a:pt x="31979" y="65812"/>
                  </a:lnTo>
                  <a:close/>
                  <a:moveTo>
                    <a:pt x="31979" y="65570"/>
                  </a:moveTo>
                  <a:lnTo>
                    <a:pt x="27381" y="65570"/>
                  </a:lnTo>
                  <a:lnTo>
                    <a:pt x="27381" y="60973"/>
                  </a:lnTo>
                  <a:lnTo>
                    <a:pt x="31979" y="60973"/>
                  </a:lnTo>
                  <a:close/>
                  <a:moveTo>
                    <a:pt x="31979" y="60731"/>
                  </a:moveTo>
                  <a:lnTo>
                    <a:pt x="27381" y="60731"/>
                  </a:lnTo>
                  <a:lnTo>
                    <a:pt x="27381" y="56174"/>
                  </a:lnTo>
                  <a:lnTo>
                    <a:pt x="31979" y="56174"/>
                  </a:lnTo>
                  <a:close/>
                  <a:moveTo>
                    <a:pt x="31979" y="55932"/>
                  </a:moveTo>
                  <a:lnTo>
                    <a:pt x="27381" y="55932"/>
                  </a:lnTo>
                  <a:lnTo>
                    <a:pt x="27381" y="51375"/>
                  </a:lnTo>
                  <a:lnTo>
                    <a:pt x="31979" y="51375"/>
                  </a:lnTo>
                  <a:close/>
                  <a:moveTo>
                    <a:pt x="31979" y="51133"/>
                  </a:moveTo>
                  <a:lnTo>
                    <a:pt x="27381" y="51133"/>
                  </a:lnTo>
                  <a:lnTo>
                    <a:pt x="27381" y="46536"/>
                  </a:lnTo>
                  <a:lnTo>
                    <a:pt x="31979" y="46536"/>
                  </a:lnTo>
                  <a:close/>
                  <a:moveTo>
                    <a:pt x="31979" y="46294"/>
                  </a:moveTo>
                  <a:lnTo>
                    <a:pt x="27381" y="46294"/>
                  </a:lnTo>
                  <a:lnTo>
                    <a:pt x="27381" y="41737"/>
                  </a:lnTo>
                  <a:lnTo>
                    <a:pt x="31979" y="41737"/>
                  </a:lnTo>
                  <a:close/>
                  <a:moveTo>
                    <a:pt x="31979" y="41495"/>
                  </a:moveTo>
                  <a:lnTo>
                    <a:pt x="27381" y="41495"/>
                  </a:lnTo>
                  <a:lnTo>
                    <a:pt x="27381" y="36898"/>
                  </a:lnTo>
                  <a:lnTo>
                    <a:pt x="31979" y="36898"/>
                  </a:lnTo>
                  <a:close/>
                  <a:moveTo>
                    <a:pt x="31979" y="36656"/>
                  </a:moveTo>
                  <a:lnTo>
                    <a:pt x="27381" y="36656"/>
                  </a:lnTo>
                  <a:lnTo>
                    <a:pt x="27381" y="32099"/>
                  </a:lnTo>
                  <a:lnTo>
                    <a:pt x="31979" y="32099"/>
                  </a:lnTo>
                  <a:close/>
                  <a:moveTo>
                    <a:pt x="31979" y="31858"/>
                  </a:moveTo>
                  <a:lnTo>
                    <a:pt x="27381" y="31858"/>
                  </a:lnTo>
                  <a:lnTo>
                    <a:pt x="27381" y="27301"/>
                  </a:lnTo>
                  <a:lnTo>
                    <a:pt x="31979" y="27301"/>
                  </a:lnTo>
                  <a:close/>
                  <a:moveTo>
                    <a:pt x="31979" y="27059"/>
                  </a:moveTo>
                  <a:lnTo>
                    <a:pt x="27381" y="27059"/>
                  </a:lnTo>
                  <a:lnTo>
                    <a:pt x="27381" y="22462"/>
                  </a:lnTo>
                  <a:lnTo>
                    <a:pt x="31979" y="22462"/>
                  </a:lnTo>
                  <a:close/>
                  <a:moveTo>
                    <a:pt x="31979" y="22220"/>
                  </a:moveTo>
                  <a:lnTo>
                    <a:pt x="27381" y="22220"/>
                  </a:lnTo>
                  <a:lnTo>
                    <a:pt x="27381" y="17663"/>
                  </a:lnTo>
                  <a:lnTo>
                    <a:pt x="31979" y="17663"/>
                  </a:lnTo>
                  <a:close/>
                  <a:moveTo>
                    <a:pt x="31979" y="17421"/>
                  </a:moveTo>
                  <a:lnTo>
                    <a:pt x="27381" y="17421"/>
                  </a:lnTo>
                  <a:lnTo>
                    <a:pt x="27381" y="12864"/>
                  </a:lnTo>
                  <a:lnTo>
                    <a:pt x="31979" y="12864"/>
                  </a:lnTo>
                  <a:close/>
                  <a:moveTo>
                    <a:pt x="31979" y="12622"/>
                  </a:moveTo>
                  <a:lnTo>
                    <a:pt x="27381" y="12622"/>
                  </a:lnTo>
                  <a:lnTo>
                    <a:pt x="27381" y="8025"/>
                  </a:lnTo>
                  <a:lnTo>
                    <a:pt x="31979" y="8025"/>
                  </a:lnTo>
                  <a:close/>
                  <a:moveTo>
                    <a:pt x="36777" y="89604"/>
                  </a:moveTo>
                  <a:lnTo>
                    <a:pt x="32220" y="89604"/>
                  </a:lnTo>
                  <a:lnTo>
                    <a:pt x="32220" y="85007"/>
                  </a:lnTo>
                  <a:lnTo>
                    <a:pt x="36777" y="85007"/>
                  </a:lnTo>
                  <a:close/>
                  <a:moveTo>
                    <a:pt x="36777" y="84765"/>
                  </a:moveTo>
                  <a:lnTo>
                    <a:pt x="32220" y="84765"/>
                  </a:lnTo>
                  <a:lnTo>
                    <a:pt x="32220" y="80208"/>
                  </a:lnTo>
                  <a:lnTo>
                    <a:pt x="36777" y="80208"/>
                  </a:lnTo>
                  <a:close/>
                  <a:moveTo>
                    <a:pt x="36777" y="79966"/>
                  </a:moveTo>
                  <a:lnTo>
                    <a:pt x="32220" y="79966"/>
                  </a:lnTo>
                  <a:lnTo>
                    <a:pt x="32220" y="75410"/>
                  </a:lnTo>
                  <a:lnTo>
                    <a:pt x="36777" y="75410"/>
                  </a:lnTo>
                  <a:close/>
                  <a:moveTo>
                    <a:pt x="36777" y="75168"/>
                  </a:moveTo>
                  <a:lnTo>
                    <a:pt x="32220" y="75168"/>
                  </a:lnTo>
                  <a:lnTo>
                    <a:pt x="32220" y="70570"/>
                  </a:lnTo>
                  <a:lnTo>
                    <a:pt x="36777" y="70570"/>
                  </a:lnTo>
                  <a:close/>
                  <a:moveTo>
                    <a:pt x="36777" y="70329"/>
                  </a:moveTo>
                  <a:lnTo>
                    <a:pt x="32220" y="70329"/>
                  </a:lnTo>
                  <a:lnTo>
                    <a:pt x="32220" y="65772"/>
                  </a:lnTo>
                  <a:lnTo>
                    <a:pt x="36777" y="65772"/>
                  </a:lnTo>
                  <a:close/>
                  <a:moveTo>
                    <a:pt x="36777" y="65530"/>
                  </a:moveTo>
                  <a:lnTo>
                    <a:pt x="32220" y="65530"/>
                  </a:lnTo>
                  <a:lnTo>
                    <a:pt x="32220" y="60973"/>
                  </a:lnTo>
                  <a:lnTo>
                    <a:pt x="36777" y="60973"/>
                  </a:lnTo>
                  <a:close/>
                  <a:moveTo>
                    <a:pt x="36777" y="60731"/>
                  </a:moveTo>
                  <a:lnTo>
                    <a:pt x="32220" y="60731"/>
                  </a:lnTo>
                  <a:lnTo>
                    <a:pt x="32220" y="56134"/>
                  </a:lnTo>
                  <a:lnTo>
                    <a:pt x="36777" y="56134"/>
                  </a:lnTo>
                  <a:close/>
                  <a:moveTo>
                    <a:pt x="36777" y="55892"/>
                  </a:moveTo>
                  <a:lnTo>
                    <a:pt x="32220" y="55892"/>
                  </a:lnTo>
                  <a:lnTo>
                    <a:pt x="32220" y="51335"/>
                  </a:lnTo>
                  <a:lnTo>
                    <a:pt x="36777" y="51335"/>
                  </a:lnTo>
                  <a:close/>
                  <a:moveTo>
                    <a:pt x="36777" y="51093"/>
                  </a:moveTo>
                  <a:lnTo>
                    <a:pt x="32220" y="51093"/>
                  </a:lnTo>
                  <a:lnTo>
                    <a:pt x="32220" y="46536"/>
                  </a:lnTo>
                  <a:lnTo>
                    <a:pt x="36777" y="46536"/>
                  </a:lnTo>
                  <a:close/>
                  <a:moveTo>
                    <a:pt x="36777" y="46294"/>
                  </a:moveTo>
                  <a:lnTo>
                    <a:pt x="32220" y="46294"/>
                  </a:lnTo>
                  <a:lnTo>
                    <a:pt x="32220" y="41697"/>
                  </a:lnTo>
                  <a:lnTo>
                    <a:pt x="36777" y="41697"/>
                  </a:lnTo>
                  <a:close/>
                  <a:moveTo>
                    <a:pt x="36777" y="41455"/>
                  </a:moveTo>
                  <a:lnTo>
                    <a:pt x="32220" y="41455"/>
                  </a:lnTo>
                  <a:lnTo>
                    <a:pt x="32220" y="36898"/>
                  </a:lnTo>
                  <a:lnTo>
                    <a:pt x="36777" y="36898"/>
                  </a:lnTo>
                  <a:close/>
                  <a:moveTo>
                    <a:pt x="36777" y="36656"/>
                  </a:moveTo>
                  <a:lnTo>
                    <a:pt x="32220" y="36656"/>
                  </a:lnTo>
                  <a:lnTo>
                    <a:pt x="32220" y="32059"/>
                  </a:lnTo>
                  <a:lnTo>
                    <a:pt x="36777" y="32059"/>
                  </a:lnTo>
                  <a:close/>
                  <a:moveTo>
                    <a:pt x="36777" y="31817"/>
                  </a:moveTo>
                  <a:lnTo>
                    <a:pt x="32220" y="31817"/>
                  </a:lnTo>
                  <a:lnTo>
                    <a:pt x="32220" y="27260"/>
                  </a:lnTo>
                  <a:lnTo>
                    <a:pt x="36777" y="27260"/>
                  </a:lnTo>
                  <a:close/>
                  <a:moveTo>
                    <a:pt x="36777" y="27018"/>
                  </a:moveTo>
                  <a:lnTo>
                    <a:pt x="32220" y="27018"/>
                  </a:lnTo>
                  <a:lnTo>
                    <a:pt x="32220" y="22462"/>
                  </a:lnTo>
                  <a:lnTo>
                    <a:pt x="36777" y="22462"/>
                  </a:lnTo>
                  <a:close/>
                  <a:moveTo>
                    <a:pt x="36777" y="22220"/>
                  </a:moveTo>
                  <a:lnTo>
                    <a:pt x="32220" y="22220"/>
                  </a:lnTo>
                  <a:lnTo>
                    <a:pt x="32220" y="17622"/>
                  </a:lnTo>
                  <a:lnTo>
                    <a:pt x="36777" y="17622"/>
                  </a:lnTo>
                  <a:close/>
                  <a:moveTo>
                    <a:pt x="36777" y="17380"/>
                  </a:moveTo>
                  <a:lnTo>
                    <a:pt x="32220" y="17380"/>
                  </a:lnTo>
                  <a:lnTo>
                    <a:pt x="32220" y="12824"/>
                  </a:lnTo>
                  <a:lnTo>
                    <a:pt x="36777" y="12824"/>
                  </a:lnTo>
                  <a:close/>
                  <a:moveTo>
                    <a:pt x="36777" y="12582"/>
                  </a:moveTo>
                  <a:lnTo>
                    <a:pt x="32220" y="12582"/>
                  </a:lnTo>
                  <a:lnTo>
                    <a:pt x="32220" y="8025"/>
                  </a:lnTo>
                  <a:lnTo>
                    <a:pt x="36777" y="8025"/>
                  </a:lnTo>
                  <a:close/>
                  <a:moveTo>
                    <a:pt x="36777" y="7783"/>
                  </a:moveTo>
                  <a:lnTo>
                    <a:pt x="32220" y="7783"/>
                  </a:lnTo>
                  <a:lnTo>
                    <a:pt x="32220" y="3307"/>
                  </a:lnTo>
                  <a:lnTo>
                    <a:pt x="36777" y="3307"/>
                  </a:lnTo>
                  <a:lnTo>
                    <a:pt x="36777" y="7904"/>
                  </a:lnTo>
                  <a:close/>
                  <a:moveTo>
                    <a:pt x="41616" y="89564"/>
                  </a:moveTo>
                  <a:lnTo>
                    <a:pt x="37019" y="89564"/>
                  </a:lnTo>
                  <a:lnTo>
                    <a:pt x="37019" y="85007"/>
                  </a:lnTo>
                  <a:lnTo>
                    <a:pt x="41616" y="85007"/>
                  </a:lnTo>
                  <a:close/>
                  <a:moveTo>
                    <a:pt x="41616" y="84765"/>
                  </a:moveTo>
                  <a:lnTo>
                    <a:pt x="37019" y="84765"/>
                  </a:lnTo>
                  <a:lnTo>
                    <a:pt x="37019" y="80168"/>
                  </a:lnTo>
                  <a:lnTo>
                    <a:pt x="41616" y="80168"/>
                  </a:lnTo>
                  <a:close/>
                  <a:moveTo>
                    <a:pt x="41616" y="79926"/>
                  </a:moveTo>
                  <a:lnTo>
                    <a:pt x="37019" y="79926"/>
                  </a:lnTo>
                  <a:lnTo>
                    <a:pt x="37019" y="75369"/>
                  </a:lnTo>
                  <a:lnTo>
                    <a:pt x="41616" y="75369"/>
                  </a:lnTo>
                  <a:close/>
                  <a:moveTo>
                    <a:pt x="41616" y="75127"/>
                  </a:moveTo>
                  <a:lnTo>
                    <a:pt x="37019" y="75127"/>
                  </a:lnTo>
                  <a:lnTo>
                    <a:pt x="37019" y="70570"/>
                  </a:lnTo>
                  <a:lnTo>
                    <a:pt x="41616" y="70570"/>
                  </a:lnTo>
                  <a:close/>
                  <a:moveTo>
                    <a:pt x="41616" y="70329"/>
                  </a:moveTo>
                  <a:lnTo>
                    <a:pt x="37019" y="70329"/>
                  </a:lnTo>
                  <a:lnTo>
                    <a:pt x="37019" y="65731"/>
                  </a:lnTo>
                  <a:lnTo>
                    <a:pt x="41616" y="65731"/>
                  </a:lnTo>
                  <a:close/>
                  <a:moveTo>
                    <a:pt x="41616" y="65489"/>
                  </a:moveTo>
                  <a:lnTo>
                    <a:pt x="37019" y="65489"/>
                  </a:lnTo>
                  <a:lnTo>
                    <a:pt x="37019" y="60933"/>
                  </a:lnTo>
                  <a:lnTo>
                    <a:pt x="41616" y="60933"/>
                  </a:lnTo>
                  <a:close/>
                  <a:moveTo>
                    <a:pt x="41616" y="60691"/>
                  </a:moveTo>
                  <a:lnTo>
                    <a:pt x="37019" y="60691"/>
                  </a:lnTo>
                  <a:lnTo>
                    <a:pt x="37019" y="56134"/>
                  </a:lnTo>
                  <a:lnTo>
                    <a:pt x="41616" y="56134"/>
                  </a:lnTo>
                  <a:close/>
                  <a:moveTo>
                    <a:pt x="41616" y="55892"/>
                  </a:moveTo>
                  <a:lnTo>
                    <a:pt x="37019" y="55892"/>
                  </a:lnTo>
                  <a:lnTo>
                    <a:pt x="37019" y="51295"/>
                  </a:lnTo>
                  <a:lnTo>
                    <a:pt x="41616" y="51295"/>
                  </a:lnTo>
                  <a:close/>
                  <a:moveTo>
                    <a:pt x="41616" y="51053"/>
                  </a:moveTo>
                  <a:lnTo>
                    <a:pt x="37019" y="51053"/>
                  </a:lnTo>
                  <a:lnTo>
                    <a:pt x="37019" y="46496"/>
                  </a:lnTo>
                  <a:lnTo>
                    <a:pt x="41616" y="46496"/>
                  </a:lnTo>
                  <a:close/>
                  <a:moveTo>
                    <a:pt x="41616" y="46254"/>
                  </a:moveTo>
                  <a:lnTo>
                    <a:pt x="37019" y="46254"/>
                  </a:lnTo>
                  <a:lnTo>
                    <a:pt x="37019" y="41697"/>
                  </a:lnTo>
                  <a:lnTo>
                    <a:pt x="41616" y="41697"/>
                  </a:lnTo>
                  <a:close/>
                  <a:moveTo>
                    <a:pt x="41616" y="41455"/>
                  </a:moveTo>
                  <a:lnTo>
                    <a:pt x="37019" y="41455"/>
                  </a:lnTo>
                  <a:lnTo>
                    <a:pt x="37019" y="36858"/>
                  </a:lnTo>
                  <a:lnTo>
                    <a:pt x="41616" y="36858"/>
                  </a:lnTo>
                  <a:close/>
                  <a:moveTo>
                    <a:pt x="41616" y="36616"/>
                  </a:moveTo>
                  <a:lnTo>
                    <a:pt x="37019" y="36616"/>
                  </a:lnTo>
                  <a:lnTo>
                    <a:pt x="37019" y="32059"/>
                  </a:lnTo>
                  <a:lnTo>
                    <a:pt x="41616" y="32059"/>
                  </a:lnTo>
                  <a:close/>
                  <a:moveTo>
                    <a:pt x="41616" y="31817"/>
                  </a:moveTo>
                  <a:lnTo>
                    <a:pt x="37019" y="31817"/>
                  </a:lnTo>
                  <a:lnTo>
                    <a:pt x="37019" y="27220"/>
                  </a:lnTo>
                  <a:lnTo>
                    <a:pt x="41616" y="27220"/>
                  </a:lnTo>
                  <a:close/>
                  <a:moveTo>
                    <a:pt x="41616" y="26978"/>
                  </a:moveTo>
                  <a:lnTo>
                    <a:pt x="37019" y="26978"/>
                  </a:lnTo>
                  <a:lnTo>
                    <a:pt x="37019" y="22421"/>
                  </a:lnTo>
                  <a:lnTo>
                    <a:pt x="41616" y="22421"/>
                  </a:lnTo>
                  <a:close/>
                  <a:moveTo>
                    <a:pt x="41616" y="22179"/>
                  </a:moveTo>
                  <a:lnTo>
                    <a:pt x="37019" y="22179"/>
                  </a:lnTo>
                  <a:lnTo>
                    <a:pt x="37019" y="17622"/>
                  </a:lnTo>
                  <a:lnTo>
                    <a:pt x="41616" y="17622"/>
                  </a:lnTo>
                  <a:close/>
                  <a:moveTo>
                    <a:pt x="41616" y="17380"/>
                  </a:moveTo>
                  <a:lnTo>
                    <a:pt x="37019" y="17380"/>
                  </a:lnTo>
                  <a:lnTo>
                    <a:pt x="37019" y="12783"/>
                  </a:lnTo>
                  <a:lnTo>
                    <a:pt x="41616" y="12783"/>
                  </a:lnTo>
                  <a:close/>
                  <a:moveTo>
                    <a:pt x="41616" y="12541"/>
                  </a:moveTo>
                  <a:lnTo>
                    <a:pt x="37019" y="12541"/>
                  </a:lnTo>
                  <a:lnTo>
                    <a:pt x="37019" y="7985"/>
                  </a:lnTo>
                  <a:lnTo>
                    <a:pt x="41616" y="7985"/>
                  </a:lnTo>
                  <a:close/>
                  <a:moveTo>
                    <a:pt x="41616" y="7743"/>
                  </a:moveTo>
                  <a:lnTo>
                    <a:pt x="37019" y="7743"/>
                  </a:lnTo>
                  <a:lnTo>
                    <a:pt x="37019" y="3307"/>
                  </a:lnTo>
                  <a:lnTo>
                    <a:pt x="41616" y="3307"/>
                  </a:lnTo>
                  <a:lnTo>
                    <a:pt x="41616" y="7904"/>
                  </a:lnTo>
                  <a:close/>
                  <a:moveTo>
                    <a:pt x="46415" y="89564"/>
                  </a:moveTo>
                  <a:lnTo>
                    <a:pt x="41858" y="89564"/>
                  </a:lnTo>
                  <a:lnTo>
                    <a:pt x="41858" y="84967"/>
                  </a:lnTo>
                  <a:lnTo>
                    <a:pt x="46415" y="84967"/>
                  </a:lnTo>
                  <a:close/>
                  <a:moveTo>
                    <a:pt x="46415" y="84725"/>
                  </a:moveTo>
                  <a:lnTo>
                    <a:pt x="41858" y="84725"/>
                  </a:lnTo>
                  <a:lnTo>
                    <a:pt x="41858" y="80168"/>
                  </a:lnTo>
                  <a:lnTo>
                    <a:pt x="46415" y="80168"/>
                  </a:lnTo>
                  <a:close/>
                  <a:moveTo>
                    <a:pt x="46415" y="79926"/>
                  </a:moveTo>
                  <a:lnTo>
                    <a:pt x="41858" y="79926"/>
                  </a:lnTo>
                  <a:lnTo>
                    <a:pt x="41858" y="75329"/>
                  </a:lnTo>
                  <a:lnTo>
                    <a:pt x="46415" y="75329"/>
                  </a:lnTo>
                  <a:close/>
                  <a:moveTo>
                    <a:pt x="46415" y="75087"/>
                  </a:moveTo>
                  <a:lnTo>
                    <a:pt x="41858" y="75087"/>
                  </a:lnTo>
                  <a:lnTo>
                    <a:pt x="41858" y="70530"/>
                  </a:lnTo>
                  <a:lnTo>
                    <a:pt x="46415" y="70530"/>
                  </a:lnTo>
                  <a:close/>
                  <a:moveTo>
                    <a:pt x="46415" y="70288"/>
                  </a:moveTo>
                  <a:lnTo>
                    <a:pt x="41858" y="70288"/>
                  </a:lnTo>
                  <a:lnTo>
                    <a:pt x="41858" y="65731"/>
                  </a:lnTo>
                  <a:lnTo>
                    <a:pt x="46415" y="65731"/>
                  </a:lnTo>
                  <a:close/>
                  <a:moveTo>
                    <a:pt x="46415" y="65489"/>
                  </a:moveTo>
                  <a:lnTo>
                    <a:pt x="41858" y="65489"/>
                  </a:lnTo>
                  <a:lnTo>
                    <a:pt x="41858" y="60892"/>
                  </a:lnTo>
                  <a:lnTo>
                    <a:pt x="46415" y="60892"/>
                  </a:lnTo>
                  <a:close/>
                  <a:moveTo>
                    <a:pt x="46415" y="60650"/>
                  </a:moveTo>
                  <a:lnTo>
                    <a:pt x="41858" y="60650"/>
                  </a:lnTo>
                  <a:lnTo>
                    <a:pt x="41858" y="56093"/>
                  </a:lnTo>
                  <a:lnTo>
                    <a:pt x="46415" y="56093"/>
                  </a:lnTo>
                  <a:close/>
                  <a:moveTo>
                    <a:pt x="46415" y="55851"/>
                  </a:moveTo>
                  <a:lnTo>
                    <a:pt x="41858" y="55851"/>
                  </a:lnTo>
                  <a:lnTo>
                    <a:pt x="41858" y="51295"/>
                  </a:lnTo>
                  <a:lnTo>
                    <a:pt x="46415" y="51295"/>
                  </a:lnTo>
                  <a:close/>
                  <a:moveTo>
                    <a:pt x="46415" y="51053"/>
                  </a:moveTo>
                  <a:lnTo>
                    <a:pt x="41858" y="51053"/>
                  </a:lnTo>
                  <a:lnTo>
                    <a:pt x="41858" y="46456"/>
                  </a:lnTo>
                  <a:lnTo>
                    <a:pt x="46415" y="46456"/>
                  </a:lnTo>
                  <a:close/>
                  <a:moveTo>
                    <a:pt x="46415" y="46214"/>
                  </a:moveTo>
                  <a:lnTo>
                    <a:pt x="41858" y="46214"/>
                  </a:lnTo>
                  <a:lnTo>
                    <a:pt x="41858" y="41657"/>
                  </a:lnTo>
                  <a:lnTo>
                    <a:pt x="46415" y="41657"/>
                  </a:lnTo>
                  <a:close/>
                  <a:moveTo>
                    <a:pt x="46415" y="41415"/>
                  </a:moveTo>
                  <a:lnTo>
                    <a:pt x="41858" y="41415"/>
                  </a:lnTo>
                  <a:lnTo>
                    <a:pt x="41858" y="36858"/>
                  </a:lnTo>
                  <a:lnTo>
                    <a:pt x="46415" y="36858"/>
                  </a:lnTo>
                  <a:close/>
                  <a:moveTo>
                    <a:pt x="46415" y="36616"/>
                  </a:moveTo>
                  <a:lnTo>
                    <a:pt x="41858" y="36616"/>
                  </a:lnTo>
                  <a:lnTo>
                    <a:pt x="41858" y="32019"/>
                  </a:lnTo>
                  <a:lnTo>
                    <a:pt x="46415" y="32019"/>
                  </a:lnTo>
                  <a:close/>
                  <a:moveTo>
                    <a:pt x="46415" y="31777"/>
                  </a:moveTo>
                  <a:lnTo>
                    <a:pt x="41858" y="31777"/>
                  </a:lnTo>
                  <a:lnTo>
                    <a:pt x="41858" y="27220"/>
                  </a:lnTo>
                  <a:lnTo>
                    <a:pt x="46415" y="27220"/>
                  </a:lnTo>
                  <a:close/>
                  <a:moveTo>
                    <a:pt x="46415" y="26978"/>
                  </a:moveTo>
                  <a:lnTo>
                    <a:pt x="41858" y="26978"/>
                  </a:lnTo>
                  <a:lnTo>
                    <a:pt x="41858" y="22381"/>
                  </a:lnTo>
                  <a:lnTo>
                    <a:pt x="46415" y="22381"/>
                  </a:lnTo>
                  <a:close/>
                  <a:moveTo>
                    <a:pt x="46415" y="22139"/>
                  </a:moveTo>
                  <a:lnTo>
                    <a:pt x="41858" y="22139"/>
                  </a:lnTo>
                  <a:lnTo>
                    <a:pt x="41858" y="17582"/>
                  </a:lnTo>
                  <a:lnTo>
                    <a:pt x="46415" y="17582"/>
                  </a:lnTo>
                  <a:close/>
                  <a:moveTo>
                    <a:pt x="46415" y="17340"/>
                  </a:moveTo>
                  <a:lnTo>
                    <a:pt x="41858" y="17340"/>
                  </a:lnTo>
                  <a:lnTo>
                    <a:pt x="41858" y="12783"/>
                  </a:lnTo>
                  <a:lnTo>
                    <a:pt x="46415" y="12783"/>
                  </a:lnTo>
                  <a:close/>
                  <a:moveTo>
                    <a:pt x="46415" y="12541"/>
                  </a:moveTo>
                  <a:lnTo>
                    <a:pt x="41858" y="12541"/>
                  </a:lnTo>
                  <a:lnTo>
                    <a:pt x="41858" y="7944"/>
                  </a:lnTo>
                  <a:lnTo>
                    <a:pt x="46415" y="7944"/>
                  </a:lnTo>
                  <a:close/>
                  <a:moveTo>
                    <a:pt x="46415" y="7702"/>
                  </a:moveTo>
                  <a:lnTo>
                    <a:pt x="41858" y="7702"/>
                  </a:lnTo>
                  <a:lnTo>
                    <a:pt x="41858" y="3307"/>
                  </a:lnTo>
                  <a:lnTo>
                    <a:pt x="46415" y="3307"/>
                  </a:lnTo>
                  <a:lnTo>
                    <a:pt x="46415" y="7904"/>
                  </a:lnTo>
                  <a:close/>
                  <a:moveTo>
                    <a:pt x="51214" y="89524"/>
                  </a:moveTo>
                  <a:lnTo>
                    <a:pt x="46657" y="89524"/>
                  </a:lnTo>
                  <a:lnTo>
                    <a:pt x="46657" y="84967"/>
                  </a:lnTo>
                  <a:lnTo>
                    <a:pt x="51214" y="84967"/>
                  </a:lnTo>
                  <a:close/>
                  <a:moveTo>
                    <a:pt x="51214" y="84685"/>
                  </a:moveTo>
                  <a:lnTo>
                    <a:pt x="46657" y="84685"/>
                  </a:lnTo>
                  <a:lnTo>
                    <a:pt x="46657" y="80128"/>
                  </a:lnTo>
                  <a:lnTo>
                    <a:pt x="51214" y="80128"/>
                  </a:lnTo>
                  <a:close/>
                  <a:moveTo>
                    <a:pt x="51214" y="79886"/>
                  </a:moveTo>
                  <a:lnTo>
                    <a:pt x="46657" y="79886"/>
                  </a:lnTo>
                  <a:lnTo>
                    <a:pt x="46657" y="75329"/>
                  </a:lnTo>
                  <a:lnTo>
                    <a:pt x="51214" y="75329"/>
                  </a:lnTo>
                  <a:close/>
                  <a:moveTo>
                    <a:pt x="51214" y="75087"/>
                  </a:moveTo>
                  <a:lnTo>
                    <a:pt x="46657" y="75087"/>
                  </a:lnTo>
                  <a:lnTo>
                    <a:pt x="46657" y="70490"/>
                  </a:lnTo>
                  <a:lnTo>
                    <a:pt x="51214" y="70490"/>
                  </a:lnTo>
                  <a:close/>
                  <a:moveTo>
                    <a:pt x="51214" y="70248"/>
                  </a:moveTo>
                  <a:lnTo>
                    <a:pt x="46657" y="70248"/>
                  </a:lnTo>
                  <a:lnTo>
                    <a:pt x="46657" y="65691"/>
                  </a:lnTo>
                  <a:lnTo>
                    <a:pt x="51214" y="65691"/>
                  </a:lnTo>
                  <a:close/>
                  <a:moveTo>
                    <a:pt x="51214" y="65449"/>
                  </a:moveTo>
                  <a:lnTo>
                    <a:pt x="46657" y="65449"/>
                  </a:lnTo>
                  <a:lnTo>
                    <a:pt x="46657" y="60892"/>
                  </a:lnTo>
                  <a:lnTo>
                    <a:pt x="51214" y="60892"/>
                  </a:lnTo>
                  <a:close/>
                  <a:moveTo>
                    <a:pt x="51214" y="60650"/>
                  </a:moveTo>
                  <a:lnTo>
                    <a:pt x="46657" y="60650"/>
                  </a:lnTo>
                  <a:lnTo>
                    <a:pt x="46657" y="56053"/>
                  </a:lnTo>
                  <a:lnTo>
                    <a:pt x="51214" y="56053"/>
                  </a:lnTo>
                  <a:close/>
                  <a:moveTo>
                    <a:pt x="51214" y="55811"/>
                  </a:moveTo>
                  <a:lnTo>
                    <a:pt x="46657" y="55811"/>
                  </a:lnTo>
                  <a:lnTo>
                    <a:pt x="46657" y="51254"/>
                  </a:lnTo>
                  <a:lnTo>
                    <a:pt x="51214" y="51254"/>
                  </a:lnTo>
                  <a:close/>
                  <a:moveTo>
                    <a:pt x="51214" y="51012"/>
                  </a:moveTo>
                  <a:lnTo>
                    <a:pt x="46657" y="51012"/>
                  </a:lnTo>
                  <a:lnTo>
                    <a:pt x="46657" y="46456"/>
                  </a:lnTo>
                  <a:lnTo>
                    <a:pt x="51214" y="46456"/>
                  </a:lnTo>
                  <a:close/>
                  <a:moveTo>
                    <a:pt x="51214" y="46214"/>
                  </a:moveTo>
                  <a:lnTo>
                    <a:pt x="46657" y="46214"/>
                  </a:lnTo>
                  <a:lnTo>
                    <a:pt x="46657" y="41616"/>
                  </a:lnTo>
                  <a:lnTo>
                    <a:pt x="51214" y="41616"/>
                  </a:lnTo>
                  <a:close/>
                  <a:moveTo>
                    <a:pt x="51214" y="41374"/>
                  </a:moveTo>
                  <a:lnTo>
                    <a:pt x="46657" y="41374"/>
                  </a:lnTo>
                  <a:lnTo>
                    <a:pt x="46657" y="36818"/>
                  </a:lnTo>
                  <a:lnTo>
                    <a:pt x="51214" y="36818"/>
                  </a:lnTo>
                  <a:close/>
                  <a:moveTo>
                    <a:pt x="51214" y="36576"/>
                  </a:moveTo>
                  <a:lnTo>
                    <a:pt x="46657" y="36576"/>
                  </a:lnTo>
                  <a:lnTo>
                    <a:pt x="46657" y="32019"/>
                  </a:lnTo>
                  <a:lnTo>
                    <a:pt x="51214" y="32019"/>
                  </a:lnTo>
                  <a:close/>
                  <a:moveTo>
                    <a:pt x="51214" y="31777"/>
                  </a:moveTo>
                  <a:lnTo>
                    <a:pt x="46657" y="31777"/>
                  </a:lnTo>
                  <a:lnTo>
                    <a:pt x="46657" y="27180"/>
                  </a:lnTo>
                  <a:lnTo>
                    <a:pt x="51214" y="27180"/>
                  </a:lnTo>
                  <a:close/>
                  <a:moveTo>
                    <a:pt x="51214" y="26938"/>
                  </a:moveTo>
                  <a:lnTo>
                    <a:pt x="46657" y="26938"/>
                  </a:lnTo>
                  <a:lnTo>
                    <a:pt x="46657" y="22381"/>
                  </a:lnTo>
                  <a:lnTo>
                    <a:pt x="51214" y="22381"/>
                  </a:lnTo>
                  <a:close/>
                  <a:moveTo>
                    <a:pt x="51214" y="22139"/>
                  </a:moveTo>
                  <a:lnTo>
                    <a:pt x="46657" y="22139"/>
                  </a:lnTo>
                  <a:lnTo>
                    <a:pt x="46657" y="17582"/>
                  </a:lnTo>
                  <a:lnTo>
                    <a:pt x="51214" y="17582"/>
                  </a:lnTo>
                  <a:close/>
                  <a:moveTo>
                    <a:pt x="51214" y="17340"/>
                  </a:moveTo>
                  <a:lnTo>
                    <a:pt x="46657" y="17340"/>
                  </a:lnTo>
                  <a:lnTo>
                    <a:pt x="46657" y="12743"/>
                  </a:lnTo>
                  <a:lnTo>
                    <a:pt x="51214" y="12743"/>
                  </a:lnTo>
                  <a:close/>
                  <a:moveTo>
                    <a:pt x="51214" y="12501"/>
                  </a:moveTo>
                  <a:lnTo>
                    <a:pt x="46657" y="12501"/>
                  </a:lnTo>
                  <a:lnTo>
                    <a:pt x="46657" y="7944"/>
                  </a:lnTo>
                  <a:lnTo>
                    <a:pt x="51214" y="7944"/>
                  </a:lnTo>
                  <a:close/>
                  <a:moveTo>
                    <a:pt x="51214" y="7702"/>
                  </a:moveTo>
                  <a:lnTo>
                    <a:pt x="46657" y="7702"/>
                  </a:lnTo>
                  <a:lnTo>
                    <a:pt x="46657" y="3307"/>
                  </a:lnTo>
                  <a:lnTo>
                    <a:pt x="51214" y="3307"/>
                  </a:lnTo>
                  <a:lnTo>
                    <a:pt x="51214" y="7904"/>
                  </a:lnTo>
                  <a:close/>
                  <a:moveTo>
                    <a:pt x="56053" y="89483"/>
                  </a:moveTo>
                  <a:lnTo>
                    <a:pt x="51456" y="89483"/>
                  </a:lnTo>
                  <a:lnTo>
                    <a:pt x="51456" y="84927"/>
                  </a:lnTo>
                  <a:lnTo>
                    <a:pt x="56053" y="84927"/>
                  </a:lnTo>
                  <a:close/>
                  <a:moveTo>
                    <a:pt x="56053" y="84685"/>
                  </a:moveTo>
                  <a:lnTo>
                    <a:pt x="51456" y="84685"/>
                  </a:lnTo>
                  <a:lnTo>
                    <a:pt x="51456" y="80087"/>
                  </a:lnTo>
                  <a:lnTo>
                    <a:pt x="56053" y="80087"/>
                  </a:lnTo>
                  <a:close/>
                  <a:moveTo>
                    <a:pt x="56053" y="79845"/>
                  </a:moveTo>
                  <a:lnTo>
                    <a:pt x="51456" y="79845"/>
                  </a:lnTo>
                  <a:lnTo>
                    <a:pt x="51456" y="75289"/>
                  </a:lnTo>
                  <a:lnTo>
                    <a:pt x="56053" y="75289"/>
                  </a:lnTo>
                  <a:close/>
                  <a:moveTo>
                    <a:pt x="56053" y="75047"/>
                  </a:moveTo>
                  <a:lnTo>
                    <a:pt x="51456" y="75047"/>
                  </a:lnTo>
                  <a:lnTo>
                    <a:pt x="51456" y="70490"/>
                  </a:lnTo>
                  <a:lnTo>
                    <a:pt x="56053" y="70490"/>
                  </a:lnTo>
                  <a:close/>
                  <a:moveTo>
                    <a:pt x="56053" y="70248"/>
                  </a:moveTo>
                  <a:lnTo>
                    <a:pt x="51456" y="70248"/>
                  </a:lnTo>
                  <a:lnTo>
                    <a:pt x="51456" y="65651"/>
                  </a:lnTo>
                  <a:lnTo>
                    <a:pt x="56053" y="65651"/>
                  </a:lnTo>
                  <a:close/>
                  <a:moveTo>
                    <a:pt x="56053" y="65409"/>
                  </a:moveTo>
                  <a:lnTo>
                    <a:pt x="51456" y="65409"/>
                  </a:lnTo>
                  <a:lnTo>
                    <a:pt x="51456" y="60852"/>
                  </a:lnTo>
                  <a:lnTo>
                    <a:pt x="56053" y="60852"/>
                  </a:lnTo>
                  <a:close/>
                  <a:moveTo>
                    <a:pt x="56053" y="60610"/>
                  </a:moveTo>
                  <a:lnTo>
                    <a:pt x="51456" y="60610"/>
                  </a:lnTo>
                  <a:lnTo>
                    <a:pt x="51456" y="56053"/>
                  </a:lnTo>
                  <a:lnTo>
                    <a:pt x="56053" y="56053"/>
                  </a:lnTo>
                  <a:close/>
                  <a:moveTo>
                    <a:pt x="56053" y="55811"/>
                  </a:moveTo>
                  <a:lnTo>
                    <a:pt x="51456" y="55811"/>
                  </a:lnTo>
                  <a:lnTo>
                    <a:pt x="51456" y="51214"/>
                  </a:lnTo>
                  <a:lnTo>
                    <a:pt x="56053" y="51214"/>
                  </a:lnTo>
                  <a:close/>
                  <a:moveTo>
                    <a:pt x="56053" y="50972"/>
                  </a:moveTo>
                  <a:lnTo>
                    <a:pt x="51456" y="50972"/>
                  </a:lnTo>
                  <a:lnTo>
                    <a:pt x="51456" y="46415"/>
                  </a:lnTo>
                  <a:lnTo>
                    <a:pt x="56053" y="46415"/>
                  </a:lnTo>
                  <a:close/>
                  <a:moveTo>
                    <a:pt x="56053" y="46173"/>
                  </a:moveTo>
                  <a:lnTo>
                    <a:pt x="51456" y="46173"/>
                  </a:lnTo>
                  <a:lnTo>
                    <a:pt x="51456" y="41616"/>
                  </a:lnTo>
                  <a:lnTo>
                    <a:pt x="56053" y="41616"/>
                  </a:lnTo>
                  <a:close/>
                  <a:moveTo>
                    <a:pt x="56053" y="41374"/>
                  </a:moveTo>
                  <a:lnTo>
                    <a:pt x="51456" y="41374"/>
                  </a:lnTo>
                  <a:lnTo>
                    <a:pt x="51456" y="36777"/>
                  </a:lnTo>
                  <a:lnTo>
                    <a:pt x="56053" y="36777"/>
                  </a:lnTo>
                  <a:close/>
                  <a:moveTo>
                    <a:pt x="56053" y="36535"/>
                  </a:moveTo>
                  <a:lnTo>
                    <a:pt x="51456" y="36535"/>
                  </a:lnTo>
                  <a:lnTo>
                    <a:pt x="51456" y="31978"/>
                  </a:lnTo>
                  <a:lnTo>
                    <a:pt x="56053" y="31978"/>
                  </a:lnTo>
                  <a:close/>
                  <a:moveTo>
                    <a:pt x="56053" y="31737"/>
                  </a:moveTo>
                  <a:lnTo>
                    <a:pt x="51456" y="31737"/>
                  </a:lnTo>
                  <a:lnTo>
                    <a:pt x="51456" y="27180"/>
                  </a:lnTo>
                  <a:lnTo>
                    <a:pt x="56053" y="27180"/>
                  </a:lnTo>
                  <a:close/>
                  <a:moveTo>
                    <a:pt x="56053" y="26938"/>
                  </a:moveTo>
                  <a:lnTo>
                    <a:pt x="51456" y="26938"/>
                  </a:lnTo>
                  <a:lnTo>
                    <a:pt x="51456" y="22341"/>
                  </a:lnTo>
                  <a:lnTo>
                    <a:pt x="56053" y="22341"/>
                  </a:lnTo>
                  <a:close/>
                  <a:moveTo>
                    <a:pt x="56053" y="22099"/>
                  </a:moveTo>
                  <a:lnTo>
                    <a:pt x="51456" y="22099"/>
                  </a:lnTo>
                  <a:lnTo>
                    <a:pt x="51456" y="17542"/>
                  </a:lnTo>
                  <a:lnTo>
                    <a:pt x="56053" y="17542"/>
                  </a:lnTo>
                  <a:close/>
                  <a:moveTo>
                    <a:pt x="56053" y="17300"/>
                  </a:moveTo>
                  <a:lnTo>
                    <a:pt x="51456" y="17300"/>
                  </a:lnTo>
                  <a:lnTo>
                    <a:pt x="51456" y="12743"/>
                  </a:lnTo>
                  <a:lnTo>
                    <a:pt x="56053" y="12743"/>
                  </a:lnTo>
                  <a:close/>
                  <a:moveTo>
                    <a:pt x="56053" y="12501"/>
                  </a:moveTo>
                  <a:lnTo>
                    <a:pt x="51456" y="12501"/>
                  </a:lnTo>
                  <a:lnTo>
                    <a:pt x="51456" y="7904"/>
                  </a:lnTo>
                  <a:lnTo>
                    <a:pt x="56053" y="7904"/>
                  </a:lnTo>
                  <a:close/>
                  <a:moveTo>
                    <a:pt x="56053" y="7662"/>
                  </a:moveTo>
                  <a:lnTo>
                    <a:pt x="51456" y="7662"/>
                  </a:lnTo>
                  <a:lnTo>
                    <a:pt x="51456" y="3307"/>
                  </a:lnTo>
                  <a:lnTo>
                    <a:pt x="56053" y="3307"/>
                  </a:lnTo>
                  <a:lnTo>
                    <a:pt x="56053" y="7904"/>
                  </a:lnTo>
                  <a:close/>
                  <a:moveTo>
                    <a:pt x="60852" y="89483"/>
                  </a:moveTo>
                  <a:lnTo>
                    <a:pt x="56295" y="89483"/>
                  </a:lnTo>
                  <a:lnTo>
                    <a:pt x="56295" y="84886"/>
                  </a:lnTo>
                  <a:lnTo>
                    <a:pt x="60852" y="84886"/>
                  </a:lnTo>
                  <a:close/>
                  <a:moveTo>
                    <a:pt x="60852" y="84644"/>
                  </a:moveTo>
                  <a:lnTo>
                    <a:pt x="56295" y="84644"/>
                  </a:lnTo>
                  <a:lnTo>
                    <a:pt x="56295" y="80087"/>
                  </a:lnTo>
                  <a:lnTo>
                    <a:pt x="60852" y="80087"/>
                  </a:lnTo>
                  <a:close/>
                  <a:moveTo>
                    <a:pt x="60852" y="79845"/>
                  </a:moveTo>
                  <a:lnTo>
                    <a:pt x="56295" y="79845"/>
                  </a:lnTo>
                  <a:lnTo>
                    <a:pt x="56295" y="75248"/>
                  </a:lnTo>
                  <a:lnTo>
                    <a:pt x="60852" y="75248"/>
                  </a:lnTo>
                  <a:close/>
                  <a:moveTo>
                    <a:pt x="60852" y="75006"/>
                  </a:moveTo>
                  <a:lnTo>
                    <a:pt x="56295" y="75006"/>
                  </a:lnTo>
                  <a:lnTo>
                    <a:pt x="56295" y="70449"/>
                  </a:lnTo>
                  <a:lnTo>
                    <a:pt x="60852" y="70449"/>
                  </a:lnTo>
                  <a:close/>
                  <a:moveTo>
                    <a:pt x="60852" y="70208"/>
                  </a:moveTo>
                  <a:lnTo>
                    <a:pt x="56295" y="70208"/>
                  </a:lnTo>
                  <a:lnTo>
                    <a:pt x="56295" y="65651"/>
                  </a:lnTo>
                  <a:lnTo>
                    <a:pt x="60852" y="65651"/>
                  </a:lnTo>
                  <a:close/>
                  <a:moveTo>
                    <a:pt x="60852" y="65409"/>
                  </a:moveTo>
                  <a:lnTo>
                    <a:pt x="56295" y="65409"/>
                  </a:lnTo>
                  <a:lnTo>
                    <a:pt x="56295" y="60812"/>
                  </a:lnTo>
                  <a:lnTo>
                    <a:pt x="60852" y="60812"/>
                  </a:lnTo>
                  <a:close/>
                  <a:moveTo>
                    <a:pt x="60852" y="60570"/>
                  </a:moveTo>
                  <a:lnTo>
                    <a:pt x="56295" y="60570"/>
                  </a:lnTo>
                  <a:lnTo>
                    <a:pt x="56295" y="56013"/>
                  </a:lnTo>
                  <a:lnTo>
                    <a:pt x="60852" y="56013"/>
                  </a:lnTo>
                  <a:close/>
                  <a:moveTo>
                    <a:pt x="60852" y="55771"/>
                  </a:moveTo>
                  <a:lnTo>
                    <a:pt x="56295" y="55771"/>
                  </a:lnTo>
                  <a:lnTo>
                    <a:pt x="56295" y="51214"/>
                  </a:lnTo>
                  <a:lnTo>
                    <a:pt x="60852" y="51214"/>
                  </a:lnTo>
                  <a:close/>
                  <a:moveTo>
                    <a:pt x="60852" y="50972"/>
                  </a:moveTo>
                  <a:lnTo>
                    <a:pt x="56295" y="50972"/>
                  </a:lnTo>
                  <a:lnTo>
                    <a:pt x="56295" y="46375"/>
                  </a:lnTo>
                  <a:lnTo>
                    <a:pt x="60852" y="46375"/>
                  </a:lnTo>
                  <a:close/>
                  <a:moveTo>
                    <a:pt x="60852" y="46133"/>
                  </a:moveTo>
                  <a:lnTo>
                    <a:pt x="56295" y="46133"/>
                  </a:lnTo>
                  <a:lnTo>
                    <a:pt x="56295" y="41576"/>
                  </a:lnTo>
                  <a:lnTo>
                    <a:pt x="60852" y="41576"/>
                  </a:lnTo>
                  <a:close/>
                  <a:moveTo>
                    <a:pt x="60852" y="41334"/>
                  </a:moveTo>
                  <a:lnTo>
                    <a:pt x="56295" y="41334"/>
                  </a:lnTo>
                  <a:lnTo>
                    <a:pt x="56295" y="36777"/>
                  </a:lnTo>
                  <a:lnTo>
                    <a:pt x="60852" y="36777"/>
                  </a:lnTo>
                  <a:close/>
                  <a:moveTo>
                    <a:pt x="60852" y="36535"/>
                  </a:moveTo>
                  <a:lnTo>
                    <a:pt x="56295" y="36535"/>
                  </a:lnTo>
                  <a:lnTo>
                    <a:pt x="56295" y="31938"/>
                  </a:lnTo>
                  <a:lnTo>
                    <a:pt x="60852" y="31938"/>
                  </a:lnTo>
                  <a:close/>
                  <a:moveTo>
                    <a:pt x="60852" y="31696"/>
                  </a:moveTo>
                  <a:lnTo>
                    <a:pt x="56295" y="31696"/>
                  </a:lnTo>
                  <a:lnTo>
                    <a:pt x="56295" y="27139"/>
                  </a:lnTo>
                  <a:lnTo>
                    <a:pt x="60852" y="27139"/>
                  </a:lnTo>
                  <a:close/>
                  <a:moveTo>
                    <a:pt x="60852" y="26897"/>
                  </a:moveTo>
                  <a:lnTo>
                    <a:pt x="56295" y="26897"/>
                  </a:lnTo>
                  <a:lnTo>
                    <a:pt x="56295" y="22341"/>
                  </a:lnTo>
                  <a:lnTo>
                    <a:pt x="60852" y="22341"/>
                  </a:lnTo>
                  <a:close/>
                  <a:moveTo>
                    <a:pt x="60852" y="22099"/>
                  </a:moveTo>
                  <a:lnTo>
                    <a:pt x="56295" y="22099"/>
                  </a:lnTo>
                  <a:lnTo>
                    <a:pt x="56295" y="17501"/>
                  </a:lnTo>
                  <a:lnTo>
                    <a:pt x="60852" y="17501"/>
                  </a:lnTo>
                  <a:close/>
                  <a:moveTo>
                    <a:pt x="60852" y="17260"/>
                  </a:moveTo>
                  <a:lnTo>
                    <a:pt x="56295" y="17260"/>
                  </a:lnTo>
                  <a:lnTo>
                    <a:pt x="56295" y="12703"/>
                  </a:lnTo>
                  <a:lnTo>
                    <a:pt x="60852" y="12703"/>
                  </a:lnTo>
                  <a:close/>
                  <a:moveTo>
                    <a:pt x="60852" y="12461"/>
                  </a:moveTo>
                  <a:lnTo>
                    <a:pt x="56295" y="12461"/>
                  </a:lnTo>
                  <a:lnTo>
                    <a:pt x="56295" y="7904"/>
                  </a:lnTo>
                  <a:lnTo>
                    <a:pt x="60852" y="7904"/>
                  </a:lnTo>
                  <a:close/>
                  <a:moveTo>
                    <a:pt x="60852" y="7662"/>
                  </a:moveTo>
                  <a:lnTo>
                    <a:pt x="56295" y="7662"/>
                  </a:lnTo>
                  <a:lnTo>
                    <a:pt x="56295" y="3307"/>
                  </a:lnTo>
                  <a:lnTo>
                    <a:pt x="60852" y="3307"/>
                  </a:lnTo>
                  <a:lnTo>
                    <a:pt x="60852" y="7904"/>
                  </a:lnTo>
                  <a:close/>
                  <a:moveTo>
                    <a:pt x="65651" y="84644"/>
                  </a:moveTo>
                  <a:lnTo>
                    <a:pt x="61094" y="84644"/>
                  </a:lnTo>
                  <a:lnTo>
                    <a:pt x="61094" y="80047"/>
                  </a:lnTo>
                  <a:lnTo>
                    <a:pt x="65651" y="80047"/>
                  </a:lnTo>
                  <a:close/>
                  <a:moveTo>
                    <a:pt x="65651" y="79805"/>
                  </a:moveTo>
                  <a:lnTo>
                    <a:pt x="61094" y="79805"/>
                  </a:lnTo>
                  <a:lnTo>
                    <a:pt x="61094" y="75248"/>
                  </a:lnTo>
                  <a:lnTo>
                    <a:pt x="65651" y="75248"/>
                  </a:lnTo>
                  <a:close/>
                  <a:moveTo>
                    <a:pt x="65651" y="75006"/>
                  </a:moveTo>
                  <a:lnTo>
                    <a:pt x="61094" y="75006"/>
                  </a:lnTo>
                  <a:lnTo>
                    <a:pt x="61094" y="70449"/>
                  </a:lnTo>
                  <a:lnTo>
                    <a:pt x="65651" y="70449"/>
                  </a:lnTo>
                  <a:close/>
                  <a:moveTo>
                    <a:pt x="65651" y="70208"/>
                  </a:moveTo>
                  <a:lnTo>
                    <a:pt x="61094" y="70208"/>
                  </a:lnTo>
                  <a:lnTo>
                    <a:pt x="61094" y="65610"/>
                  </a:lnTo>
                  <a:lnTo>
                    <a:pt x="65651" y="65610"/>
                  </a:lnTo>
                  <a:close/>
                  <a:moveTo>
                    <a:pt x="65651" y="65368"/>
                  </a:moveTo>
                  <a:lnTo>
                    <a:pt x="61094" y="65368"/>
                  </a:lnTo>
                  <a:lnTo>
                    <a:pt x="61094" y="60812"/>
                  </a:lnTo>
                  <a:lnTo>
                    <a:pt x="65651" y="60812"/>
                  </a:lnTo>
                  <a:close/>
                  <a:moveTo>
                    <a:pt x="65651" y="60570"/>
                  </a:moveTo>
                  <a:lnTo>
                    <a:pt x="61094" y="60570"/>
                  </a:lnTo>
                  <a:lnTo>
                    <a:pt x="61094" y="56013"/>
                  </a:lnTo>
                  <a:lnTo>
                    <a:pt x="65651" y="56013"/>
                  </a:lnTo>
                  <a:close/>
                  <a:moveTo>
                    <a:pt x="65651" y="55771"/>
                  </a:moveTo>
                  <a:lnTo>
                    <a:pt x="61094" y="55771"/>
                  </a:lnTo>
                  <a:lnTo>
                    <a:pt x="61094" y="51174"/>
                  </a:lnTo>
                  <a:lnTo>
                    <a:pt x="65651" y="51174"/>
                  </a:lnTo>
                  <a:close/>
                  <a:moveTo>
                    <a:pt x="65651" y="50932"/>
                  </a:moveTo>
                  <a:lnTo>
                    <a:pt x="61094" y="50932"/>
                  </a:lnTo>
                  <a:lnTo>
                    <a:pt x="61094" y="46375"/>
                  </a:lnTo>
                  <a:lnTo>
                    <a:pt x="65651" y="46375"/>
                  </a:lnTo>
                  <a:close/>
                  <a:moveTo>
                    <a:pt x="65651" y="46133"/>
                  </a:moveTo>
                  <a:lnTo>
                    <a:pt x="61094" y="46133"/>
                  </a:lnTo>
                  <a:lnTo>
                    <a:pt x="61094" y="41536"/>
                  </a:lnTo>
                  <a:lnTo>
                    <a:pt x="65651" y="41536"/>
                  </a:lnTo>
                  <a:close/>
                  <a:moveTo>
                    <a:pt x="65651" y="41294"/>
                  </a:moveTo>
                  <a:lnTo>
                    <a:pt x="61094" y="41294"/>
                  </a:lnTo>
                  <a:lnTo>
                    <a:pt x="61094" y="36737"/>
                  </a:lnTo>
                  <a:lnTo>
                    <a:pt x="65651" y="36737"/>
                  </a:lnTo>
                  <a:close/>
                  <a:moveTo>
                    <a:pt x="65651" y="36495"/>
                  </a:moveTo>
                  <a:lnTo>
                    <a:pt x="61094" y="36495"/>
                  </a:lnTo>
                  <a:lnTo>
                    <a:pt x="61094" y="31938"/>
                  </a:lnTo>
                  <a:lnTo>
                    <a:pt x="65651" y="31938"/>
                  </a:lnTo>
                  <a:close/>
                  <a:moveTo>
                    <a:pt x="65651" y="31696"/>
                  </a:moveTo>
                  <a:lnTo>
                    <a:pt x="61094" y="31696"/>
                  </a:lnTo>
                  <a:lnTo>
                    <a:pt x="61094" y="27099"/>
                  </a:lnTo>
                  <a:lnTo>
                    <a:pt x="65651" y="27099"/>
                  </a:lnTo>
                  <a:close/>
                  <a:moveTo>
                    <a:pt x="65651" y="26857"/>
                  </a:moveTo>
                  <a:lnTo>
                    <a:pt x="61094" y="26857"/>
                  </a:lnTo>
                  <a:lnTo>
                    <a:pt x="61094" y="22300"/>
                  </a:lnTo>
                  <a:lnTo>
                    <a:pt x="65651" y="22300"/>
                  </a:lnTo>
                  <a:close/>
                  <a:moveTo>
                    <a:pt x="65651" y="22058"/>
                  </a:moveTo>
                  <a:lnTo>
                    <a:pt x="61094" y="22058"/>
                  </a:lnTo>
                  <a:lnTo>
                    <a:pt x="61094" y="17501"/>
                  </a:lnTo>
                  <a:lnTo>
                    <a:pt x="65651" y="17501"/>
                  </a:lnTo>
                  <a:close/>
                  <a:moveTo>
                    <a:pt x="65651" y="17260"/>
                  </a:moveTo>
                  <a:lnTo>
                    <a:pt x="61094" y="17260"/>
                  </a:lnTo>
                  <a:lnTo>
                    <a:pt x="61094" y="12662"/>
                  </a:lnTo>
                  <a:lnTo>
                    <a:pt x="65651" y="12662"/>
                  </a:lnTo>
                  <a:close/>
                  <a:moveTo>
                    <a:pt x="65651" y="12420"/>
                  </a:moveTo>
                  <a:lnTo>
                    <a:pt x="61094" y="12420"/>
                  </a:lnTo>
                  <a:lnTo>
                    <a:pt x="61094" y="7864"/>
                  </a:lnTo>
                  <a:lnTo>
                    <a:pt x="65651" y="7864"/>
                  </a:lnTo>
                  <a:close/>
                  <a:moveTo>
                    <a:pt x="70490" y="84604"/>
                  </a:moveTo>
                  <a:lnTo>
                    <a:pt x="65893" y="84604"/>
                  </a:lnTo>
                  <a:lnTo>
                    <a:pt x="65893" y="80047"/>
                  </a:lnTo>
                  <a:lnTo>
                    <a:pt x="70490" y="80047"/>
                  </a:lnTo>
                  <a:close/>
                  <a:moveTo>
                    <a:pt x="70490" y="79805"/>
                  </a:moveTo>
                  <a:lnTo>
                    <a:pt x="65893" y="79805"/>
                  </a:lnTo>
                  <a:lnTo>
                    <a:pt x="65893" y="75208"/>
                  </a:lnTo>
                  <a:lnTo>
                    <a:pt x="70490" y="75208"/>
                  </a:lnTo>
                  <a:close/>
                  <a:moveTo>
                    <a:pt x="70490" y="74966"/>
                  </a:moveTo>
                  <a:lnTo>
                    <a:pt x="65893" y="74966"/>
                  </a:lnTo>
                  <a:lnTo>
                    <a:pt x="65893" y="70409"/>
                  </a:lnTo>
                  <a:lnTo>
                    <a:pt x="70490" y="70409"/>
                  </a:lnTo>
                  <a:close/>
                  <a:moveTo>
                    <a:pt x="70490" y="70167"/>
                  </a:moveTo>
                  <a:lnTo>
                    <a:pt x="65893" y="70167"/>
                  </a:lnTo>
                  <a:lnTo>
                    <a:pt x="65893" y="65610"/>
                  </a:lnTo>
                  <a:lnTo>
                    <a:pt x="70490" y="65610"/>
                  </a:lnTo>
                  <a:close/>
                  <a:moveTo>
                    <a:pt x="70490" y="65368"/>
                  </a:moveTo>
                  <a:lnTo>
                    <a:pt x="65893" y="65368"/>
                  </a:lnTo>
                  <a:lnTo>
                    <a:pt x="65893" y="60771"/>
                  </a:lnTo>
                  <a:lnTo>
                    <a:pt x="70490" y="60771"/>
                  </a:lnTo>
                  <a:close/>
                  <a:moveTo>
                    <a:pt x="70490" y="60529"/>
                  </a:moveTo>
                  <a:lnTo>
                    <a:pt x="65893" y="60529"/>
                  </a:lnTo>
                  <a:lnTo>
                    <a:pt x="65893" y="55972"/>
                  </a:lnTo>
                  <a:lnTo>
                    <a:pt x="70490" y="55972"/>
                  </a:lnTo>
                  <a:close/>
                  <a:moveTo>
                    <a:pt x="70490" y="55730"/>
                  </a:moveTo>
                  <a:lnTo>
                    <a:pt x="65893" y="55730"/>
                  </a:lnTo>
                  <a:lnTo>
                    <a:pt x="65893" y="51174"/>
                  </a:lnTo>
                  <a:lnTo>
                    <a:pt x="70490" y="51174"/>
                  </a:lnTo>
                  <a:close/>
                  <a:moveTo>
                    <a:pt x="70490" y="50932"/>
                  </a:moveTo>
                  <a:lnTo>
                    <a:pt x="65893" y="50932"/>
                  </a:lnTo>
                  <a:lnTo>
                    <a:pt x="65893" y="46335"/>
                  </a:lnTo>
                  <a:lnTo>
                    <a:pt x="70490" y="46335"/>
                  </a:lnTo>
                  <a:close/>
                  <a:moveTo>
                    <a:pt x="70490" y="46093"/>
                  </a:moveTo>
                  <a:lnTo>
                    <a:pt x="65893" y="46093"/>
                  </a:lnTo>
                  <a:lnTo>
                    <a:pt x="65893" y="41536"/>
                  </a:lnTo>
                  <a:lnTo>
                    <a:pt x="70490" y="41536"/>
                  </a:lnTo>
                  <a:close/>
                  <a:moveTo>
                    <a:pt x="70490" y="41294"/>
                  </a:moveTo>
                  <a:lnTo>
                    <a:pt x="65893" y="41294"/>
                  </a:lnTo>
                  <a:lnTo>
                    <a:pt x="65893" y="36737"/>
                  </a:lnTo>
                  <a:lnTo>
                    <a:pt x="70490" y="36737"/>
                  </a:lnTo>
                  <a:close/>
                  <a:moveTo>
                    <a:pt x="70490" y="36495"/>
                  </a:moveTo>
                  <a:lnTo>
                    <a:pt x="65893" y="36495"/>
                  </a:lnTo>
                  <a:lnTo>
                    <a:pt x="65893" y="31898"/>
                  </a:lnTo>
                  <a:lnTo>
                    <a:pt x="70490" y="31898"/>
                  </a:lnTo>
                  <a:close/>
                  <a:moveTo>
                    <a:pt x="70490" y="31656"/>
                  </a:moveTo>
                  <a:lnTo>
                    <a:pt x="65893" y="31656"/>
                  </a:lnTo>
                  <a:lnTo>
                    <a:pt x="65893" y="27099"/>
                  </a:lnTo>
                  <a:lnTo>
                    <a:pt x="70490" y="27099"/>
                  </a:lnTo>
                  <a:close/>
                  <a:moveTo>
                    <a:pt x="70490" y="26857"/>
                  </a:moveTo>
                  <a:lnTo>
                    <a:pt x="65893" y="26857"/>
                  </a:lnTo>
                  <a:lnTo>
                    <a:pt x="65893" y="22260"/>
                  </a:lnTo>
                  <a:lnTo>
                    <a:pt x="70490" y="22260"/>
                  </a:lnTo>
                  <a:close/>
                  <a:moveTo>
                    <a:pt x="70490" y="22018"/>
                  </a:moveTo>
                  <a:lnTo>
                    <a:pt x="65893" y="22018"/>
                  </a:lnTo>
                  <a:lnTo>
                    <a:pt x="65893" y="17461"/>
                  </a:lnTo>
                  <a:lnTo>
                    <a:pt x="70490" y="17461"/>
                  </a:lnTo>
                  <a:close/>
                  <a:moveTo>
                    <a:pt x="70490" y="17219"/>
                  </a:moveTo>
                  <a:lnTo>
                    <a:pt x="65893" y="17219"/>
                  </a:lnTo>
                  <a:lnTo>
                    <a:pt x="65893" y="12662"/>
                  </a:lnTo>
                  <a:lnTo>
                    <a:pt x="70490" y="12662"/>
                  </a:lnTo>
                  <a:close/>
                  <a:moveTo>
                    <a:pt x="70490" y="12420"/>
                  </a:moveTo>
                  <a:lnTo>
                    <a:pt x="65893" y="12420"/>
                  </a:lnTo>
                  <a:lnTo>
                    <a:pt x="65893" y="7823"/>
                  </a:lnTo>
                  <a:lnTo>
                    <a:pt x="70490" y="7823"/>
                  </a:lnTo>
                  <a:close/>
                  <a:moveTo>
                    <a:pt x="75289" y="79765"/>
                  </a:moveTo>
                  <a:lnTo>
                    <a:pt x="70732" y="79765"/>
                  </a:lnTo>
                  <a:lnTo>
                    <a:pt x="70732" y="75208"/>
                  </a:lnTo>
                  <a:lnTo>
                    <a:pt x="75289" y="75208"/>
                  </a:lnTo>
                  <a:close/>
                  <a:moveTo>
                    <a:pt x="75289" y="74966"/>
                  </a:moveTo>
                  <a:lnTo>
                    <a:pt x="70732" y="74966"/>
                  </a:lnTo>
                  <a:lnTo>
                    <a:pt x="70732" y="70409"/>
                  </a:lnTo>
                  <a:lnTo>
                    <a:pt x="75289" y="70409"/>
                  </a:lnTo>
                  <a:close/>
                  <a:moveTo>
                    <a:pt x="75289" y="70167"/>
                  </a:moveTo>
                  <a:lnTo>
                    <a:pt x="70732" y="70167"/>
                  </a:lnTo>
                  <a:lnTo>
                    <a:pt x="70732" y="65570"/>
                  </a:lnTo>
                  <a:lnTo>
                    <a:pt x="75289" y="65570"/>
                  </a:lnTo>
                  <a:close/>
                  <a:moveTo>
                    <a:pt x="75289" y="65328"/>
                  </a:moveTo>
                  <a:lnTo>
                    <a:pt x="70732" y="65328"/>
                  </a:lnTo>
                  <a:lnTo>
                    <a:pt x="70732" y="60771"/>
                  </a:lnTo>
                  <a:lnTo>
                    <a:pt x="75289" y="60771"/>
                  </a:lnTo>
                  <a:close/>
                  <a:moveTo>
                    <a:pt x="75289" y="60529"/>
                  </a:moveTo>
                  <a:lnTo>
                    <a:pt x="70732" y="60529"/>
                  </a:lnTo>
                  <a:lnTo>
                    <a:pt x="70732" y="55972"/>
                  </a:lnTo>
                  <a:lnTo>
                    <a:pt x="75289" y="55972"/>
                  </a:lnTo>
                  <a:close/>
                  <a:moveTo>
                    <a:pt x="75289" y="55730"/>
                  </a:moveTo>
                  <a:lnTo>
                    <a:pt x="70732" y="55730"/>
                  </a:lnTo>
                  <a:lnTo>
                    <a:pt x="70732" y="51133"/>
                  </a:lnTo>
                  <a:lnTo>
                    <a:pt x="75289" y="51133"/>
                  </a:lnTo>
                  <a:close/>
                  <a:moveTo>
                    <a:pt x="75289" y="50891"/>
                  </a:moveTo>
                  <a:lnTo>
                    <a:pt x="70732" y="50891"/>
                  </a:lnTo>
                  <a:lnTo>
                    <a:pt x="70732" y="46335"/>
                  </a:lnTo>
                  <a:lnTo>
                    <a:pt x="75289" y="46335"/>
                  </a:lnTo>
                  <a:close/>
                  <a:moveTo>
                    <a:pt x="75289" y="46093"/>
                  </a:moveTo>
                  <a:lnTo>
                    <a:pt x="70732" y="46093"/>
                  </a:lnTo>
                  <a:lnTo>
                    <a:pt x="70732" y="41495"/>
                  </a:lnTo>
                  <a:lnTo>
                    <a:pt x="75289" y="41495"/>
                  </a:lnTo>
                  <a:close/>
                  <a:moveTo>
                    <a:pt x="75289" y="41253"/>
                  </a:moveTo>
                  <a:lnTo>
                    <a:pt x="70732" y="41253"/>
                  </a:lnTo>
                  <a:lnTo>
                    <a:pt x="70732" y="36697"/>
                  </a:lnTo>
                  <a:lnTo>
                    <a:pt x="75289" y="36697"/>
                  </a:lnTo>
                  <a:close/>
                  <a:moveTo>
                    <a:pt x="75289" y="36455"/>
                  </a:moveTo>
                  <a:lnTo>
                    <a:pt x="70732" y="36455"/>
                  </a:lnTo>
                  <a:lnTo>
                    <a:pt x="70732" y="31898"/>
                  </a:lnTo>
                  <a:lnTo>
                    <a:pt x="75289" y="31898"/>
                  </a:lnTo>
                  <a:close/>
                  <a:moveTo>
                    <a:pt x="75289" y="31656"/>
                  </a:moveTo>
                  <a:lnTo>
                    <a:pt x="70732" y="31656"/>
                  </a:lnTo>
                  <a:lnTo>
                    <a:pt x="70732" y="27059"/>
                  </a:lnTo>
                  <a:lnTo>
                    <a:pt x="75289" y="27059"/>
                  </a:lnTo>
                  <a:close/>
                  <a:moveTo>
                    <a:pt x="75289" y="26817"/>
                  </a:moveTo>
                  <a:lnTo>
                    <a:pt x="70732" y="26817"/>
                  </a:lnTo>
                  <a:lnTo>
                    <a:pt x="70732" y="22260"/>
                  </a:lnTo>
                  <a:lnTo>
                    <a:pt x="75289" y="22260"/>
                  </a:lnTo>
                  <a:close/>
                  <a:moveTo>
                    <a:pt x="75289" y="22018"/>
                  </a:moveTo>
                  <a:lnTo>
                    <a:pt x="70732" y="22018"/>
                  </a:lnTo>
                  <a:lnTo>
                    <a:pt x="70732" y="17461"/>
                  </a:lnTo>
                  <a:lnTo>
                    <a:pt x="75289" y="17461"/>
                  </a:lnTo>
                  <a:close/>
                  <a:moveTo>
                    <a:pt x="75289" y="17219"/>
                  </a:moveTo>
                  <a:lnTo>
                    <a:pt x="70732" y="17219"/>
                  </a:lnTo>
                  <a:lnTo>
                    <a:pt x="70732" y="12622"/>
                  </a:lnTo>
                  <a:lnTo>
                    <a:pt x="75289" y="12622"/>
                  </a:lnTo>
                  <a:close/>
                  <a:moveTo>
                    <a:pt x="80087" y="74926"/>
                  </a:moveTo>
                  <a:lnTo>
                    <a:pt x="75531" y="74926"/>
                  </a:lnTo>
                  <a:lnTo>
                    <a:pt x="75531" y="70369"/>
                  </a:lnTo>
                  <a:lnTo>
                    <a:pt x="80087" y="70369"/>
                  </a:lnTo>
                  <a:close/>
                  <a:moveTo>
                    <a:pt x="80087" y="70127"/>
                  </a:moveTo>
                  <a:lnTo>
                    <a:pt x="75531" y="70127"/>
                  </a:lnTo>
                  <a:lnTo>
                    <a:pt x="75531" y="65570"/>
                  </a:lnTo>
                  <a:lnTo>
                    <a:pt x="80087" y="65570"/>
                  </a:lnTo>
                  <a:close/>
                  <a:moveTo>
                    <a:pt x="80087" y="65328"/>
                  </a:moveTo>
                  <a:lnTo>
                    <a:pt x="75531" y="65328"/>
                  </a:lnTo>
                  <a:lnTo>
                    <a:pt x="75531" y="60731"/>
                  </a:lnTo>
                  <a:lnTo>
                    <a:pt x="80087" y="60731"/>
                  </a:lnTo>
                  <a:close/>
                  <a:moveTo>
                    <a:pt x="80087" y="60489"/>
                  </a:moveTo>
                  <a:lnTo>
                    <a:pt x="75531" y="60489"/>
                  </a:lnTo>
                  <a:lnTo>
                    <a:pt x="75531" y="55932"/>
                  </a:lnTo>
                  <a:lnTo>
                    <a:pt x="80087" y="55932"/>
                  </a:lnTo>
                  <a:close/>
                  <a:moveTo>
                    <a:pt x="80087" y="55690"/>
                  </a:moveTo>
                  <a:lnTo>
                    <a:pt x="75531" y="55690"/>
                  </a:lnTo>
                  <a:lnTo>
                    <a:pt x="75531" y="51133"/>
                  </a:lnTo>
                  <a:lnTo>
                    <a:pt x="80087" y="51133"/>
                  </a:lnTo>
                  <a:close/>
                  <a:moveTo>
                    <a:pt x="80087" y="50891"/>
                  </a:moveTo>
                  <a:lnTo>
                    <a:pt x="75531" y="50891"/>
                  </a:lnTo>
                  <a:lnTo>
                    <a:pt x="75531" y="46294"/>
                  </a:lnTo>
                  <a:lnTo>
                    <a:pt x="80087" y="46294"/>
                  </a:lnTo>
                  <a:close/>
                  <a:moveTo>
                    <a:pt x="80087" y="46052"/>
                  </a:moveTo>
                  <a:lnTo>
                    <a:pt x="75531" y="46052"/>
                  </a:lnTo>
                  <a:lnTo>
                    <a:pt x="75531" y="41495"/>
                  </a:lnTo>
                  <a:lnTo>
                    <a:pt x="80087" y="41495"/>
                  </a:lnTo>
                  <a:close/>
                  <a:moveTo>
                    <a:pt x="80087" y="41253"/>
                  </a:moveTo>
                  <a:lnTo>
                    <a:pt x="75531" y="41253"/>
                  </a:lnTo>
                  <a:lnTo>
                    <a:pt x="75531" y="36697"/>
                  </a:lnTo>
                  <a:lnTo>
                    <a:pt x="80087" y="36697"/>
                  </a:lnTo>
                  <a:close/>
                  <a:moveTo>
                    <a:pt x="80087" y="36455"/>
                  </a:moveTo>
                  <a:lnTo>
                    <a:pt x="75531" y="36455"/>
                  </a:lnTo>
                  <a:lnTo>
                    <a:pt x="75531" y="31858"/>
                  </a:lnTo>
                  <a:lnTo>
                    <a:pt x="80087" y="31858"/>
                  </a:lnTo>
                  <a:close/>
                  <a:moveTo>
                    <a:pt x="80087" y="31616"/>
                  </a:moveTo>
                  <a:lnTo>
                    <a:pt x="75531" y="31616"/>
                  </a:lnTo>
                  <a:lnTo>
                    <a:pt x="75531" y="27059"/>
                  </a:lnTo>
                  <a:lnTo>
                    <a:pt x="80087" y="27059"/>
                  </a:lnTo>
                  <a:close/>
                  <a:moveTo>
                    <a:pt x="80087" y="26817"/>
                  </a:moveTo>
                  <a:lnTo>
                    <a:pt x="75531" y="26817"/>
                  </a:lnTo>
                  <a:lnTo>
                    <a:pt x="75531" y="22260"/>
                  </a:lnTo>
                  <a:lnTo>
                    <a:pt x="80087" y="22260"/>
                  </a:lnTo>
                  <a:close/>
                  <a:moveTo>
                    <a:pt x="80087" y="22018"/>
                  </a:moveTo>
                  <a:lnTo>
                    <a:pt x="75531" y="22018"/>
                  </a:lnTo>
                  <a:lnTo>
                    <a:pt x="75531" y="17421"/>
                  </a:lnTo>
                  <a:lnTo>
                    <a:pt x="80087" y="17421"/>
                  </a:lnTo>
                  <a:close/>
                  <a:moveTo>
                    <a:pt x="84886" y="70127"/>
                  </a:moveTo>
                  <a:lnTo>
                    <a:pt x="80329" y="70127"/>
                  </a:lnTo>
                  <a:lnTo>
                    <a:pt x="80329" y="65530"/>
                  </a:lnTo>
                  <a:lnTo>
                    <a:pt x="84886" y="65530"/>
                  </a:lnTo>
                  <a:close/>
                  <a:moveTo>
                    <a:pt x="84886" y="65288"/>
                  </a:moveTo>
                  <a:lnTo>
                    <a:pt x="80329" y="65288"/>
                  </a:lnTo>
                  <a:lnTo>
                    <a:pt x="80329" y="60731"/>
                  </a:lnTo>
                  <a:lnTo>
                    <a:pt x="84886" y="60731"/>
                  </a:lnTo>
                  <a:close/>
                  <a:moveTo>
                    <a:pt x="84886" y="60489"/>
                  </a:moveTo>
                  <a:lnTo>
                    <a:pt x="80329" y="60489"/>
                  </a:lnTo>
                  <a:lnTo>
                    <a:pt x="80329" y="55932"/>
                  </a:lnTo>
                  <a:lnTo>
                    <a:pt x="84886" y="55932"/>
                  </a:lnTo>
                  <a:close/>
                  <a:moveTo>
                    <a:pt x="84886" y="55690"/>
                  </a:moveTo>
                  <a:lnTo>
                    <a:pt x="80329" y="55690"/>
                  </a:lnTo>
                  <a:lnTo>
                    <a:pt x="80329" y="51093"/>
                  </a:lnTo>
                  <a:lnTo>
                    <a:pt x="84886" y="51093"/>
                  </a:lnTo>
                  <a:close/>
                  <a:moveTo>
                    <a:pt x="84886" y="50851"/>
                  </a:moveTo>
                  <a:lnTo>
                    <a:pt x="80329" y="50851"/>
                  </a:lnTo>
                  <a:lnTo>
                    <a:pt x="80329" y="46294"/>
                  </a:lnTo>
                  <a:lnTo>
                    <a:pt x="84886" y="46294"/>
                  </a:lnTo>
                  <a:close/>
                  <a:moveTo>
                    <a:pt x="84886" y="46052"/>
                  </a:moveTo>
                  <a:lnTo>
                    <a:pt x="80329" y="46052"/>
                  </a:lnTo>
                  <a:lnTo>
                    <a:pt x="80329" y="41495"/>
                  </a:lnTo>
                  <a:lnTo>
                    <a:pt x="84886" y="41495"/>
                  </a:lnTo>
                  <a:close/>
                  <a:moveTo>
                    <a:pt x="84886" y="41253"/>
                  </a:moveTo>
                  <a:lnTo>
                    <a:pt x="80329" y="41253"/>
                  </a:lnTo>
                  <a:lnTo>
                    <a:pt x="80329" y="36656"/>
                  </a:lnTo>
                  <a:lnTo>
                    <a:pt x="84886" y="36656"/>
                  </a:lnTo>
                  <a:close/>
                  <a:moveTo>
                    <a:pt x="84886" y="36414"/>
                  </a:moveTo>
                  <a:lnTo>
                    <a:pt x="80329" y="36414"/>
                  </a:lnTo>
                  <a:lnTo>
                    <a:pt x="80329" y="31858"/>
                  </a:lnTo>
                  <a:lnTo>
                    <a:pt x="84886" y="31858"/>
                  </a:lnTo>
                  <a:close/>
                  <a:moveTo>
                    <a:pt x="84886" y="31616"/>
                  </a:moveTo>
                  <a:lnTo>
                    <a:pt x="80329" y="31616"/>
                  </a:lnTo>
                  <a:lnTo>
                    <a:pt x="80329" y="27018"/>
                  </a:lnTo>
                  <a:lnTo>
                    <a:pt x="84886" y="27018"/>
                  </a:lnTo>
                  <a:close/>
                  <a:moveTo>
                    <a:pt x="84886" y="26776"/>
                  </a:moveTo>
                  <a:lnTo>
                    <a:pt x="80329" y="26776"/>
                  </a:lnTo>
                  <a:lnTo>
                    <a:pt x="80329" y="22220"/>
                  </a:lnTo>
                  <a:lnTo>
                    <a:pt x="84886" y="222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5"/>
            <p:cNvSpPr/>
            <p:nvPr/>
          </p:nvSpPr>
          <p:spPr>
            <a:xfrm>
              <a:off x="-78450" y="4684200"/>
              <a:ext cx="3004200" cy="572700"/>
            </a:xfrm>
            <a:prstGeom prst="round1Rect">
              <a:avLst>
                <a:gd fmla="val 16667" name="adj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sp>
        <p:nvSpPr>
          <p:cNvPr id="361" name="Google Shape;361;p15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_1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4" name="Google Shape;364;p16"/>
          <p:cNvGrpSpPr/>
          <p:nvPr/>
        </p:nvGrpSpPr>
        <p:grpSpPr>
          <a:xfrm>
            <a:off x="-413550" y="1958000"/>
            <a:ext cx="10720388" cy="2311663"/>
            <a:chOff x="-413550" y="1958000"/>
            <a:chExt cx="10720388" cy="2311663"/>
          </a:xfrm>
        </p:grpSpPr>
        <p:grpSp>
          <p:nvGrpSpPr>
            <p:cNvPr id="365" name="Google Shape;365;p16"/>
            <p:cNvGrpSpPr/>
            <p:nvPr/>
          </p:nvGrpSpPr>
          <p:grpSpPr>
            <a:xfrm>
              <a:off x="8421563" y="2385413"/>
              <a:ext cx="1885275" cy="1884250"/>
              <a:chOff x="2609275" y="3149350"/>
              <a:chExt cx="1885275" cy="1884250"/>
            </a:xfrm>
          </p:grpSpPr>
          <p:sp>
            <p:nvSpPr>
              <p:cNvPr id="366" name="Google Shape;366;p16"/>
              <p:cNvSpPr/>
              <p:nvPr/>
            </p:nvSpPr>
            <p:spPr>
              <a:xfrm>
                <a:off x="3923900" y="3224950"/>
                <a:ext cx="494025" cy="495025"/>
              </a:xfrm>
              <a:custGeom>
                <a:rect b="b" l="l" r="r" t="t"/>
                <a:pathLst>
                  <a:path extrusionOk="0" h="19801" w="19761">
                    <a:moveTo>
                      <a:pt x="485" y="202"/>
                    </a:moveTo>
                    <a:cubicBezTo>
                      <a:pt x="323" y="162"/>
                      <a:pt x="162" y="81"/>
                      <a:pt x="1" y="1"/>
                    </a:cubicBezTo>
                    <a:lnTo>
                      <a:pt x="19761" y="19801"/>
                    </a:lnTo>
                    <a:cubicBezTo>
                      <a:pt x="19720" y="19640"/>
                      <a:pt x="19640" y="19478"/>
                      <a:pt x="19559" y="19317"/>
                    </a:cubicBezTo>
                    <a:lnTo>
                      <a:pt x="485" y="2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16"/>
              <p:cNvSpPr/>
              <p:nvPr/>
            </p:nvSpPr>
            <p:spPr>
              <a:xfrm>
                <a:off x="3725300" y="3164475"/>
                <a:ext cx="753125" cy="753100"/>
              </a:xfrm>
              <a:custGeom>
                <a:rect b="b" l="l" r="r" t="t"/>
                <a:pathLst>
                  <a:path extrusionOk="0" h="30124" w="30125">
                    <a:moveTo>
                      <a:pt x="323" y="81"/>
                    </a:moveTo>
                    <a:cubicBezTo>
                      <a:pt x="202" y="41"/>
                      <a:pt x="122" y="41"/>
                      <a:pt x="1" y="0"/>
                    </a:cubicBezTo>
                    <a:lnTo>
                      <a:pt x="30124" y="30124"/>
                    </a:lnTo>
                    <a:cubicBezTo>
                      <a:pt x="30084" y="30043"/>
                      <a:pt x="30084" y="29922"/>
                      <a:pt x="30043" y="29801"/>
                    </a:cubicBezTo>
                    <a:lnTo>
                      <a:pt x="323" y="8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16"/>
              <p:cNvSpPr/>
              <p:nvPr/>
            </p:nvSpPr>
            <p:spPr>
              <a:xfrm>
                <a:off x="3572075" y="3149350"/>
                <a:ext cx="922475" cy="922475"/>
              </a:xfrm>
              <a:custGeom>
                <a:rect b="b" l="l" r="r" t="t"/>
                <a:pathLst>
                  <a:path extrusionOk="0" h="36899" w="36899">
                    <a:moveTo>
                      <a:pt x="282" y="0"/>
                    </a:moveTo>
                    <a:cubicBezTo>
                      <a:pt x="161" y="0"/>
                      <a:pt x="81" y="0"/>
                      <a:pt x="0" y="0"/>
                    </a:cubicBezTo>
                    <a:lnTo>
                      <a:pt x="36898" y="36899"/>
                    </a:lnTo>
                    <a:cubicBezTo>
                      <a:pt x="36898" y="36778"/>
                      <a:pt x="36898" y="36697"/>
                      <a:pt x="36858" y="36616"/>
                    </a:cubicBez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16"/>
              <p:cNvSpPr/>
              <p:nvPr/>
            </p:nvSpPr>
            <p:spPr>
              <a:xfrm>
                <a:off x="3440000" y="3154400"/>
                <a:ext cx="1048500" cy="1048500"/>
              </a:xfrm>
              <a:custGeom>
                <a:rect b="b" l="l" r="r" t="t"/>
                <a:pathLst>
                  <a:path extrusionOk="0" h="41940" w="41940">
                    <a:moveTo>
                      <a:pt x="242" y="0"/>
                    </a:moveTo>
                    <a:cubicBezTo>
                      <a:pt x="162" y="40"/>
                      <a:pt x="81" y="40"/>
                      <a:pt x="0" y="40"/>
                    </a:cubicBezTo>
                    <a:lnTo>
                      <a:pt x="41899" y="41939"/>
                    </a:lnTo>
                    <a:cubicBezTo>
                      <a:pt x="41899" y="41858"/>
                      <a:pt x="41939" y="41778"/>
                      <a:pt x="41939" y="4169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16"/>
              <p:cNvSpPr/>
              <p:nvPr/>
            </p:nvSpPr>
            <p:spPr>
              <a:xfrm>
                <a:off x="3323050" y="3175550"/>
                <a:ext cx="1145275" cy="1144275"/>
              </a:xfrm>
              <a:custGeom>
                <a:rect b="b" l="l" r="r" t="t"/>
                <a:pathLst>
                  <a:path extrusionOk="0" h="45771" w="45811">
                    <a:moveTo>
                      <a:pt x="243" y="1"/>
                    </a:moveTo>
                    <a:cubicBezTo>
                      <a:pt x="162" y="1"/>
                      <a:pt x="81" y="41"/>
                      <a:pt x="1" y="41"/>
                    </a:cubicBezTo>
                    <a:lnTo>
                      <a:pt x="45730" y="45771"/>
                    </a:lnTo>
                    <a:cubicBezTo>
                      <a:pt x="45771" y="45690"/>
                      <a:pt x="45771" y="45610"/>
                      <a:pt x="45811" y="455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16"/>
              <p:cNvSpPr/>
              <p:nvPr/>
            </p:nvSpPr>
            <p:spPr>
              <a:xfrm>
                <a:off x="3218200" y="3207825"/>
                <a:ext cx="1216875" cy="1216850"/>
              </a:xfrm>
              <a:custGeom>
                <a:rect b="b" l="l" r="r" t="t"/>
                <a:pathLst>
                  <a:path extrusionOk="0" h="48674" w="48675">
                    <a:moveTo>
                      <a:pt x="202" y="0"/>
                    </a:moveTo>
                    <a:cubicBezTo>
                      <a:pt x="122" y="0"/>
                      <a:pt x="81" y="41"/>
                      <a:pt x="1" y="81"/>
                    </a:cubicBezTo>
                    <a:lnTo>
                      <a:pt x="48593" y="48674"/>
                    </a:lnTo>
                    <a:cubicBezTo>
                      <a:pt x="48634" y="48633"/>
                      <a:pt x="48674" y="48553"/>
                      <a:pt x="48674" y="484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16"/>
              <p:cNvSpPr/>
              <p:nvPr/>
            </p:nvSpPr>
            <p:spPr>
              <a:xfrm>
                <a:off x="3122425" y="3249150"/>
                <a:ext cx="1271300" cy="1271300"/>
              </a:xfrm>
              <a:custGeom>
                <a:rect b="b" l="l" r="r" t="t"/>
                <a:pathLst>
                  <a:path extrusionOk="0" h="50852" w="50852">
                    <a:moveTo>
                      <a:pt x="202" y="1"/>
                    </a:moveTo>
                    <a:cubicBezTo>
                      <a:pt x="122" y="41"/>
                      <a:pt x="81" y="81"/>
                      <a:pt x="1" y="122"/>
                    </a:cubicBezTo>
                    <a:lnTo>
                      <a:pt x="50771" y="50852"/>
                    </a:lnTo>
                    <a:cubicBezTo>
                      <a:pt x="50771" y="50811"/>
                      <a:pt x="50811" y="50731"/>
                      <a:pt x="50852" y="506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16"/>
              <p:cNvSpPr/>
              <p:nvPr/>
            </p:nvSpPr>
            <p:spPr>
              <a:xfrm>
                <a:off x="3035725" y="3299550"/>
                <a:ext cx="1307600" cy="1308625"/>
              </a:xfrm>
              <a:custGeom>
                <a:rect b="b" l="l" r="r" t="t"/>
                <a:pathLst>
                  <a:path extrusionOk="0" h="52345" w="52304">
                    <a:moveTo>
                      <a:pt x="162" y="1"/>
                    </a:moveTo>
                    <a:cubicBezTo>
                      <a:pt x="81" y="41"/>
                      <a:pt x="41" y="82"/>
                      <a:pt x="1" y="122"/>
                    </a:cubicBezTo>
                    <a:lnTo>
                      <a:pt x="52182" y="52344"/>
                    </a:lnTo>
                    <a:cubicBezTo>
                      <a:pt x="52223" y="52263"/>
                      <a:pt x="52263" y="52223"/>
                      <a:pt x="52303" y="5218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16"/>
              <p:cNvSpPr/>
              <p:nvPr/>
            </p:nvSpPr>
            <p:spPr>
              <a:xfrm>
                <a:off x="2956075" y="3358025"/>
                <a:ext cx="1328775" cy="1329775"/>
              </a:xfrm>
              <a:custGeom>
                <a:rect b="b" l="l" r="r" t="t"/>
                <a:pathLst>
                  <a:path extrusionOk="0" h="53191" w="53151">
                    <a:moveTo>
                      <a:pt x="122" y="1"/>
                    </a:moveTo>
                    <a:cubicBezTo>
                      <a:pt x="82" y="41"/>
                      <a:pt x="41" y="82"/>
                      <a:pt x="1" y="122"/>
                    </a:cubicBezTo>
                    <a:lnTo>
                      <a:pt x="53030" y="53191"/>
                    </a:lnTo>
                    <a:cubicBezTo>
                      <a:pt x="53070" y="53110"/>
                      <a:pt x="53110" y="53070"/>
                      <a:pt x="53151" y="53030"/>
                    </a:cubicBez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16"/>
              <p:cNvSpPr/>
              <p:nvPr/>
            </p:nvSpPr>
            <p:spPr>
              <a:xfrm>
                <a:off x="2883500" y="3422550"/>
                <a:ext cx="1336825" cy="1336825"/>
              </a:xfrm>
              <a:custGeom>
                <a:rect b="b" l="l" r="r" t="t"/>
                <a:pathLst>
                  <a:path extrusionOk="0" h="53473" w="53473">
                    <a:moveTo>
                      <a:pt x="121" y="1"/>
                    </a:moveTo>
                    <a:cubicBezTo>
                      <a:pt x="121" y="1"/>
                      <a:pt x="81" y="81"/>
                      <a:pt x="81" y="81"/>
                    </a:cubicBezTo>
                    <a:cubicBezTo>
                      <a:pt x="41" y="122"/>
                      <a:pt x="0" y="122"/>
                      <a:pt x="0" y="162"/>
                    </a:cubicBezTo>
                    <a:lnTo>
                      <a:pt x="53311" y="53473"/>
                    </a:lnTo>
                    <a:cubicBezTo>
                      <a:pt x="53311" y="53473"/>
                      <a:pt x="53392" y="53433"/>
                      <a:pt x="53392" y="53433"/>
                    </a:cubicBezTo>
                    <a:cubicBezTo>
                      <a:pt x="53432" y="53392"/>
                      <a:pt x="53432" y="53392"/>
                      <a:pt x="53473" y="533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16"/>
              <p:cNvSpPr/>
              <p:nvPr/>
            </p:nvSpPr>
            <p:spPr>
              <a:xfrm>
                <a:off x="2817975" y="3495150"/>
                <a:ext cx="1329775" cy="1329775"/>
              </a:xfrm>
              <a:custGeom>
                <a:rect b="b" l="l" r="r" t="t"/>
                <a:pathLst>
                  <a:path extrusionOk="0" h="53191" w="53191">
                    <a:moveTo>
                      <a:pt x="121" y="0"/>
                    </a:moveTo>
                    <a:cubicBezTo>
                      <a:pt x="81" y="41"/>
                      <a:pt x="41" y="121"/>
                      <a:pt x="0" y="161"/>
                    </a:cubicBezTo>
                    <a:lnTo>
                      <a:pt x="53029" y="53190"/>
                    </a:lnTo>
                    <a:cubicBezTo>
                      <a:pt x="53110" y="53150"/>
                      <a:pt x="53150" y="53109"/>
                      <a:pt x="53190" y="53069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16"/>
              <p:cNvSpPr/>
              <p:nvPr/>
            </p:nvSpPr>
            <p:spPr>
              <a:xfrm>
                <a:off x="2760500" y="3574775"/>
                <a:ext cx="1307600" cy="1308625"/>
              </a:xfrm>
              <a:custGeom>
                <a:rect b="b" l="l" r="r" t="t"/>
                <a:pathLst>
                  <a:path extrusionOk="0" h="52345" w="52304">
                    <a:moveTo>
                      <a:pt x="81" y="1"/>
                    </a:moveTo>
                    <a:cubicBezTo>
                      <a:pt x="41" y="82"/>
                      <a:pt x="41" y="122"/>
                      <a:pt x="1" y="162"/>
                    </a:cubicBezTo>
                    <a:lnTo>
                      <a:pt x="52142" y="52344"/>
                    </a:lnTo>
                    <a:cubicBezTo>
                      <a:pt x="52182" y="52304"/>
                      <a:pt x="52263" y="52263"/>
                      <a:pt x="52303" y="522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16"/>
              <p:cNvSpPr/>
              <p:nvPr/>
            </p:nvSpPr>
            <p:spPr>
              <a:xfrm>
                <a:off x="2710100" y="3662500"/>
                <a:ext cx="1271300" cy="1271300"/>
              </a:xfrm>
              <a:custGeom>
                <a:rect b="b" l="l" r="r" t="t"/>
                <a:pathLst>
                  <a:path extrusionOk="0" h="50852" w="50852">
                    <a:moveTo>
                      <a:pt x="81" y="0"/>
                    </a:moveTo>
                    <a:cubicBezTo>
                      <a:pt x="41" y="41"/>
                      <a:pt x="41" y="121"/>
                      <a:pt x="0" y="162"/>
                    </a:cubicBezTo>
                    <a:lnTo>
                      <a:pt x="50650" y="50851"/>
                    </a:lnTo>
                    <a:cubicBezTo>
                      <a:pt x="50690" y="50811"/>
                      <a:pt x="50771" y="50771"/>
                      <a:pt x="50851" y="507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16"/>
              <p:cNvSpPr/>
              <p:nvPr/>
            </p:nvSpPr>
            <p:spPr>
              <a:xfrm>
                <a:off x="2667750" y="3758275"/>
                <a:ext cx="1216875" cy="1216850"/>
              </a:xfrm>
              <a:custGeom>
                <a:rect b="b" l="l" r="r" t="t"/>
                <a:pathLst>
                  <a:path extrusionOk="0" h="48674" w="48675">
                    <a:moveTo>
                      <a:pt x="81" y="0"/>
                    </a:moveTo>
                    <a:cubicBezTo>
                      <a:pt x="41" y="41"/>
                      <a:pt x="41" y="121"/>
                      <a:pt x="1" y="202"/>
                    </a:cubicBezTo>
                    <a:lnTo>
                      <a:pt x="48513" y="48674"/>
                    </a:lnTo>
                    <a:cubicBezTo>
                      <a:pt x="48553" y="48633"/>
                      <a:pt x="48634" y="48633"/>
                      <a:pt x="48674" y="4859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16"/>
              <p:cNvSpPr/>
              <p:nvPr/>
            </p:nvSpPr>
            <p:spPr>
              <a:xfrm>
                <a:off x="2635500" y="3863125"/>
                <a:ext cx="1144275" cy="1144275"/>
              </a:xfrm>
              <a:custGeom>
                <a:rect b="b" l="l" r="r" t="t"/>
                <a:pathLst>
                  <a:path extrusionOk="0" h="45771" w="45771">
                    <a:moveTo>
                      <a:pt x="41" y="0"/>
                    </a:moveTo>
                    <a:cubicBezTo>
                      <a:pt x="41" y="81"/>
                      <a:pt x="0" y="121"/>
                      <a:pt x="0" y="202"/>
                    </a:cubicBezTo>
                    <a:lnTo>
                      <a:pt x="45569" y="45770"/>
                    </a:lnTo>
                    <a:cubicBezTo>
                      <a:pt x="45649" y="45770"/>
                      <a:pt x="45730" y="45730"/>
                      <a:pt x="45770" y="457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16"/>
              <p:cNvSpPr/>
              <p:nvPr/>
            </p:nvSpPr>
            <p:spPr>
              <a:xfrm>
                <a:off x="2615325" y="3980050"/>
                <a:ext cx="1048500" cy="1048500"/>
              </a:xfrm>
              <a:custGeom>
                <a:rect b="b" l="l" r="r" t="t"/>
                <a:pathLst>
                  <a:path extrusionOk="0" h="41940" w="41940">
                    <a:moveTo>
                      <a:pt x="1" y="1"/>
                    </a:moveTo>
                    <a:cubicBezTo>
                      <a:pt x="1" y="82"/>
                      <a:pt x="1" y="162"/>
                      <a:pt x="1" y="243"/>
                    </a:cubicBezTo>
                    <a:lnTo>
                      <a:pt x="41657" y="41940"/>
                    </a:lnTo>
                    <a:cubicBezTo>
                      <a:pt x="41738" y="41900"/>
                      <a:pt x="41859" y="41900"/>
                      <a:pt x="41940" y="4190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16"/>
              <p:cNvSpPr/>
              <p:nvPr/>
            </p:nvSpPr>
            <p:spPr>
              <a:xfrm>
                <a:off x="2609275" y="4111125"/>
                <a:ext cx="922500" cy="922475"/>
              </a:xfrm>
              <a:custGeom>
                <a:rect b="b" l="l" r="r" t="t"/>
                <a:pathLst>
                  <a:path extrusionOk="0" h="36899" w="36900">
                    <a:moveTo>
                      <a:pt x="1" y="0"/>
                    </a:moveTo>
                    <a:cubicBezTo>
                      <a:pt x="1" y="81"/>
                      <a:pt x="1" y="202"/>
                      <a:pt x="1" y="283"/>
                    </a:cubicBezTo>
                    <a:lnTo>
                      <a:pt x="36617" y="36899"/>
                    </a:lnTo>
                    <a:cubicBezTo>
                      <a:pt x="36697" y="36899"/>
                      <a:pt x="36818" y="36899"/>
                      <a:pt x="36899" y="36899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16"/>
              <p:cNvSpPr/>
              <p:nvPr/>
            </p:nvSpPr>
            <p:spPr>
              <a:xfrm>
                <a:off x="2625400" y="4264350"/>
                <a:ext cx="753125" cy="754125"/>
              </a:xfrm>
              <a:custGeom>
                <a:rect b="b" l="l" r="r" t="t"/>
                <a:pathLst>
                  <a:path extrusionOk="0" h="30165" w="30125">
                    <a:moveTo>
                      <a:pt x="1" y="1"/>
                    </a:moveTo>
                    <a:cubicBezTo>
                      <a:pt x="1" y="122"/>
                      <a:pt x="41" y="243"/>
                      <a:pt x="41" y="364"/>
                    </a:cubicBezTo>
                    <a:lnTo>
                      <a:pt x="29762" y="30084"/>
                    </a:lnTo>
                    <a:cubicBezTo>
                      <a:pt x="29883" y="30124"/>
                      <a:pt x="30004" y="30124"/>
                      <a:pt x="30124" y="301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16"/>
              <p:cNvSpPr/>
              <p:nvPr/>
            </p:nvSpPr>
            <p:spPr>
              <a:xfrm>
                <a:off x="2684900" y="4462975"/>
                <a:ext cx="495025" cy="495025"/>
              </a:xfrm>
              <a:custGeom>
                <a:rect b="b" l="l" r="r" t="t"/>
                <a:pathLst>
                  <a:path extrusionOk="0" h="19801" w="19801">
                    <a:moveTo>
                      <a:pt x="0" y="0"/>
                    </a:moveTo>
                    <a:cubicBezTo>
                      <a:pt x="81" y="161"/>
                      <a:pt x="161" y="323"/>
                      <a:pt x="242" y="484"/>
                    </a:cubicBezTo>
                    <a:lnTo>
                      <a:pt x="19316" y="19599"/>
                    </a:lnTo>
                    <a:cubicBezTo>
                      <a:pt x="19478" y="19639"/>
                      <a:pt x="19639" y="19720"/>
                      <a:pt x="19800" y="198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5" name="Google Shape;385;p16"/>
            <p:cNvGrpSpPr/>
            <p:nvPr/>
          </p:nvGrpSpPr>
          <p:grpSpPr>
            <a:xfrm>
              <a:off x="-413550" y="1958000"/>
              <a:ext cx="986125" cy="2095500"/>
              <a:chOff x="7631225" y="2241175"/>
              <a:chExt cx="986125" cy="2095500"/>
            </a:xfrm>
          </p:grpSpPr>
          <p:cxnSp>
            <p:nvCxnSpPr>
              <p:cNvPr id="386" name="Google Shape;386;p16"/>
              <p:cNvCxnSpPr/>
              <p:nvPr/>
            </p:nvCxnSpPr>
            <p:spPr>
              <a:xfrm>
                <a:off x="7631225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7" name="Google Shape;387;p16"/>
              <p:cNvCxnSpPr/>
              <p:nvPr/>
            </p:nvCxnSpPr>
            <p:spPr>
              <a:xfrm>
                <a:off x="7707081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8" name="Google Shape;388;p16"/>
              <p:cNvCxnSpPr/>
              <p:nvPr/>
            </p:nvCxnSpPr>
            <p:spPr>
              <a:xfrm>
                <a:off x="7782937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9" name="Google Shape;389;p16"/>
              <p:cNvCxnSpPr/>
              <p:nvPr/>
            </p:nvCxnSpPr>
            <p:spPr>
              <a:xfrm>
                <a:off x="7858792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0" name="Google Shape;390;p16"/>
              <p:cNvCxnSpPr/>
              <p:nvPr/>
            </p:nvCxnSpPr>
            <p:spPr>
              <a:xfrm>
                <a:off x="8010504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1" name="Google Shape;391;p16"/>
              <p:cNvCxnSpPr/>
              <p:nvPr/>
            </p:nvCxnSpPr>
            <p:spPr>
              <a:xfrm>
                <a:off x="8162215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2" name="Google Shape;392;p16"/>
              <p:cNvCxnSpPr/>
              <p:nvPr/>
            </p:nvCxnSpPr>
            <p:spPr>
              <a:xfrm>
                <a:off x="8313927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3" name="Google Shape;393;p16"/>
              <p:cNvCxnSpPr/>
              <p:nvPr/>
            </p:nvCxnSpPr>
            <p:spPr>
              <a:xfrm>
                <a:off x="7934648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4" name="Google Shape;394;p16"/>
              <p:cNvCxnSpPr/>
              <p:nvPr/>
            </p:nvCxnSpPr>
            <p:spPr>
              <a:xfrm>
                <a:off x="8086360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5" name="Google Shape;395;p16"/>
              <p:cNvCxnSpPr/>
              <p:nvPr/>
            </p:nvCxnSpPr>
            <p:spPr>
              <a:xfrm>
                <a:off x="8238071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6" name="Google Shape;396;p16"/>
              <p:cNvCxnSpPr/>
              <p:nvPr/>
            </p:nvCxnSpPr>
            <p:spPr>
              <a:xfrm>
                <a:off x="8389783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7" name="Google Shape;397;p16"/>
              <p:cNvCxnSpPr/>
              <p:nvPr/>
            </p:nvCxnSpPr>
            <p:spPr>
              <a:xfrm>
                <a:off x="8465638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8" name="Google Shape;398;p16"/>
              <p:cNvCxnSpPr/>
              <p:nvPr/>
            </p:nvCxnSpPr>
            <p:spPr>
              <a:xfrm>
                <a:off x="8541494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9" name="Google Shape;399;p16"/>
              <p:cNvCxnSpPr/>
              <p:nvPr/>
            </p:nvCxnSpPr>
            <p:spPr>
              <a:xfrm>
                <a:off x="8617350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400" name="Google Shape;400;p16"/>
          <p:cNvGrpSpPr/>
          <p:nvPr/>
        </p:nvGrpSpPr>
        <p:grpSpPr>
          <a:xfrm>
            <a:off x="7925" y="-25"/>
            <a:ext cx="9136075" cy="5143513"/>
            <a:chOff x="7925" y="-25"/>
            <a:chExt cx="9136075" cy="5143513"/>
          </a:xfrm>
        </p:grpSpPr>
        <p:sp>
          <p:nvSpPr>
            <p:cNvPr id="401" name="Google Shape;401;p16"/>
            <p:cNvSpPr/>
            <p:nvPr/>
          </p:nvSpPr>
          <p:spPr>
            <a:xfrm>
              <a:off x="7925" y="4829688"/>
              <a:ext cx="2263500" cy="313800"/>
            </a:xfrm>
            <a:prstGeom prst="round1Rect">
              <a:avLst>
                <a:gd fmla="val 50000" name="adj"/>
              </a:avLst>
            </a:prstGeom>
            <a:solidFill>
              <a:srgbClr val="006DF5">
                <a:alpha val="40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402" name="Google Shape;402;p16"/>
            <p:cNvSpPr/>
            <p:nvPr/>
          </p:nvSpPr>
          <p:spPr>
            <a:xfrm rot="10800000">
              <a:off x="7504200" y="-25"/>
              <a:ext cx="1639800" cy="424800"/>
            </a:xfrm>
            <a:prstGeom prst="rect">
              <a:avLst/>
            </a:prstGeom>
            <a:solidFill>
              <a:srgbClr val="63DBF5">
                <a:alpha val="6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sp>
        <p:nvSpPr>
          <p:cNvPr id="403" name="Google Shape;403;p16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7_1_1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17"/>
          <p:cNvSpPr/>
          <p:nvPr/>
        </p:nvSpPr>
        <p:spPr>
          <a:xfrm rot="-5400000">
            <a:off x="7193025" y="4603988"/>
            <a:ext cx="2325825" cy="2325825"/>
          </a:xfrm>
          <a:custGeom>
            <a:rect b="b" l="l" r="r" t="t"/>
            <a:pathLst>
              <a:path extrusionOk="0" h="93033" w="93033">
                <a:moveTo>
                  <a:pt x="89685" y="61054"/>
                </a:moveTo>
                <a:lnTo>
                  <a:pt x="89685" y="63796"/>
                </a:lnTo>
                <a:lnTo>
                  <a:pt x="89927" y="63150"/>
                </a:lnTo>
                <a:lnTo>
                  <a:pt x="89927" y="61054"/>
                </a:lnTo>
                <a:lnTo>
                  <a:pt x="90693" y="61054"/>
                </a:lnTo>
                <a:cubicBezTo>
                  <a:pt x="90733" y="60973"/>
                  <a:pt x="90733" y="60892"/>
                  <a:pt x="90774" y="60812"/>
                </a:cubicBezTo>
                <a:lnTo>
                  <a:pt x="89927" y="60812"/>
                </a:lnTo>
                <a:lnTo>
                  <a:pt x="89927" y="56255"/>
                </a:lnTo>
                <a:lnTo>
                  <a:pt x="91984" y="56255"/>
                </a:lnTo>
                <a:cubicBezTo>
                  <a:pt x="92024" y="56174"/>
                  <a:pt x="92024" y="56093"/>
                  <a:pt x="92064" y="56013"/>
                </a:cubicBezTo>
                <a:lnTo>
                  <a:pt x="89927" y="56013"/>
                </a:lnTo>
                <a:lnTo>
                  <a:pt x="89927" y="51456"/>
                </a:lnTo>
                <a:lnTo>
                  <a:pt x="92750" y="51456"/>
                </a:lnTo>
                <a:cubicBezTo>
                  <a:pt x="92750" y="51375"/>
                  <a:pt x="92790" y="51295"/>
                  <a:pt x="92790" y="51174"/>
                </a:cubicBezTo>
                <a:lnTo>
                  <a:pt x="89927" y="51174"/>
                </a:lnTo>
                <a:lnTo>
                  <a:pt x="89927" y="46617"/>
                </a:lnTo>
                <a:lnTo>
                  <a:pt x="93032" y="46617"/>
                </a:lnTo>
                <a:lnTo>
                  <a:pt x="93032" y="46496"/>
                </a:lnTo>
                <a:lnTo>
                  <a:pt x="93032" y="46375"/>
                </a:lnTo>
                <a:lnTo>
                  <a:pt x="89927" y="46375"/>
                </a:lnTo>
                <a:lnTo>
                  <a:pt x="89927" y="41818"/>
                </a:lnTo>
                <a:lnTo>
                  <a:pt x="92790" y="41818"/>
                </a:lnTo>
                <a:cubicBezTo>
                  <a:pt x="92790" y="41737"/>
                  <a:pt x="92750" y="41657"/>
                  <a:pt x="92750" y="41576"/>
                </a:cubicBezTo>
                <a:lnTo>
                  <a:pt x="89927" y="41576"/>
                </a:lnTo>
                <a:lnTo>
                  <a:pt x="89927" y="36979"/>
                </a:lnTo>
                <a:lnTo>
                  <a:pt x="92064" y="36979"/>
                </a:lnTo>
                <a:cubicBezTo>
                  <a:pt x="92024" y="36898"/>
                  <a:pt x="92024" y="36818"/>
                  <a:pt x="91984" y="36737"/>
                </a:cubicBezTo>
                <a:lnTo>
                  <a:pt x="89927" y="36737"/>
                </a:lnTo>
                <a:lnTo>
                  <a:pt x="89927" y="32180"/>
                </a:lnTo>
                <a:lnTo>
                  <a:pt x="90774" y="32180"/>
                </a:lnTo>
                <a:cubicBezTo>
                  <a:pt x="90733" y="32099"/>
                  <a:pt x="90733" y="32019"/>
                  <a:pt x="90693" y="31938"/>
                </a:cubicBezTo>
                <a:lnTo>
                  <a:pt x="89927" y="31938"/>
                </a:lnTo>
                <a:lnTo>
                  <a:pt x="89927" y="29841"/>
                </a:lnTo>
                <a:lnTo>
                  <a:pt x="89685" y="29196"/>
                </a:lnTo>
                <a:lnTo>
                  <a:pt x="89685" y="31938"/>
                </a:lnTo>
                <a:lnTo>
                  <a:pt x="85128" y="31938"/>
                </a:lnTo>
                <a:lnTo>
                  <a:pt x="85128" y="27381"/>
                </a:lnTo>
                <a:lnTo>
                  <a:pt x="88919" y="27381"/>
                </a:lnTo>
                <a:cubicBezTo>
                  <a:pt x="88879" y="27301"/>
                  <a:pt x="88838" y="27220"/>
                  <a:pt x="88798" y="27139"/>
                </a:cubicBezTo>
                <a:lnTo>
                  <a:pt x="85128" y="27139"/>
                </a:lnTo>
                <a:lnTo>
                  <a:pt x="85128" y="22542"/>
                </a:lnTo>
                <a:lnTo>
                  <a:pt x="86378" y="22542"/>
                </a:lnTo>
                <a:cubicBezTo>
                  <a:pt x="86338" y="22462"/>
                  <a:pt x="86298" y="22381"/>
                  <a:pt x="86257" y="22300"/>
                </a:cubicBezTo>
                <a:lnTo>
                  <a:pt x="85128" y="22300"/>
                </a:lnTo>
                <a:lnTo>
                  <a:pt x="85128" y="20566"/>
                </a:lnTo>
                <a:cubicBezTo>
                  <a:pt x="85048" y="20445"/>
                  <a:pt x="84967" y="20324"/>
                  <a:pt x="84886" y="20203"/>
                </a:cubicBezTo>
                <a:lnTo>
                  <a:pt x="84886" y="22300"/>
                </a:lnTo>
                <a:lnTo>
                  <a:pt x="80329" y="22300"/>
                </a:lnTo>
                <a:lnTo>
                  <a:pt x="80329" y="17743"/>
                </a:lnTo>
                <a:lnTo>
                  <a:pt x="83072" y="17743"/>
                </a:lnTo>
                <a:lnTo>
                  <a:pt x="82870" y="17501"/>
                </a:lnTo>
                <a:lnTo>
                  <a:pt x="80329" y="17501"/>
                </a:lnTo>
                <a:lnTo>
                  <a:pt x="80329" y="14558"/>
                </a:lnTo>
                <a:lnTo>
                  <a:pt x="80087" y="14316"/>
                </a:lnTo>
                <a:lnTo>
                  <a:pt x="80087" y="17501"/>
                </a:lnTo>
                <a:lnTo>
                  <a:pt x="75490" y="17501"/>
                </a:lnTo>
                <a:lnTo>
                  <a:pt x="75490" y="12945"/>
                </a:lnTo>
                <a:lnTo>
                  <a:pt x="78716" y="12945"/>
                </a:lnTo>
                <a:lnTo>
                  <a:pt x="78434" y="12703"/>
                </a:lnTo>
                <a:lnTo>
                  <a:pt x="75490" y="12703"/>
                </a:lnTo>
                <a:lnTo>
                  <a:pt x="75490" y="10122"/>
                </a:lnTo>
                <a:lnTo>
                  <a:pt x="75248" y="9920"/>
                </a:lnTo>
                <a:lnTo>
                  <a:pt x="75248" y="12703"/>
                </a:lnTo>
                <a:lnTo>
                  <a:pt x="70691" y="12703"/>
                </a:lnTo>
                <a:lnTo>
                  <a:pt x="70691" y="8106"/>
                </a:lnTo>
                <a:lnTo>
                  <a:pt x="72788" y="8106"/>
                </a:lnTo>
                <a:cubicBezTo>
                  <a:pt x="72667" y="8025"/>
                  <a:pt x="72546" y="7944"/>
                  <a:pt x="72425" y="7864"/>
                </a:cubicBezTo>
                <a:lnTo>
                  <a:pt x="70691" y="7864"/>
                </a:lnTo>
                <a:lnTo>
                  <a:pt x="70691" y="6775"/>
                </a:lnTo>
                <a:cubicBezTo>
                  <a:pt x="70611" y="6694"/>
                  <a:pt x="70530" y="6654"/>
                  <a:pt x="70450" y="6613"/>
                </a:cubicBezTo>
                <a:lnTo>
                  <a:pt x="70450" y="7864"/>
                </a:lnTo>
                <a:lnTo>
                  <a:pt x="65893" y="7864"/>
                </a:lnTo>
                <a:lnTo>
                  <a:pt x="65893" y="4194"/>
                </a:lnTo>
                <a:cubicBezTo>
                  <a:pt x="65812" y="4154"/>
                  <a:pt x="65731" y="4113"/>
                  <a:pt x="65651" y="4073"/>
                </a:cubicBezTo>
                <a:lnTo>
                  <a:pt x="65651" y="7864"/>
                </a:lnTo>
                <a:lnTo>
                  <a:pt x="61054" y="7864"/>
                </a:lnTo>
                <a:lnTo>
                  <a:pt x="61054" y="3307"/>
                </a:lnTo>
                <a:lnTo>
                  <a:pt x="63796" y="3307"/>
                </a:lnTo>
                <a:lnTo>
                  <a:pt x="63191" y="3065"/>
                </a:lnTo>
                <a:lnTo>
                  <a:pt x="61054" y="3065"/>
                </a:lnTo>
                <a:lnTo>
                  <a:pt x="61054" y="2339"/>
                </a:lnTo>
                <a:cubicBezTo>
                  <a:pt x="60973" y="2299"/>
                  <a:pt x="60892" y="2258"/>
                  <a:pt x="60812" y="2258"/>
                </a:cubicBezTo>
                <a:lnTo>
                  <a:pt x="60812" y="3065"/>
                </a:lnTo>
                <a:lnTo>
                  <a:pt x="56255" y="3065"/>
                </a:lnTo>
                <a:lnTo>
                  <a:pt x="56255" y="1048"/>
                </a:lnTo>
                <a:cubicBezTo>
                  <a:pt x="56174" y="1008"/>
                  <a:pt x="56093" y="1008"/>
                  <a:pt x="56013" y="968"/>
                </a:cubicBezTo>
                <a:lnTo>
                  <a:pt x="56013" y="3065"/>
                </a:lnTo>
                <a:lnTo>
                  <a:pt x="51456" y="3065"/>
                </a:lnTo>
                <a:lnTo>
                  <a:pt x="51456" y="282"/>
                </a:lnTo>
                <a:cubicBezTo>
                  <a:pt x="51375" y="242"/>
                  <a:pt x="51295" y="242"/>
                  <a:pt x="51214" y="242"/>
                </a:cubicBezTo>
                <a:lnTo>
                  <a:pt x="51214" y="3065"/>
                </a:lnTo>
                <a:lnTo>
                  <a:pt x="46617" y="3065"/>
                </a:lnTo>
                <a:lnTo>
                  <a:pt x="46617" y="0"/>
                </a:lnTo>
                <a:lnTo>
                  <a:pt x="46496" y="0"/>
                </a:lnTo>
                <a:lnTo>
                  <a:pt x="46375" y="0"/>
                </a:lnTo>
                <a:lnTo>
                  <a:pt x="46375" y="3065"/>
                </a:lnTo>
                <a:lnTo>
                  <a:pt x="41818" y="3065"/>
                </a:lnTo>
                <a:lnTo>
                  <a:pt x="41818" y="242"/>
                </a:lnTo>
                <a:cubicBezTo>
                  <a:pt x="41737" y="242"/>
                  <a:pt x="41657" y="242"/>
                  <a:pt x="41576" y="242"/>
                </a:cubicBezTo>
                <a:lnTo>
                  <a:pt x="41576" y="3065"/>
                </a:lnTo>
                <a:lnTo>
                  <a:pt x="37019" y="3065"/>
                </a:lnTo>
                <a:lnTo>
                  <a:pt x="37019" y="968"/>
                </a:lnTo>
                <a:cubicBezTo>
                  <a:pt x="36939" y="1008"/>
                  <a:pt x="36858" y="1008"/>
                  <a:pt x="36777" y="1008"/>
                </a:cubicBezTo>
                <a:lnTo>
                  <a:pt x="36777" y="3065"/>
                </a:lnTo>
                <a:lnTo>
                  <a:pt x="32180" y="3065"/>
                </a:lnTo>
                <a:lnTo>
                  <a:pt x="32180" y="2258"/>
                </a:lnTo>
                <a:cubicBezTo>
                  <a:pt x="32099" y="2258"/>
                  <a:pt x="32019" y="2299"/>
                  <a:pt x="31938" y="2339"/>
                </a:cubicBezTo>
                <a:lnTo>
                  <a:pt x="31938" y="3065"/>
                </a:lnTo>
                <a:lnTo>
                  <a:pt x="29841" y="3065"/>
                </a:lnTo>
                <a:lnTo>
                  <a:pt x="29236" y="3307"/>
                </a:lnTo>
                <a:lnTo>
                  <a:pt x="31938" y="3307"/>
                </a:lnTo>
                <a:lnTo>
                  <a:pt x="31938" y="7904"/>
                </a:lnTo>
                <a:lnTo>
                  <a:pt x="27381" y="7904"/>
                </a:lnTo>
                <a:lnTo>
                  <a:pt x="27381" y="4113"/>
                </a:lnTo>
                <a:cubicBezTo>
                  <a:pt x="27301" y="4154"/>
                  <a:pt x="27220" y="4194"/>
                  <a:pt x="27139" y="4234"/>
                </a:cubicBezTo>
                <a:lnTo>
                  <a:pt x="27139" y="7904"/>
                </a:lnTo>
                <a:lnTo>
                  <a:pt x="22542" y="7904"/>
                </a:lnTo>
                <a:lnTo>
                  <a:pt x="22542" y="6613"/>
                </a:lnTo>
                <a:cubicBezTo>
                  <a:pt x="22462" y="6694"/>
                  <a:pt x="22381" y="6734"/>
                  <a:pt x="22300" y="6775"/>
                </a:cubicBezTo>
                <a:lnTo>
                  <a:pt x="22300" y="7904"/>
                </a:lnTo>
                <a:lnTo>
                  <a:pt x="20566" y="7904"/>
                </a:lnTo>
                <a:cubicBezTo>
                  <a:pt x="20445" y="7985"/>
                  <a:pt x="20324" y="8065"/>
                  <a:pt x="20203" y="8146"/>
                </a:cubicBezTo>
                <a:lnTo>
                  <a:pt x="22300" y="8146"/>
                </a:lnTo>
                <a:lnTo>
                  <a:pt x="22300" y="12703"/>
                </a:lnTo>
                <a:lnTo>
                  <a:pt x="17743" y="12703"/>
                </a:lnTo>
                <a:lnTo>
                  <a:pt x="17743" y="9961"/>
                </a:lnTo>
                <a:lnTo>
                  <a:pt x="17501" y="10162"/>
                </a:lnTo>
                <a:lnTo>
                  <a:pt x="17501" y="12703"/>
                </a:lnTo>
                <a:lnTo>
                  <a:pt x="14558" y="12703"/>
                </a:lnTo>
                <a:lnTo>
                  <a:pt x="14316" y="12945"/>
                </a:lnTo>
                <a:lnTo>
                  <a:pt x="17501" y="12945"/>
                </a:lnTo>
                <a:lnTo>
                  <a:pt x="17501" y="17542"/>
                </a:lnTo>
                <a:lnTo>
                  <a:pt x="12945" y="17542"/>
                </a:lnTo>
                <a:lnTo>
                  <a:pt x="12945" y="14316"/>
                </a:lnTo>
                <a:lnTo>
                  <a:pt x="12703" y="14598"/>
                </a:lnTo>
                <a:lnTo>
                  <a:pt x="12703" y="17542"/>
                </a:lnTo>
                <a:lnTo>
                  <a:pt x="10122" y="17542"/>
                </a:lnTo>
                <a:lnTo>
                  <a:pt x="9920" y="17784"/>
                </a:lnTo>
                <a:lnTo>
                  <a:pt x="12703" y="17784"/>
                </a:lnTo>
                <a:lnTo>
                  <a:pt x="12703" y="22341"/>
                </a:lnTo>
                <a:lnTo>
                  <a:pt x="8106" y="22341"/>
                </a:lnTo>
                <a:lnTo>
                  <a:pt x="8106" y="20244"/>
                </a:lnTo>
                <a:cubicBezTo>
                  <a:pt x="8025" y="20365"/>
                  <a:pt x="7944" y="20486"/>
                  <a:pt x="7864" y="20607"/>
                </a:cubicBezTo>
                <a:lnTo>
                  <a:pt x="7864" y="22341"/>
                </a:lnTo>
                <a:lnTo>
                  <a:pt x="6775" y="22341"/>
                </a:lnTo>
                <a:cubicBezTo>
                  <a:pt x="6694" y="22421"/>
                  <a:pt x="6654" y="22502"/>
                  <a:pt x="6613" y="22583"/>
                </a:cubicBezTo>
                <a:lnTo>
                  <a:pt x="7864" y="22583"/>
                </a:lnTo>
                <a:lnTo>
                  <a:pt x="7864" y="27139"/>
                </a:lnTo>
                <a:lnTo>
                  <a:pt x="4194" y="27139"/>
                </a:lnTo>
                <a:cubicBezTo>
                  <a:pt x="4154" y="27220"/>
                  <a:pt x="4113" y="27301"/>
                  <a:pt x="4073" y="27381"/>
                </a:cubicBezTo>
                <a:lnTo>
                  <a:pt x="7864" y="27381"/>
                </a:lnTo>
                <a:lnTo>
                  <a:pt x="7864" y="31978"/>
                </a:lnTo>
                <a:lnTo>
                  <a:pt x="3307" y="31978"/>
                </a:lnTo>
                <a:lnTo>
                  <a:pt x="3307" y="29236"/>
                </a:lnTo>
                <a:lnTo>
                  <a:pt x="3065" y="29841"/>
                </a:lnTo>
                <a:lnTo>
                  <a:pt x="3065" y="31978"/>
                </a:lnTo>
                <a:lnTo>
                  <a:pt x="2299" y="31978"/>
                </a:lnTo>
                <a:cubicBezTo>
                  <a:pt x="2299" y="32059"/>
                  <a:pt x="2258" y="32140"/>
                  <a:pt x="2218" y="32220"/>
                </a:cubicBezTo>
                <a:lnTo>
                  <a:pt x="3065" y="32220"/>
                </a:lnTo>
                <a:lnTo>
                  <a:pt x="3065" y="36777"/>
                </a:lnTo>
                <a:lnTo>
                  <a:pt x="1008" y="36777"/>
                </a:lnTo>
                <a:cubicBezTo>
                  <a:pt x="1008" y="36858"/>
                  <a:pt x="968" y="36939"/>
                  <a:pt x="968" y="37019"/>
                </a:cubicBezTo>
                <a:lnTo>
                  <a:pt x="3065" y="37019"/>
                </a:lnTo>
                <a:lnTo>
                  <a:pt x="3065" y="41576"/>
                </a:lnTo>
                <a:lnTo>
                  <a:pt x="242" y="41576"/>
                </a:lnTo>
                <a:cubicBezTo>
                  <a:pt x="242" y="41657"/>
                  <a:pt x="242" y="41737"/>
                  <a:pt x="242" y="41818"/>
                </a:cubicBezTo>
                <a:lnTo>
                  <a:pt x="3065" y="41818"/>
                </a:lnTo>
                <a:lnTo>
                  <a:pt x="3065" y="46415"/>
                </a:lnTo>
                <a:lnTo>
                  <a:pt x="0" y="46415"/>
                </a:lnTo>
                <a:lnTo>
                  <a:pt x="0" y="46536"/>
                </a:lnTo>
                <a:lnTo>
                  <a:pt x="0" y="46657"/>
                </a:lnTo>
                <a:lnTo>
                  <a:pt x="3065" y="46657"/>
                </a:lnTo>
                <a:lnTo>
                  <a:pt x="3065" y="51214"/>
                </a:lnTo>
                <a:lnTo>
                  <a:pt x="242" y="51214"/>
                </a:lnTo>
                <a:cubicBezTo>
                  <a:pt x="242" y="51295"/>
                  <a:pt x="242" y="51375"/>
                  <a:pt x="242" y="51456"/>
                </a:cubicBezTo>
                <a:lnTo>
                  <a:pt x="3065" y="51456"/>
                </a:lnTo>
                <a:lnTo>
                  <a:pt x="3065" y="56053"/>
                </a:lnTo>
                <a:lnTo>
                  <a:pt x="968" y="56053"/>
                </a:lnTo>
                <a:cubicBezTo>
                  <a:pt x="968" y="56134"/>
                  <a:pt x="1008" y="56174"/>
                  <a:pt x="1008" y="56295"/>
                </a:cubicBezTo>
                <a:lnTo>
                  <a:pt x="3065" y="56295"/>
                </a:lnTo>
                <a:lnTo>
                  <a:pt x="3065" y="60852"/>
                </a:lnTo>
                <a:lnTo>
                  <a:pt x="2218" y="60852"/>
                </a:lnTo>
                <a:cubicBezTo>
                  <a:pt x="2258" y="60933"/>
                  <a:pt x="2299" y="61013"/>
                  <a:pt x="2299" y="61094"/>
                </a:cubicBezTo>
                <a:lnTo>
                  <a:pt x="3065" y="61094"/>
                </a:lnTo>
                <a:lnTo>
                  <a:pt x="3065" y="63191"/>
                </a:lnTo>
                <a:lnTo>
                  <a:pt x="3307" y="63836"/>
                </a:lnTo>
                <a:lnTo>
                  <a:pt x="3307" y="61094"/>
                </a:lnTo>
                <a:lnTo>
                  <a:pt x="7864" y="61094"/>
                </a:lnTo>
                <a:lnTo>
                  <a:pt x="7864" y="65651"/>
                </a:lnTo>
                <a:lnTo>
                  <a:pt x="4073" y="65651"/>
                </a:lnTo>
                <a:cubicBezTo>
                  <a:pt x="4113" y="65731"/>
                  <a:pt x="4154" y="65812"/>
                  <a:pt x="4194" y="65893"/>
                </a:cubicBezTo>
                <a:lnTo>
                  <a:pt x="7864" y="65893"/>
                </a:lnTo>
                <a:lnTo>
                  <a:pt x="7864" y="70490"/>
                </a:lnTo>
                <a:lnTo>
                  <a:pt x="6613" y="70490"/>
                </a:lnTo>
                <a:cubicBezTo>
                  <a:pt x="6654" y="70570"/>
                  <a:pt x="6694" y="70651"/>
                  <a:pt x="6775" y="70732"/>
                </a:cubicBezTo>
                <a:lnTo>
                  <a:pt x="7864" y="70732"/>
                </a:lnTo>
                <a:lnTo>
                  <a:pt x="7864" y="72466"/>
                </a:lnTo>
                <a:cubicBezTo>
                  <a:pt x="7944" y="72587"/>
                  <a:pt x="8025" y="72708"/>
                  <a:pt x="8106" y="72829"/>
                </a:cubicBezTo>
                <a:lnTo>
                  <a:pt x="8106" y="70732"/>
                </a:lnTo>
                <a:lnTo>
                  <a:pt x="12703" y="70732"/>
                </a:lnTo>
                <a:lnTo>
                  <a:pt x="12703" y="75289"/>
                </a:lnTo>
                <a:lnTo>
                  <a:pt x="9920" y="75289"/>
                </a:lnTo>
                <a:lnTo>
                  <a:pt x="10122" y="75531"/>
                </a:lnTo>
                <a:lnTo>
                  <a:pt x="12703" y="75531"/>
                </a:lnTo>
                <a:lnTo>
                  <a:pt x="12703" y="78474"/>
                </a:lnTo>
                <a:lnTo>
                  <a:pt x="12945" y="78716"/>
                </a:lnTo>
                <a:lnTo>
                  <a:pt x="12945" y="75531"/>
                </a:lnTo>
                <a:lnTo>
                  <a:pt x="17501" y="75531"/>
                </a:lnTo>
                <a:lnTo>
                  <a:pt x="17501" y="80087"/>
                </a:lnTo>
                <a:lnTo>
                  <a:pt x="14316" y="80087"/>
                </a:lnTo>
                <a:lnTo>
                  <a:pt x="14558" y="80329"/>
                </a:lnTo>
                <a:lnTo>
                  <a:pt x="17501" y="80329"/>
                </a:lnTo>
                <a:lnTo>
                  <a:pt x="17501" y="82910"/>
                </a:lnTo>
                <a:lnTo>
                  <a:pt x="17743" y="83072"/>
                </a:lnTo>
                <a:lnTo>
                  <a:pt x="17743" y="80329"/>
                </a:lnTo>
                <a:lnTo>
                  <a:pt x="22300" y="80329"/>
                </a:lnTo>
                <a:lnTo>
                  <a:pt x="22300" y="84927"/>
                </a:lnTo>
                <a:lnTo>
                  <a:pt x="20203" y="84927"/>
                </a:lnTo>
                <a:cubicBezTo>
                  <a:pt x="20324" y="85007"/>
                  <a:pt x="20445" y="85088"/>
                  <a:pt x="20566" y="85168"/>
                </a:cubicBezTo>
                <a:lnTo>
                  <a:pt x="22300" y="85168"/>
                </a:lnTo>
                <a:lnTo>
                  <a:pt x="22300" y="86257"/>
                </a:lnTo>
                <a:cubicBezTo>
                  <a:pt x="22381" y="86338"/>
                  <a:pt x="22462" y="86378"/>
                  <a:pt x="22542" y="86419"/>
                </a:cubicBezTo>
                <a:lnTo>
                  <a:pt x="22542" y="85168"/>
                </a:lnTo>
                <a:lnTo>
                  <a:pt x="27139" y="85168"/>
                </a:lnTo>
                <a:lnTo>
                  <a:pt x="27139" y="88838"/>
                </a:lnTo>
                <a:cubicBezTo>
                  <a:pt x="27220" y="88878"/>
                  <a:pt x="27301" y="88919"/>
                  <a:pt x="27381" y="88959"/>
                </a:cubicBezTo>
                <a:lnTo>
                  <a:pt x="27381" y="85168"/>
                </a:lnTo>
                <a:lnTo>
                  <a:pt x="31938" y="85168"/>
                </a:lnTo>
                <a:lnTo>
                  <a:pt x="31938" y="89725"/>
                </a:lnTo>
                <a:lnTo>
                  <a:pt x="29236" y="89725"/>
                </a:lnTo>
                <a:lnTo>
                  <a:pt x="29841" y="89967"/>
                </a:lnTo>
                <a:lnTo>
                  <a:pt x="31938" y="89967"/>
                </a:lnTo>
                <a:lnTo>
                  <a:pt x="31938" y="90733"/>
                </a:lnTo>
                <a:cubicBezTo>
                  <a:pt x="32019" y="90733"/>
                  <a:pt x="32099" y="90774"/>
                  <a:pt x="32180" y="90814"/>
                </a:cubicBezTo>
                <a:lnTo>
                  <a:pt x="32180" y="89967"/>
                </a:lnTo>
                <a:lnTo>
                  <a:pt x="36777" y="89967"/>
                </a:lnTo>
                <a:lnTo>
                  <a:pt x="36777" y="92024"/>
                </a:lnTo>
                <a:cubicBezTo>
                  <a:pt x="36858" y="92024"/>
                  <a:pt x="36939" y="92064"/>
                  <a:pt x="37019" y="92064"/>
                </a:cubicBezTo>
                <a:lnTo>
                  <a:pt x="37019" y="89967"/>
                </a:lnTo>
                <a:lnTo>
                  <a:pt x="41576" y="89967"/>
                </a:lnTo>
                <a:lnTo>
                  <a:pt x="41576" y="92790"/>
                </a:lnTo>
                <a:cubicBezTo>
                  <a:pt x="41657" y="92790"/>
                  <a:pt x="41737" y="92790"/>
                  <a:pt x="41818" y="92790"/>
                </a:cubicBezTo>
                <a:lnTo>
                  <a:pt x="41818" y="89967"/>
                </a:lnTo>
                <a:lnTo>
                  <a:pt x="46375" y="89967"/>
                </a:lnTo>
                <a:lnTo>
                  <a:pt x="46375" y="93032"/>
                </a:lnTo>
                <a:lnTo>
                  <a:pt x="46496" y="93032"/>
                </a:lnTo>
                <a:lnTo>
                  <a:pt x="46617" y="93032"/>
                </a:lnTo>
                <a:lnTo>
                  <a:pt x="46617" y="89967"/>
                </a:lnTo>
                <a:lnTo>
                  <a:pt x="51214" y="89967"/>
                </a:lnTo>
                <a:lnTo>
                  <a:pt x="51214" y="92790"/>
                </a:lnTo>
                <a:cubicBezTo>
                  <a:pt x="51295" y="92790"/>
                  <a:pt x="51375" y="92790"/>
                  <a:pt x="51456" y="92790"/>
                </a:cubicBezTo>
                <a:lnTo>
                  <a:pt x="51456" y="89967"/>
                </a:lnTo>
                <a:lnTo>
                  <a:pt x="56013" y="89967"/>
                </a:lnTo>
                <a:lnTo>
                  <a:pt x="56013" y="92064"/>
                </a:lnTo>
                <a:cubicBezTo>
                  <a:pt x="56093" y="92064"/>
                  <a:pt x="56174" y="92024"/>
                  <a:pt x="56255" y="92024"/>
                </a:cubicBezTo>
                <a:lnTo>
                  <a:pt x="56255" y="89967"/>
                </a:lnTo>
                <a:lnTo>
                  <a:pt x="60812" y="89967"/>
                </a:lnTo>
                <a:lnTo>
                  <a:pt x="60812" y="90814"/>
                </a:lnTo>
                <a:cubicBezTo>
                  <a:pt x="60892" y="90774"/>
                  <a:pt x="60973" y="90733"/>
                  <a:pt x="61054" y="90733"/>
                </a:cubicBezTo>
                <a:lnTo>
                  <a:pt x="61054" y="89967"/>
                </a:lnTo>
                <a:lnTo>
                  <a:pt x="63191" y="89967"/>
                </a:lnTo>
                <a:lnTo>
                  <a:pt x="63796" y="89725"/>
                </a:lnTo>
                <a:lnTo>
                  <a:pt x="61054" y="89725"/>
                </a:lnTo>
                <a:lnTo>
                  <a:pt x="61054" y="85168"/>
                </a:lnTo>
                <a:lnTo>
                  <a:pt x="65651" y="85168"/>
                </a:lnTo>
                <a:lnTo>
                  <a:pt x="65651" y="88959"/>
                </a:lnTo>
                <a:cubicBezTo>
                  <a:pt x="65731" y="88919"/>
                  <a:pt x="65812" y="88878"/>
                  <a:pt x="65893" y="88838"/>
                </a:cubicBezTo>
                <a:lnTo>
                  <a:pt x="65893" y="85168"/>
                </a:lnTo>
                <a:lnTo>
                  <a:pt x="70450" y="85168"/>
                </a:lnTo>
                <a:lnTo>
                  <a:pt x="70450" y="86419"/>
                </a:lnTo>
                <a:cubicBezTo>
                  <a:pt x="70530" y="86378"/>
                  <a:pt x="70611" y="86338"/>
                  <a:pt x="70691" y="86257"/>
                </a:cubicBezTo>
                <a:lnTo>
                  <a:pt x="70691" y="85168"/>
                </a:lnTo>
                <a:lnTo>
                  <a:pt x="72425" y="85168"/>
                </a:lnTo>
                <a:cubicBezTo>
                  <a:pt x="72546" y="85088"/>
                  <a:pt x="72667" y="85007"/>
                  <a:pt x="72788" y="84927"/>
                </a:cubicBezTo>
                <a:lnTo>
                  <a:pt x="70691" y="84927"/>
                </a:lnTo>
                <a:lnTo>
                  <a:pt x="70691" y="80329"/>
                </a:lnTo>
                <a:lnTo>
                  <a:pt x="75248" y="80329"/>
                </a:lnTo>
                <a:lnTo>
                  <a:pt x="75248" y="83072"/>
                </a:lnTo>
                <a:lnTo>
                  <a:pt x="75490" y="82910"/>
                </a:lnTo>
                <a:lnTo>
                  <a:pt x="75490" y="80329"/>
                </a:lnTo>
                <a:lnTo>
                  <a:pt x="78434" y="80329"/>
                </a:lnTo>
                <a:lnTo>
                  <a:pt x="78716" y="80087"/>
                </a:lnTo>
                <a:lnTo>
                  <a:pt x="75490" y="80087"/>
                </a:lnTo>
                <a:lnTo>
                  <a:pt x="75490" y="75531"/>
                </a:lnTo>
                <a:lnTo>
                  <a:pt x="80087" y="75531"/>
                </a:lnTo>
                <a:lnTo>
                  <a:pt x="80087" y="78716"/>
                </a:lnTo>
                <a:lnTo>
                  <a:pt x="80329" y="78474"/>
                </a:lnTo>
                <a:lnTo>
                  <a:pt x="80329" y="75531"/>
                </a:lnTo>
                <a:lnTo>
                  <a:pt x="82870" y="75531"/>
                </a:lnTo>
                <a:lnTo>
                  <a:pt x="83072" y="75289"/>
                </a:lnTo>
                <a:lnTo>
                  <a:pt x="80329" y="75289"/>
                </a:lnTo>
                <a:lnTo>
                  <a:pt x="80329" y="70732"/>
                </a:lnTo>
                <a:lnTo>
                  <a:pt x="84886" y="70732"/>
                </a:lnTo>
                <a:lnTo>
                  <a:pt x="84886" y="72829"/>
                </a:lnTo>
                <a:cubicBezTo>
                  <a:pt x="84967" y="72708"/>
                  <a:pt x="85048" y="72587"/>
                  <a:pt x="85128" y="72466"/>
                </a:cubicBezTo>
                <a:lnTo>
                  <a:pt x="85128" y="70732"/>
                </a:lnTo>
                <a:lnTo>
                  <a:pt x="86257" y="70732"/>
                </a:lnTo>
                <a:cubicBezTo>
                  <a:pt x="86298" y="70651"/>
                  <a:pt x="86338" y="70570"/>
                  <a:pt x="86378" y="70490"/>
                </a:cubicBezTo>
                <a:lnTo>
                  <a:pt x="85128" y="70490"/>
                </a:lnTo>
                <a:lnTo>
                  <a:pt x="85128" y="65893"/>
                </a:lnTo>
                <a:lnTo>
                  <a:pt x="88798" y="65893"/>
                </a:lnTo>
                <a:cubicBezTo>
                  <a:pt x="88838" y="65812"/>
                  <a:pt x="88879" y="65731"/>
                  <a:pt x="88919" y="65651"/>
                </a:cubicBezTo>
                <a:lnTo>
                  <a:pt x="85128" y="65651"/>
                </a:lnTo>
                <a:lnTo>
                  <a:pt x="85128" y="61094"/>
                </a:lnTo>
                <a:lnTo>
                  <a:pt x="89685" y="61094"/>
                </a:lnTo>
                <a:close/>
                <a:moveTo>
                  <a:pt x="85128" y="32180"/>
                </a:moveTo>
                <a:lnTo>
                  <a:pt x="89685" y="32180"/>
                </a:lnTo>
                <a:lnTo>
                  <a:pt x="89685" y="36777"/>
                </a:lnTo>
                <a:lnTo>
                  <a:pt x="85128" y="36777"/>
                </a:lnTo>
                <a:close/>
                <a:moveTo>
                  <a:pt x="85128" y="37019"/>
                </a:moveTo>
                <a:lnTo>
                  <a:pt x="89685" y="37019"/>
                </a:lnTo>
                <a:lnTo>
                  <a:pt x="89685" y="41576"/>
                </a:lnTo>
                <a:lnTo>
                  <a:pt x="85128" y="41576"/>
                </a:lnTo>
                <a:close/>
                <a:moveTo>
                  <a:pt x="85128" y="41818"/>
                </a:moveTo>
                <a:lnTo>
                  <a:pt x="89685" y="41818"/>
                </a:lnTo>
                <a:lnTo>
                  <a:pt x="89685" y="46375"/>
                </a:lnTo>
                <a:lnTo>
                  <a:pt x="85128" y="46375"/>
                </a:lnTo>
                <a:close/>
                <a:moveTo>
                  <a:pt x="85128" y="46617"/>
                </a:moveTo>
                <a:lnTo>
                  <a:pt x="89685" y="46617"/>
                </a:lnTo>
                <a:lnTo>
                  <a:pt x="89685" y="51214"/>
                </a:lnTo>
                <a:lnTo>
                  <a:pt x="85128" y="51214"/>
                </a:lnTo>
                <a:close/>
                <a:moveTo>
                  <a:pt x="85128" y="51456"/>
                </a:moveTo>
                <a:lnTo>
                  <a:pt x="89685" y="51456"/>
                </a:lnTo>
                <a:lnTo>
                  <a:pt x="89685" y="56013"/>
                </a:lnTo>
                <a:lnTo>
                  <a:pt x="85128" y="56013"/>
                </a:lnTo>
                <a:close/>
                <a:moveTo>
                  <a:pt x="85128" y="56255"/>
                </a:moveTo>
                <a:lnTo>
                  <a:pt x="89685" y="56255"/>
                </a:lnTo>
                <a:lnTo>
                  <a:pt x="89685" y="60812"/>
                </a:lnTo>
                <a:lnTo>
                  <a:pt x="85128" y="60812"/>
                </a:lnTo>
                <a:close/>
                <a:moveTo>
                  <a:pt x="7904" y="60812"/>
                </a:moveTo>
                <a:lnTo>
                  <a:pt x="3347" y="60812"/>
                </a:lnTo>
                <a:lnTo>
                  <a:pt x="3347" y="56255"/>
                </a:lnTo>
                <a:lnTo>
                  <a:pt x="7904" y="56255"/>
                </a:lnTo>
                <a:close/>
                <a:moveTo>
                  <a:pt x="7904" y="56013"/>
                </a:moveTo>
                <a:lnTo>
                  <a:pt x="3347" y="56013"/>
                </a:lnTo>
                <a:lnTo>
                  <a:pt x="3347" y="51456"/>
                </a:lnTo>
                <a:lnTo>
                  <a:pt x="7904" y="51456"/>
                </a:lnTo>
                <a:close/>
                <a:moveTo>
                  <a:pt x="7904" y="51214"/>
                </a:moveTo>
                <a:lnTo>
                  <a:pt x="3347" y="51214"/>
                </a:lnTo>
                <a:lnTo>
                  <a:pt x="3347" y="46617"/>
                </a:lnTo>
                <a:lnTo>
                  <a:pt x="7904" y="46617"/>
                </a:lnTo>
                <a:close/>
                <a:moveTo>
                  <a:pt x="7904" y="46375"/>
                </a:moveTo>
                <a:lnTo>
                  <a:pt x="3347" y="46375"/>
                </a:lnTo>
                <a:lnTo>
                  <a:pt x="3347" y="41818"/>
                </a:lnTo>
                <a:lnTo>
                  <a:pt x="7904" y="41818"/>
                </a:lnTo>
                <a:close/>
                <a:moveTo>
                  <a:pt x="7904" y="41576"/>
                </a:moveTo>
                <a:lnTo>
                  <a:pt x="3347" y="41576"/>
                </a:lnTo>
                <a:lnTo>
                  <a:pt x="3347" y="37019"/>
                </a:lnTo>
                <a:lnTo>
                  <a:pt x="7904" y="37019"/>
                </a:lnTo>
                <a:close/>
                <a:moveTo>
                  <a:pt x="7904" y="36777"/>
                </a:moveTo>
                <a:lnTo>
                  <a:pt x="3347" y="36777"/>
                </a:lnTo>
                <a:lnTo>
                  <a:pt x="3347" y="32180"/>
                </a:lnTo>
                <a:lnTo>
                  <a:pt x="7904" y="32180"/>
                </a:lnTo>
                <a:close/>
                <a:moveTo>
                  <a:pt x="12703" y="70449"/>
                </a:moveTo>
                <a:lnTo>
                  <a:pt x="8146" y="70449"/>
                </a:lnTo>
                <a:lnTo>
                  <a:pt x="8146" y="65893"/>
                </a:lnTo>
                <a:lnTo>
                  <a:pt x="12703" y="65893"/>
                </a:lnTo>
                <a:close/>
                <a:moveTo>
                  <a:pt x="12703" y="65610"/>
                </a:moveTo>
                <a:lnTo>
                  <a:pt x="8146" y="65610"/>
                </a:lnTo>
                <a:lnTo>
                  <a:pt x="8146" y="61054"/>
                </a:lnTo>
                <a:lnTo>
                  <a:pt x="12703" y="61054"/>
                </a:lnTo>
                <a:close/>
                <a:moveTo>
                  <a:pt x="12703" y="60812"/>
                </a:moveTo>
                <a:lnTo>
                  <a:pt x="8146" y="60812"/>
                </a:lnTo>
                <a:lnTo>
                  <a:pt x="8146" y="56255"/>
                </a:lnTo>
                <a:lnTo>
                  <a:pt x="12703" y="56255"/>
                </a:lnTo>
                <a:close/>
                <a:moveTo>
                  <a:pt x="12703" y="56013"/>
                </a:moveTo>
                <a:lnTo>
                  <a:pt x="8146" y="56013"/>
                </a:lnTo>
                <a:lnTo>
                  <a:pt x="8146" y="51456"/>
                </a:lnTo>
                <a:lnTo>
                  <a:pt x="12703" y="51456"/>
                </a:lnTo>
                <a:close/>
                <a:moveTo>
                  <a:pt x="12703" y="51174"/>
                </a:moveTo>
                <a:lnTo>
                  <a:pt x="8146" y="51174"/>
                </a:lnTo>
                <a:lnTo>
                  <a:pt x="8146" y="46617"/>
                </a:lnTo>
                <a:lnTo>
                  <a:pt x="12703" y="46617"/>
                </a:lnTo>
                <a:close/>
                <a:moveTo>
                  <a:pt x="12703" y="46375"/>
                </a:moveTo>
                <a:lnTo>
                  <a:pt x="8146" y="46375"/>
                </a:lnTo>
                <a:lnTo>
                  <a:pt x="8146" y="41818"/>
                </a:lnTo>
                <a:lnTo>
                  <a:pt x="12703" y="41818"/>
                </a:lnTo>
                <a:close/>
                <a:moveTo>
                  <a:pt x="12703" y="41576"/>
                </a:moveTo>
                <a:lnTo>
                  <a:pt x="8146" y="41576"/>
                </a:lnTo>
                <a:lnTo>
                  <a:pt x="8146" y="36979"/>
                </a:lnTo>
                <a:lnTo>
                  <a:pt x="12703" y="36979"/>
                </a:lnTo>
                <a:close/>
                <a:moveTo>
                  <a:pt x="12703" y="36737"/>
                </a:moveTo>
                <a:lnTo>
                  <a:pt x="8146" y="36737"/>
                </a:lnTo>
                <a:lnTo>
                  <a:pt x="8146" y="32180"/>
                </a:lnTo>
                <a:lnTo>
                  <a:pt x="12703" y="32180"/>
                </a:lnTo>
                <a:close/>
                <a:moveTo>
                  <a:pt x="12703" y="31938"/>
                </a:moveTo>
                <a:lnTo>
                  <a:pt x="8146" y="31938"/>
                </a:lnTo>
                <a:lnTo>
                  <a:pt x="8146" y="27381"/>
                </a:lnTo>
                <a:lnTo>
                  <a:pt x="12703" y="27381"/>
                </a:lnTo>
                <a:close/>
                <a:moveTo>
                  <a:pt x="12703" y="27139"/>
                </a:moveTo>
                <a:lnTo>
                  <a:pt x="8146" y="27139"/>
                </a:lnTo>
                <a:lnTo>
                  <a:pt x="8146" y="22542"/>
                </a:lnTo>
                <a:lnTo>
                  <a:pt x="12703" y="22542"/>
                </a:lnTo>
                <a:close/>
                <a:moveTo>
                  <a:pt x="17542" y="75248"/>
                </a:moveTo>
                <a:lnTo>
                  <a:pt x="12945" y="75248"/>
                </a:lnTo>
                <a:lnTo>
                  <a:pt x="12945" y="70651"/>
                </a:lnTo>
                <a:lnTo>
                  <a:pt x="17542" y="70651"/>
                </a:lnTo>
                <a:close/>
                <a:moveTo>
                  <a:pt x="17542" y="70449"/>
                </a:moveTo>
                <a:lnTo>
                  <a:pt x="12945" y="70449"/>
                </a:lnTo>
                <a:lnTo>
                  <a:pt x="12945" y="65852"/>
                </a:lnTo>
                <a:lnTo>
                  <a:pt x="17542" y="65852"/>
                </a:lnTo>
                <a:close/>
                <a:moveTo>
                  <a:pt x="17542" y="65610"/>
                </a:moveTo>
                <a:lnTo>
                  <a:pt x="12945" y="65610"/>
                </a:lnTo>
                <a:lnTo>
                  <a:pt x="12945" y="61054"/>
                </a:lnTo>
                <a:lnTo>
                  <a:pt x="17542" y="61054"/>
                </a:lnTo>
                <a:close/>
                <a:moveTo>
                  <a:pt x="17542" y="60812"/>
                </a:moveTo>
                <a:lnTo>
                  <a:pt x="12945" y="60812"/>
                </a:lnTo>
                <a:lnTo>
                  <a:pt x="12945" y="56214"/>
                </a:lnTo>
                <a:lnTo>
                  <a:pt x="17542" y="56214"/>
                </a:lnTo>
                <a:close/>
                <a:moveTo>
                  <a:pt x="17542" y="55972"/>
                </a:moveTo>
                <a:lnTo>
                  <a:pt x="12945" y="55972"/>
                </a:lnTo>
                <a:lnTo>
                  <a:pt x="12945" y="51416"/>
                </a:lnTo>
                <a:lnTo>
                  <a:pt x="17542" y="51416"/>
                </a:lnTo>
                <a:close/>
                <a:moveTo>
                  <a:pt x="17542" y="51174"/>
                </a:moveTo>
                <a:lnTo>
                  <a:pt x="12945" y="51174"/>
                </a:lnTo>
                <a:lnTo>
                  <a:pt x="12945" y="46617"/>
                </a:lnTo>
                <a:lnTo>
                  <a:pt x="17542" y="46617"/>
                </a:lnTo>
                <a:close/>
                <a:moveTo>
                  <a:pt x="17542" y="46375"/>
                </a:moveTo>
                <a:lnTo>
                  <a:pt x="12945" y="46375"/>
                </a:lnTo>
                <a:lnTo>
                  <a:pt x="12945" y="41778"/>
                </a:lnTo>
                <a:lnTo>
                  <a:pt x="17542" y="41778"/>
                </a:lnTo>
                <a:close/>
                <a:moveTo>
                  <a:pt x="17542" y="41536"/>
                </a:moveTo>
                <a:lnTo>
                  <a:pt x="12945" y="41536"/>
                </a:lnTo>
                <a:lnTo>
                  <a:pt x="12945" y="36979"/>
                </a:lnTo>
                <a:lnTo>
                  <a:pt x="17542" y="36979"/>
                </a:lnTo>
                <a:close/>
                <a:moveTo>
                  <a:pt x="17542" y="36737"/>
                </a:moveTo>
                <a:lnTo>
                  <a:pt x="12945" y="36737"/>
                </a:lnTo>
                <a:lnTo>
                  <a:pt x="12945" y="32180"/>
                </a:lnTo>
                <a:lnTo>
                  <a:pt x="17542" y="32180"/>
                </a:lnTo>
                <a:close/>
                <a:moveTo>
                  <a:pt x="17542" y="31938"/>
                </a:moveTo>
                <a:lnTo>
                  <a:pt x="12945" y="31938"/>
                </a:lnTo>
                <a:lnTo>
                  <a:pt x="12945" y="27341"/>
                </a:lnTo>
                <a:lnTo>
                  <a:pt x="17542" y="27341"/>
                </a:lnTo>
                <a:close/>
                <a:moveTo>
                  <a:pt x="17542" y="27099"/>
                </a:moveTo>
                <a:lnTo>
                  <a:pt x="12945" y="27099"/>
                </a:lnTo>
                <a:lnTo>
                  <a:pt x="12945" y="22542"/>
                </a:lnTo>
                <a:lnTo>
                  <a:pt x="17542" y="22542"/>
                </a:lnTo>
                <a:close/>
                <a:moveTo>
                  <a:pt x="17542" y="22300"/>
                </a:moveTo>
                <a:lnTo>
                  <a:pt x="12945" y="22300"/>
                </a:lnTo>
                <a:lnTo>
                  <a:pt x="12945" y="17743"/>
                </a:lnTo>
                <a:lnTo>
                  <a:pt x="17542" y="17743"/>
                </a:lnTo>
                <a:close/>
                <a:moveTo>
                  <a:pt x="22341" y="80047"/>
                </a:moveTo>
                <a:lnTo>
                  <a:pt x="17784" y="80047"/>
                </a:lnTo>
                <a:lnTo>
                  <a:pt x="17784" y="75450"/>
                </a:lnTo>
                <a:lnTo>
                  <a:pt x="22341" y="75450"/>
                </a:lnTo>
                <a:close/>
                <a:moveTo>
                  <a:pt x="22341" y="75208"/>
                </a:moveTo>
                <a:lnTo>
                  <a:pt x="17784" y="75208"/>
                </a:lnTo>
                <a:lnTo>
                  <a:pt x="17784" y="70651"/>
                </a:lnTo>
                <a:lnTo>
                  <a:pt x="22341" y="70651"/>
                </a:lnTo>
                <a:close/>
                <a:moveTo>
                  <a:pt x="22341" y="70409"/>
                </a:moveTo>
                <a:lnTo>
                  <a:pt x="17784" y="70409"/>
                </a:lnTo>
                <a:lnTo>
                  <a:pt x="17784" y="65852"/>
                </a:lnTo>
                <a:lnTo>
                  <a:pt x="22341" y="65852"/>
                </a:lnTo>
                <a:close/>
                <a:moveTo>
                  <a:pt x="22341" y="65610"/>
                </a:moveTo>
                <a:lnTo>
                  <a:pt x="17784" y="65610"/>
                </a:lnTo>
                <a:lnTo>
                  <a:pt x="17784" y="61013"/>
                </a:lnTo>
                <a:lnTo>
                  <a:pt x="22341" y="61013"/>
                </a:lnTo>
                <a:close/>
                <a:moveTo>
                  <a:pt x="22341" y="60771"/>
                </a:moveTo>
                <a:lnTo>
                  <a:pt x="17784" y="60771"/>
                </a:lnTo>
                <a:lnTo>
                  <a:pt x="17784" y="56214"/>
                </a:lnTo>
                <a:lnTo>
                  <a:pt x="22341" y="56214"/>
                </a:lnTo>
                <a:close/>
                <a:moveTo>
                  <a:pt x="22341" y="55972"/>
                </a:moveTo>
                <a:lnTo>
                  <a:pt x="17784" y="55972"/>
                </a:lnTo>
                <a:lnTo>
                  <a:pt x="17784" y="51416"/>
                </a:lnTo>
                <a:lnTo>
                  <a:pt x="22341" y="51416"/>
                </a:lnTo>
                <a:close/>
                <a:moveTo>
                  <a:pt x="22341" y="51174"/>
                </a:moveTo>
                <a:lnTo>
                  <a:pt x="17784" y="51174"/>
                </a:lnTo>
                <a:lnTo>
                  <a:pt x="17784" y="46577"/>
                </a:lnTo>
                <a:lnTo>
                  <a:pt x="22341" y="46577"/>
                </a:lnTo>
                <a:close/>
                <a:moveTo>
                  <a:pt x="22341" y="46335"/>
                </a:moveTo>
                <a:lnTo>
                  <a:pt x="17784" y="46335"/>
                </a:lnTo>
                <a:lnTo>
                  <a:pt x="17784" y="41778"/>
                </a:lnTo>
                <a:lnTo>
                  <a:pt x="22341" y="41778"/>
                </a:lnTo>
                <a:close/>
                <a:moveTo>
                  <a:pt x="22341" y="41536"/>
                </a:moveTo>
                <a:lnTo>
                  <a:pt x="17784" y="41536"/>
                </a:lnTo>
                <a:lnTo>
                  <a:pt x="17784" y="36939"/>
                </a:lnTo>
                <a:lnTo>
                  <a:pt x="22341" y="36939"/>
                </a:lnTo>
                <a:close/>
                <a:moveTo>
                  <a:pt x="22341" y="36737"/>
                </a:moveTo>
                <a:lnTo>
                  <a:pt x="17784" y="36737"/>
                </a:lnTo>
                <a:lnTo>
                  <a:pt x="17784" y="32140"/>
                </a:lnTo>
                <a:lnTo>
                  <a:pt x="22341" y="32140"/>
                </a:lnTo>
                <a:close/>
                <a:moveTo>
                  <a:pt x="22341" y="31898"/>
                </a:moveTo>
                <a:lnTo>
                  <a:pt x="17784" y="31898"/>
                </a:lnTo>
                <a:lnTo>
                  <a:pt x="17784" y="27341"/>
                </a:lnTo>
                <a:lnTo>
                  <a:pt x="22341" y="27341"/>
                </a:lnTo>
                <a:close/>
                <a:moveTo>
                  <a:pt x="22341" y="27099"/>
                </a:moveTo>
                <a:lnTo>
                  <a:pt x="17784" y="27099"/>
                </a:lnTo>
                <a:lnTo>
                  <a:pt x="17784" y="22502"/>
                </a:lnTo>
                <a:lnTo>
                  <a:pt x="22341" y="22502"/>
                </a:lnTo>
                <a:close/>
                <a:moveTo>
                  <a:pt x="22341" y="22260"/>
                </a:moveTo>
                <a:lnTo>
                  <a:pt x="17784" y="22260"/>
                </a:lnTo>
                <a:lnTo>
                  <a:pt x="17784" y="17703"/>
                </a:lnTo>
                <a:lnTo>
                  <a:pt x="22341" y="17703"/>
                </a:lnTo>
                <a:close/>
                <a:moveTo>
                  <a:pt x="22341" y="17461"/>
                </a:moveTo>
                <a:lnTo>
                  <a:pt x="17784" y="17461"/>
                </a:lnTo>
                <a:lnTo>
                  <a:pt x="17784" y="12904"/>
                </a:lnTo>
                <a:lnTo>
                  <a:pt x="22341" y="12904"/>
                </a:lnTo>
                <a:close/>
                <a:moveTo>
                  <a:pt x="27139" y="84846"/>
                </a:moveTo>
                <a:lnTo>
                  <a:pt x="22583" y="84846"/>
                </a:lnTo>
                <a:lnTo>
                  <a:pt x="22583" y="80249"/>
                </a:lnTo>
                <a:lnTo>
                  <a:pt x="27139" y="80249"/>
                </a:lnTo>
                <a:close/>
                <a:moveTo>
                  <a:pt x="27139" y="80007"/>
                </a:moveTo>
                <a:lnTo>
                  <a:pt x="22583" y="80007"/>
                </a:lnTo>
                <a:lnTo>
                  <a:pt x="22583" y="75450"/>
                </a:lnTo>
                <a:lnTo>
                  <a:pt x="27139" y="75450"/>
                </a:lnTo>
                <a:close/>
                <a:moveTo>
                  <a:pt x="27139" y="75208"/>
                </a:moveTo>
                <a:lnTo>
                  <a:pt x="22583" y="75208"/>
                </a:lnTo>
                <a:lnTo>
                  <a:pt x="22583" y="70611"/>
                </a:lnTo>
                <a:lnTo>
                  <a:pt x="27139" y="70611"/>
                </a:lnTo>
                <a:close/>
                <a:moveTo>
                  <a:pt x="27139" y="70369"/>
                </a:moveTo>
                <a:lnTo>
                  <a:pt x="22583" y="70369"/>
                </a:lnTo>
                <a:lnTo>
                  <a:pt x="22583" y="65812"/>
                </a:lnTo>
                <a:lnTo>
                  <a:pt x="27139" y="65812"/>
                </a:lnTo>
                <a:close/>
                <a:moveTo>
                  <a:pt x="27139" y="65570"/>
                </a:moveTo>
                <a:lnTo>
                  <a:pt x="22583" y="65570"/>
                </a:lnTo>
                <a:lnTo>
                  <a:pt x="22583" y="61013"/>
                </a:lnTo>
                <a:lnTo>
                  <a:pt x="27139" y="61013"/>
                </a:lnTo>
                <a:close/>
                <a:moveTo>
                  <a:pt x="27139" y="60771"/>
                </a:moveTo>
                <a:lnTo>
                  <a:pt x="22583" y="60771"/>
                </a:lnTo>
                <a:lnTo>
                  <a:pt x="22583" y="56174"/>
                </a:lnTo>
                <a:lnTo>
                  <a:pt x="27139" y="56174"/>
                </a:lnTo>
                <a:close/>
                <a:moveTo>
                  <a:pt x="27139" y="55932"/>
                </a:moveTo>
                <a:lnTo>
                  <a:pt x="22583" y="55932"/>
                </a:lnTo>
                <a:lnTo>
                  <a:pt x="22583" y="51375"/>
                </a:lnTo>
                <a:lnTo>
                  <a:pt x="27139" y="51375"/>
                </a:lnTo>
                <a:close/>
                <a:moveTo>
                  <a:pt x="27139" y="51133"/>
                </a:moveTo>
                <a:lnTo>
                  <a:pt x="22583" y="51133"/>
                </a:lnTo>
                <a:lnTo>
                  <a:pt x="22583" y="46577"/>
                </a:lnTo>
                <a:lnTo>
                  <a:pt x="27139" y="46577"/>
                </a:lnTo>
                <a:close/>
                <a:moveTo>
                  <a:pt x="27139" y="46335"/>
                </a:moveTo>
                <a:lnTo>
                  <a:pt x="22583" y="46335"/>
                </a:lnTo>
                <a:lnTo>
                  <a:pt x="22583" y="41737"/>
                </a:lnTo>
                <a:lnTo>
                  <a:pt x="27139" y="41737"/>
                </a:lnTo>
                <a:close/>
                <a:moveTo>
                  <a:pt x="27139" y="41495"/>
                </a:moveTo>
                <a:lnTo>
                  <a:pt x="22583" y="41495"/>
                </a:lnTo>
                <a:lnTo>
                  <a:pt x="22583" y="36939"/>
                </a:lnTo>
                <a:lnTo>
                  <a:pt x="27139" y="36939"/>
                </a:lnTo>
                <a:close/>
                <a:moveTo>
                  <a:pt x="27139" y="36697"/>
                </a:moveTo>
                <a:lnTo>
                  <a:pt x="22583" y="36697"/>
                </a:lnTo>
                <a:lnTo>
                  <a:pt x="22583" y="32140"/>
                </a:lnTo>
                <a:lnTo>
                  <a:pt x="27139" y="32140"/>
                </a:lnTo>
                <a:close/>
                <a:moveTo>
                  <a:pt x="27139" y="31898"/>
                </a:moveTo>
                <a:lnTo>
                  <a:pt x="22583" y="31898"/>
                </a:lnTo>
                <a:lnTo>
                  <a:pt x="22583" y="27301"/>
                </a:lnTo>
                <a:lnTo>
                  <a:pt x="27139" y="27301"/>
                </a:lnTo>
                <a:close/>
                <a:moveTo>
                  <a:pt x="27139" y="27059"/>
                </a:moveTo>
                <a:lnTo>
                  <a:pt x="22583" y="27059"/>
                </a:lnTo>
                <a:lnTo>
                  <a:pt x="22583" y="22502"/>
                </a:lnTo>
                <a:lnTo>
                  <a:pt x="27139" y="22502"/>
                </a:lnTo>
                <a:close/>
                <a:moveTo>
                  <a:pt x="27139" y="22260"/>
                </a:moveTo>
                <a:lnTo>
                  <a:pt x="22583" y="22260"/>
                </a:lnTo>
                <a:lnTo>
                  <a:pt x="22583" y="17703"/>
                </a:lnTo>
                <a:lnTo>
                  <a:pt x="27139" y="17703"/>
                </a:lnTo>
                <a:close/>
                <a:moveTo>
                  <a:pt x="27139" y="17461"/>
                </a:moveTo>
                <a:lnTo>
                  <a:pt x="22583" y="17461"/>
                </a:lnTo>
                <a:lnTo>
                  <a:pt x="22583" y="12864"/>
                </a:lnTo>
                <a:lnTo>
                  <a:pt x="27139" y="12864"/>
                </a:lnTo>
                <a:close/>
                <a:moveTo>
                  <a:pt x="27139" y="12622"/>
                </a:moveTo>
                <a:lnTo>
                  <a:pt x="22583" y="12622"/>
                </a:lnTo>
                <a:lnTo>
                  <a:pt x="22583" y="8065"/>
                </a:lnTo>
                <a:lnTo>
                  <a:pt x="27139" y="8065"/>
                </a:lnTo>
                <a:close/>
                <a:moveTo>
                  <a:pt x="31979" y="84806"/>
                </a:moveTo>
                <a:lnTo>
                  <a:pt x="27381" y="84806"/>
                </a:lnTo>
                <a:lnTo>
                  <a:pt x="27381" y="80249"/>
                </a:lnTo>
                <a:lnTo>
                  <a:pt x="31979" y="80249"/>
                </a:lnTo>
                <a:close/>
                <a:moveTo>
                  <a:pt x="31979" y="80007"/>
                </a:moveTo>
                <a:lnTo>
                  <a:pt x="27381" y="80007"/>
                </a:lnTo>
                <a:lnTo>
                  <a:pt x="27381" y="75410"/>
                </a:lnTo>
                <a:lnTo>
                  <a:pt x="31979" y="75410"/>
                </a:lnTo>
                <a:close/>
                <a:moveTo>
                  <a:pt x="31979" y="75168"/>
                </a:moveTo>
                <a:lnTo>
                  <a:pt x="27381" y="75168"/>
                </a:lnTo>
                <a:lnTo>
                  <a:pt x="27381" y="70611"/>
                </a:lnTo>
                <a:lnTo>
                  <a:pt x="31979" y="70611"/>
                </a:lnTo>
                <a:close/>
                <a:moveTo>
                  <a:pt x="31979" y="70369"/>
                </a:moveTo>
                <a:lnTo>
                  <a:pt x="27381" y="70369"/>
                </a:lnTo>
                <a:lnTo>
                  <a:pt x="27381" y="65812"/>
                </a:lnTo>
                <a:lnTo>
                  <a:pt x="31979" y="65812"/>
                </a:lnTo>
                <a:close/>
                <a:moveTo>
                  <a:pt x="31979" y="65570"/>
                </a:moveTo>
                <a:lnTo>
                  <a:pt x="27381" y="65570"/>
                </a:lnTo>
                <a:lnTo>
                  <a:pt x="27381" y="60973"/>
                </a:lnTo>
                <a:lnTo>
                  <a:pt x="31979" y="60973"/>
                </a:lnTo>
                <a:close/>
                <a:moveTo>
                  <a:pt x="31979" y="60731"/>
                </a:moveTo>
                <a:lnTo>
                  <a:pt x="27381" y="60731"/>
                </a:lnTo>
                <a:lnTo>
                  <a:pt x="27381" y="56174"/>
                </a:lnTo>
                <a:lnTo>
                  <a:pt x="31979" y="56174"/>
                </a:lnTo>
                <a:close/>
                <a:moveTo>
                  <a:pt x="31979" y="55932"/>
                </a:moveTo>
                <a:lnTo>
                  <a:pt x="27381" y="55932"/>
                </a:lnTo>
                <a:lnTo>
                  <a:pt x="27381" y="51375"/>
                </a:lnTo>
                <a:lnTo>
                  <a:pt x="31979" y="51375"/>
                </a:lnTo>
                <a:close/>
                <a:moveTo>
                  <a:pt x="31979" y="51133"/>
                </a:moveTo>
                <a:lnTo>
                  <a:pt x="27381" y="51133"/>
                </a:lnTo>
                <a:lnTo>
                  <a:pt x="27381" y="46536"/>
                </a:lnTo>
                <a:lnTo>
                  <a:pt x="31979" y="46536"/>
                </a:lnTo>
                <a:close/>
                <a:moveTo>
                  <a:pt x="31979" y="46294"/>
                </a:moveTo>
                <a:lnTo>
                  <a:pt x="27381" y="46294"/>
                </a:lnTo>
                <a:lnTo>
                  <a:pt x="27381" y="41737"/>
                </a:lnTo>
                <a:lnTo>
                  <a:pt x="31979" y="41737"/>
                </a:lnTo>
                <a:close/>
                <a:moveTo>
                  <a:pt x="31979" y="41495"/>
                </a:moveTo>
                <a:lnTo>
                  <a:pt x="27381" y="41495"/>
                </a:lnTo>
                <a:lnTo>
                  <a:pt x="27381" y="36898"/>
                </a:lnTo>
                <a:lnTo>
                  <a:pt x="31979" y="36898"/>
                </a:lnTo>
                <a:close/>
                <a:moveTo>
                  <a:pt x="31979" y="36656"/>
                </a:moveTo>
                <a:lnTo>
                  <a:pt x="27381" y="36656"/>
                </a:lnTo>
                <a:lnTo>
                  <a:pt x="27381" y="32099"/>
                </a:lnTo>
                <a:lnTo>
                  <a:pt x="31979" y="32099"/>
                </a:lnTo>
                <a:close/>
                <a:moveTo>
                  <a:pt x="31979" y="31858"/>
                </a:moveTo>
                <a:lnTo>
                  <a:pt x="27381" y="31858"/>
                </a:lnTo>
                <a:lnTo>
                  <a:pt x="27381" y="27301"/>
                </a:lnTo>
                <a:lnTo>
                  <a:pt x="31979" y="27301"/>
                </a:lnTo>
                <a:close/>
                <a:moveTo>
                  <a:pt x="31979" y="27059"/>
                </a:moveTo>
                <a:lnTo>
                  <a:pt x="27381" y="27059"/>
                </a:lnTo>
                <a:lnTo>
                  <a:pt x="27381" y="22462"/>
                </a:lnTo>
                <a:lnTo>
                  <a:pt x="31979" y="22462"/>
                </a:lnTo>
                <a:close/>
                <a:moveTo>
                  <a:pt x="31979" y="22220"/>
                </a:moveTo>
                <a:lnTo>
                  <a:pt x="27381" y="22220"/>
                </a:lnTo>
                <a:lnTo>
                  <a:pt x="27381" y="17663"/>
                </a:lnTo>
                <a:lnTo>
                  <a:pt x="31979" y="17663"/>
                </a:lnTo>
                <a:close/>
                <a:moveTo>
                  <a:pt x="31979" y="17421"/>
                </a:moveTo>
                <a:lnTo>
                  <a:pt x="27381" y="17421"/>
                </a:lnTo>
                <a:lnTo>
                  <a:pt x="27381" y="12864"/>
                </a:lnTo>
                <a:lnTo>
                  <a:pt x="31979" y="12864"/>
                </a:lnTo>
                <a:close/>
                <a:moveTo>
                  <a:pt x="31979" y="12622"/>
                </a:moveTo>
                <a:lnTo>
                  <a:pt x="27381" y="12622"/>
                </a:lnTo>
                <a:lnTo>
                  <a:pt x="27381" y="8025"/>
                </a:lnTo>
                <a:lnTo>
                  <a:pt x="31979" y="8025"/>
                </a:lnTo>
                <a:close/>
                <a:moveTo>
                  <a:pt x="36777" y="89604"/>
                </a:moveTo>
                <a:lnTo>
                  <a:pt x="32220" y="89604"/>
                </a:lnTo>
                <a:lnTo>
                  <a:pt x="32220" y="85007"/>
                </a:lnTo>
                <a:lnTo>
                  <a:pt x="36777" y="85007"/>
                </a:lnTo>
                <a:close/>
                <a:moveTo>
                  <a:pt x="36777" y="84765"/>
                </a:moveTo>
                <a:lnTo>
                  <a:pt x="32220" y="84765"/>
                </a:lnTo>
                <a:lnTo>
                  <a:pt x="32220" y="80208"/>
                </a:lnTo>
                <a:lnTo>
                  <a:pt x="36777" y="80208"/>
                </a:lnTo>
                <a:close/>
                <a:moveTo>
                  <a:pt x="36777" y="79966"/>
                </a:moveTo>
                <a:lnTo>
                  <a:pt x="32220" y="79966"/>
                </a:lnTo>
                <a:lnTo>
                  <a:pt x="32220" y="75410"/>
                </a:lnTo>
                <a:lnTo>
                  <a:pt x="36777" y="75410"/>
                </a:lnTo>
                <a:close/>
                <a:moveTo>
                  <a:pt x="36777" y="75168"/>
                </a:moveTo>
                <a:lnTo>
                  <a:pt x="32220" y="75168"/>
                </a:lnTo>
                <a:lnTo>
                  <a:pt x="32220" y="70570"/>
                </a:lnTo>
                <a:lnTo>
                  <a:pt x="36777" y="70570"/>
                </a:lnTo>
                <a:close/>
                <a:moveTo>
                  <a:pt x="36777" y="70329"/>
                </a:moveTo>
                <a:lnTo>
                  <a:pt x="32220" y="70329"/>
                </a:lnTo>
                <a:lnTo>
                  <a:pt x="32220" y="65772"/>
                </a:lnTo>
                <a:lnTo>
                  <a:pt x="36777" y="65772"/>
                </a:lnTo>
                <a:close/>
                <a:moveTo>
                  <a:pt x="36777" y="65530"/>
                </a:moveTo>
                <a:lnTo>
                  <a:pt x="32220" y="65530"/>
                </a:lnTo>
                <a:lnTo>
                  <a:pt x="32220" y="60973"/>
                </a:lnTo>
                <a:lnTo>
                  <a:pt x="36777" y="60973"/>
                </a:lnTo>
                <a:close/>
                <a:moveTo>
                  <a:pt x="36777" y="60731"/>
                </a:moveTo>
                <a:lnTo>
                  <a:pt x="32220" y="60731"/>
                </a:lnTo>
                <a:lnTo>
                  <a:pt x="32220" y="56134"/>
                </a:lnTo>
                <a:lnTo>
                  <a:pt x="36777" y="56134"/>
                </a:lnTo>
                <a:close/>
                <a:moveTo>
                  <a:pt x="36777" y="55892"/>
                </a:moveTo>
                <a:lnTo>
                  <a:pt x="32220" y="55892"/>
                </a:lnTo>
                <a:lnTo>
                  <a:pt x="32220" y="51335"/>
                </a:lnTo>
                <a:lnTo>
                  <a:pt x="36777" y="51335"/>
                </a:lnTo>
                <a:close/>
                <a:moveTo>
                  <a:pt x="36777" y="51093"/>
                </a:moveTo>
                <a:lnTo>
                  <a:pt x="32220" y="51093"/>
                </a:lnTo>
                <a:lnTo>
                  <a:pt x="32220" y="46536"/>
                </a:lnTo>
                <a:lnTo>
                  <a:pt x="36777" y="46536"/>
                </a:lnTo>
                <a:close/>
                <a:moveTo>
                  <a:pt x="36777" y="46294"/>
                </a:moveTo>
                <a:lnTo>
                  <a:pt x="32220" y="46294"/>
                </a:lnTo>
                <a:lnTo>
                  <a:pt x="32220" y="41697"/>
                </a:lnTo>
                <a:lnTo>
                  <a:pt x="36777" y="41697"/>
                </a:lnTo>
                <a:close/>
                <a:moveTo>
                  <a:pt x="36777" y="41455"/>
                </a:moveTo>
                <a:lnTo>
                  <a:pt x="32220" y="41455"/>
                </a:lnTo>
                <a:lnTo>
                  <a:pt x="32220" y="36898"/>
                </a:lnTo>
                <a:lnTo>
                  <a:pt x="36777" y="36898"/>
                </a:lnTo>
                <a:close/>
                <a:moveTo>
                  <a:pt x="36777" y="36656"/>
                </a:moveTo>
                <a:lnTo>
                  <a:pt x="32220" y="36656"/>
                </a:lnTo>
                <a:lnTo>
                  <a:pt x="32220" y="32059"/>
                </a:lnTo>
                <a:lnTo>
                  <a:pt x="36777" y="32059"/>
                </a:lnTo>
                <a:close/>
                <a:moveTo>
                  <a:pt x="36777" y="31817"/>
                </a:moveTo>
                <a:lnTo>
                  <a:pt x="32220" y="31817"/>
                </a:lnTo>
                <a:lnTo>
                  <a:pt x="32220" y="27260"/>
                </a:lnTo>
                <a:lnTo>
                  <a:pt x="36777" y="27260"/>
                </a:lnTo>
                <a:close/>
                <a:moveTo>
                  <a:pt x="36777" y="27018"/>
                </a:moveTo>
                <a:lnTo>
                  <a:pt x="32220" y="27018"/>
                </a:lnTo>
                <a:lnTo>
                  <a:pt x="32220" y="22462"/>
                </a:lnTo>
                <a:lnTo>
                  <a:pt x="36777" y="22462"/>
                </a:lnTo>
                <a:close/>
                <a:moveTo>
                  <a:pt x="36777" y="22220"/>
                </a:moveTo>
                <a:lnTo>
                  <a:pt x="32220" y="22220"/>
                </a:lnTo>
                <a:lnTo>
                  <a:pt x="32220" y="17622"/>
                </a:lnTo>
                <a:lnTo>
                  <a:pt x="36777" y="17622"/>
                </a:lnTo>
                <a:close/>
                <a:moveTo>
                  <a:pt x="36777" y="17380"/>
                </a:moveTo>
                <a:lnTo>
                  <a:pt x="32220" y="17380"/>
                </a:lnTo>
                <a:lnTo>
                  <a:pt x="32220" y="12824"/>
                </a:lnTo>
                <a:lnTo>
                  <a:pt x="36777" y="12824"/>
                </a:lnTo>
                <a:close/>
                <a:moveTo>
                  <a:pt x="36777" y="12582"/>
                </a:moveTo>
                <a:lnTo>
                  <a:pt x="32220" y="12582"/>
                </a:lnTo>
                <a:lnTo>
                  <a:pt x="32220" y="8025"/>
                </a:lnTo>
                <a:lnTo>
                  <a:pt x="36777" y="8025"/>
                </a:lnTo>
                <a:close/>
                <a:moveTo>
                  <a:pt x="36777" y="7783"/>
                </a:moveTo>
                <a:lnTo>
                  <a:pt x="32220" y="7783"/>
                </a:lnTo>
                <a:lnTo>
                  <a:pt x="32220" y="3307"/>
                </a:lnTo>
                <a:lnTo>
                  <a:pt x="36777" y="3307"/>
                </a:lnTo>
                <a:lnTo>
                  <a:pt x="36777" y="7904"/>
                </a:lnTo>
                <a:close/>
                <a:moveTo>
                  <a:pt x="41616" y="89564"/>
                </a:moveTo>
                <a:lnTo>
                  <a:pt x="37019" y="89564"/>
                </a:lnTo>
                <a:lnTo>
                  <a:pt x="37019" y="85007"/>
                </a:lnTo>
                <a:lnTo>
                  <a:pt x="41616" y="85007"/>
                </a:lnTo>
                <a:close/>
                <a:moveTo>
                  <a:pt x="41616" y="84765"/>
                </a:moveTo>
                <a:lnTo>
                  <a:pt x="37019" y="84765"/>
                </a:lnTo>
                <a:lnTo>
                  <a:pt x="37019" y="80168"/>
                </a:lnTo>
                <a:lnTo>
                  <a:pt x="41616" y="80168"/>
                </a:lnTo>
                <a:close/>
                <a:moveTo>
                  <a:pt x="41616" y="79926"/>
                </a:moveTo>
                <a:lnTo>
                  <a:pt x="37019" y="79926"/>
                </a:lnTo>
                <a:lnTo>
                  <a:pt x="37019" y="75369"/>
                </a:lnTo>
                <a:lnTo>
                  <a:pt x="41616" y="75369"/>
                </a:lnTo>
                <a:close/>
                <a:moveTo>
                  <a:pt x="41616" y="75127"/>
                </a:moveTo>
                <a:lnTo>
                  <a:pt x="37019" y="75127"/>
                </a:lnTo>
                <a:lnTo>
                  <a:pt x="37019" y="70570"/>
                </a:lnTo>
                <a:lnTo>
                  <a:pt x="41616" y="70570"/>
                </a:lnTo>
                <a:close/>
                <a:moveTo>
                  <a:pt x="41616" y="70329"/>
                </a:moveTo>
                <a:lnTo>
                  <a:pt x="37019" y="70329"/>
                </a:lnTo>
                <a:lnTo>
                  <a:pt x="37019" y="65731"/>
                </a:lnTo>
                <a:lnTo>
                  <a:pt x="41616" y="65731"/>
                </a:lnTo>
                <a:close/>
                <a:moveTo>
                  <a:pt x="41616" y="65489"/>
                </a:moveTo>
                <a:lnTo>
                  <a:pt x="37019" y="65489"/>
                </a:lnTo>
                <a:lnTo>
                  <a:pt x="37019" y="60933"/>
                </a:lnTo>
                <a:lnTo>
                  <a:pt x="41616" y="60933"/>
                </a:lnTo>
                <a:close/>
                <a:moveTo>
                  <a:pt x="41616" y="60691"/>
                </a:moveTo>
                <a:lnTo>
                  <a:pt x="37019" y="60691"/>
                </a:lnTo>
                <a:lnTo>
                  <a:pt x="37019" y="56134"/>
                </a:lnTo>
                <a:lnTo>
                  <a:pt x="41616" y="56134"/>
                </a:lnTo>
                <a:close/>
                <a:moveTo>
                  <a:pt x="41616" y="55892"/>
                </a:moveTo>
                <a:lnTo>
                  <a:pt x="37019" y="55892"/>
                </a:lnTo>
                <a:lnTo>
                  <a:pt x="37019" y="51295"/>
                </a:lnTo>
                <a:lnTo>
                  <a:pt x="41616" y="51295"/>
                </a:lnTo>
                <a:close/>
                <a:moveTo>
                  <a:pt x="41616" y="51053"/>
                </a:moveTo>
                <a:lnTo>
                  <a:pt x="37019" y="51053"/>
                </a:lnTo>
                <a:lnTo>
                  <a:pt x="37019" y="46496"/>
                </a:lnTo>
                <a:lnTo>
                  <a:pt x="41616" y="46496"/>
                </a:lnTo>
                <a:close/>
                <a:moveTo>
                  <a:pt x="41616" y="46254"/>
                </a:moveTo>
                <a:lnTo>
                  <a:pt x="37019" y="46254"/>
                </a:lnTo>
                <a:lnTo>
                  <a:pt x="37019" y="41697"/>
                </a:lnTo>
                <a:lnTo>
                  <a:pt x="41616" y="41697"/>
                </a:lnTo>
                <a:close/>
                <a:moveTo>
                  <a:pt x="41616" y="41455"/>
                </a:moveTo>
                <a:lnTo>
                  <a:pt x="37019" y="41455"/>
                </a:lnTo>
                <a:lnTo>
                  <a:pt x="37019" y="36858"/>
                </a:lnTo>
                <a:lnTo>
                  <a:pt x="41616" y="36858"/>
                </a:lnTo>
                <a:close/>
                <a:moveTo>
                  <a:pt x="41616" y="36616"/>
                </a:moveTo>
                <a:lnTo>
                  <a:pt x="37019" y="36616"/>
                </a:lnTo>
                <a:lnTo>
                  <a:pt x="37019" y="32059"/>
                </a:lnTo>
                <a:lnTo>
                  <a:pt x="41616" y="32059"/>
                </a:lnTo>
                <a:close/>
                <a:moveTo>
                  <a:pt x="41616" y="31817"/>
                </a:moveTo>
                <a:lnTo>
                  <a:pt x="37019" y="31817"/>
                </a:lnTo>
                <a:lnTo>
                  <a:pt x="37019" y="27220"/>
                </a:lnTo>
                <a:lnTo>
                  <a:pt x="41616" y="27220"/>
                </a:lnTo>
                <a:close/>
                <a:moveTo>
                  <a:pt x="41616" y="26978"/>
                </a:moveTo>
                <a:lnTo>
                  <a:pt x="37019" y="26978"/>
                </a:lnTo>
                <a:lnTo>
                  <a:pt x="37019" y="22421"/>
                </a:lnTo>
                <a:lnTo>
                  <a:pt x="41616" y="22421"/>
                </a:lnTo>
                <a:close/>
                <a:moveTo>
                  <a:pt x="41616" y="22179"/>
                </a:moveTo>
                <a:lnTo>
                  <a:pt x="37019" y="22179"/>
                </a:lnTo>
                <a:lnTo>
                  <a:pt x="37019" y="17622"/>
                </a:lnTo>
                <a:lnTo>
                  <a:pt x="41616" y="17622"/>
                </a:lnTo>
                <a:close/>
                <a:moveTo>
                  <a:pt x="41616" y="17380"/>
                </a:moveTo>
                <a:lnTo>
                  <a:pt x="37019" y="17380"/>
                </a:lnTo>
                <a:lnTo>
                  <a:pt x="37019" y="12783"/>
                </a:lnTo>
                <a:lnTo>
                  <a:pt x="41616" y="12783"/>
                </a:lnTo>
                <a:close/>
                <a:moveTo>
                  <a:pt x="41616" y="12541"/>
                </a:moveTo>
                <a:lnTo>
                  <a:pt x="37019" y="12541"/>
                </a:lnTo>
                <a:lnTo>
                  <a:pt x="37019" y="7985"/>
                </a:lnTo>
                <a:lnTo>
                  <a:pt x="41616" y="7985"/>
                </a:lnTo>
                <a:close/>
                <a:moveTo>
                  <a:pt x="41616" y="7743"/>
                </a:moveTo>
                <a:lnTo>
                  <a:pt x="37019" y="7743"/>
                </a:lnTo>
                <a:lnTo>
                  <a:pt x="37019" y="3307"/>
                </a:lnTo>
                <a:lnTo>
                  <a:pt x="41616" y="3307"/>
                </a:lnTo>
                <a:lnTo>
                  <a:pt x="41616" y="7904"/>
                </a:lnTo>
                <a:close/>
                <a:moveTo>
                  <a:pt x="46415" y="89564"/>
                </a:moveTo>
                <a:lnTo>
                  <a:pt x="41858" y="89564"/>
                </a:lnTo>
                <a:lnTo>
                  <a:pt x="41858" y="84967"/>
                </a:lnTo>
                <a:lnTo>
                  <a:pt x="46415" y="84967"/>
                </a:lnTo>
                <a:close/>
                <a:moveTo>
                  <a:pt x="46415" y="84725"/>
                </a:moveTo>
                <a:lnTo>
                  <a:pt x="41858" y="84725"/>
                </a:lnTo>
                <a:lnTo>
                  <a:pt x="41858" y="80168"/>
                </a:lnTo>
                <a:lnTo>
                  <a:pt x="46415" y="80168"/>
                </a:lnTo>
                <a:close/>
                <a:moveTo>
                  <a:pt x="46415" y="79926"/>
                </a:moveTo>
                <a:lnTo>
                  <a:pt x="41858" y="79926"/>
                </a:lnTo>
                <a:lnTo>
                  <a:pt x="41858" y="75329"/>
                </a:lnTo>
                <a:lnTo>
                  <a:pt x="46415" y="75329"/>
                </a:lnTo>
                <a:close/>
                <a:moveTo>
                  <a:pt x="46415" y="75087"/>
                </a:moveTo>
                <a:lnTo>
                  <a:pt x="41858" y="75087"/>
                </a:lnTo>
                <a:lnTo>
                  <a:pt x="41858" y="70530"/>
                </a:lnTo>
                <a:lnTo>
                  <a:pt x="46415" y="70530"/>
                </a:lnTo>
                <a:close/>
                <a:moveTo>
                  <a:pt x="46415" y="70288"/>
                </a:moveTo>
                <a:lnTo>
                  <a:pt x="41858" y="70288"/>
                </a:lnTo>
                <a:lnTo>
                  <a:pt x="41858" y="65731"/>
                </a:lnTo>
                <a:lnTo>
                  <a:pt x="46415" y="65731"/>
                </a:lnTo>
                <a:close/>
                <a:moveTo>
                  <a:pt x="46415" y="65489"/>
                </a:moveTo>
                <a:lnTo>
                  <a:pt x="41858" y="65489"/>
                </a:lnTo>
                <a:lnTo>
                  <a:pt x="41858" y="60892"/>
                </a:lnTo>
                <a:lnTo>
                  <a:pt x="46415" y="60892"/>
                </a:lnTo>
                <a:close/>
                <a:moveTo>
                  <a:pt x="46415" y="60650"/>
                </a:moveTo>
                <a:lnTo>
                  <a:pt x="41858" y="60650"/>
                </a:lnTo>
                <a:lnTo>
                  <a:pt x="41858" y="56093"/>
                </a:lnTo>
                <a:lnTo>
                  <a:pt x="46415" y="56093"/>
                </a:lnTo>
                <a:close/>
                <a:moveTo>
                  <a:pt x="46415" y="55851"/>
                </a:moveTo>
                <a:lnTo>
                  <a:pt x="41858" y="55851"/>
                </a:lnTo>
                <a:lnTo>
                  <a:pt x="41858" y="51295"/>
                </a:lnTo>
                <a:lnTo>
                  <a:pt x="46415" y="51295"/>
                </a:lnTo>
                <a:close/>
                <a:moveTo>
                  <a:pt x="46415" y="51053"/>
                </a:moveTo>
                <a:lnTo>
                  <a:pt x="41858" y="51053"/>
                </a:lnTo>
                <a:lnTo>
                  <a:pt x="41858" y="46456"/>
                </a:lnTo>
                <a:lnTo>
                  <a:pt x="46415" y="46456"/>
                </a:lnTo>
                <a:close/>
                <a:moveTo>
                  <a:pt x="46415" y="46214"/>
                </a:moveTo>
                <a:lnTo>
                  <a:pt x="41858" y="46214"/>
                </a:lnTo>
                <a:lnTo>
                  <a:pt x="41858" y="41657"/>
                </a:lnTo>
                <a:lnTo>
                  <a:pt x="46415" y="41657"/>
                </a:lnTo>
                <a:close/>
                <a:moveTo>
                  <a:pt x="46415" y="41415"/>
                </a:moveTo>
                <a:lnTo>
                  <a:pt x="41858" y="41415"/>
                </a:lnTo>
                <a:lnTo>
                  <a:pt x="41858" y="36858"/>
                </a:lnTo>
                <a:lnTo>
                  <a:pt x="46415" y="36858"/>
                </a:lnTo>
                <a:close/>
                <a:moveTo>
                  <a:pt x="46415" y="36616"/>
                </a:moveTo>
                <a:lnTo>
                  <a:pt x="41858" y="36616"/>
                </a:lnTo>
                <a:lnTo>
                  <a:pt x="41858" y="32019"/>
                </a:lnTo>
                <a:lnTo>
                  <a:pt x="46415" y="32019"/>
                </a:lnTo>
                <a:close/>
                <a:moveTo>
                  <a:pt x="46415" y="31777"/>
                </a:moveTo>
                <a:lnTo>
                  <a:pt x="41858" y="31777"/>
                </a:lnTo>
                <a:lnTo>
                  <a:pt x="41858" y="27220"/>
                </a:lnTo>
                <a:lnTo>
                  <a:pt x="46415" y="27220"/>
                </a:lnTo>
                <a:close/>
                <a:moveTo>
                  <a:pt x="46415" y="26978"/>
                </a:moveTo>
                <a:lnTo>
                  <a:pt x="41858" y="26978"/>
                </a:lnTo>
                <a:lnTo>
                  <a:pt x="41858" y="22381"/>
                </a:lnTo>
                <a:lnTo>
                  <a:pt x="46415" y="22381"/>
                </a:lnTo>
                <a:close/>
                <a:moveTo>
                  <a:pt x="46415" y="22139"/>
                </a:moveTo>
                <a:lnTo>
                  <a:pt x="41858" y="22139"/>
                </a:lnTo>
                <a:lnTo>
                  <a:pt x="41858" y="17582"/>
                </a:lnTo>
                <a:lnTo>
                  <a:pt x="46415" y="17582"/>
                </a:lnTo>
                <a:close/>
                <a:moveTo>
                  <a:pt x="46415" y="17340"/>
                </a:moveTo>
                <a:lnTo>
                  <a:pt x="41858" y="17340"/>
                </a:lnTo>
                <a:lnTo>
                  <a:pt x="41858" y="12783"/>
                </a:lnTo>
                <a:lnTo>
                  <a:pt x="46415" y="12783"/>
                </a:lnTo>
                <a:close/>
                <a:moveTo>
                  <a:pt x="46415" y="12541"/>
                </a:moveTo>
                <a:lnTo>
                  <a:pt x="41858" y="12541"/>
                </a:lnTo>
                <a:lnTo>
                  <a:pt x="41858" y="7944"/>
                </a:lnTo>
                <a:lnTo>
                  <a:pt x="46415" y="7944"/>
                </a:lnTo>
                <a:close/>
                <a:moveTo>
                  <a:pt x="46415" y="7702"/>
                </a:moveTo>
                <a:lnTo>
                  <a:pt x="41858" y="7702"/>
                </a:lnTo>
                <a:lnTo>
                  <a:pt x="41858" y="3307"/>
                </a:lnTo>
                <a:lnTo>
                  <a:pt x="46415" y="3307"/>
                </a:lnTo>
                <a:lnTo>
                  <a:pt x="46415" y="7904"/>
                </a:lnTo>
                <a:close/>
                <a:moveTo>
                  <a:pt x="51214" y="89524"/>
                </a:moveTo>
                <a:lnTo>
                  <a:pt x="46657" y="89524"/>
                </a:lnTo>
                <a:lnTo>
                  <a:pt x="46657" y="84967"/>
                </a:lnTo>
                <a:lnTo>
                  <a:pt x="51214" y="84967"/>
                </a:lnTo>
                <a:close/>
                <a:moveTo>
                  <a:pt x="51214" y="84685"/>
                </a:moveTo>
                <a:lnTo>
                  <a:pt x="46657" y="84685"/>
                </a:lnTo>
                <a:lnTo>
                  <a:pt x="46657" y="80128"/>
                </a:lnTo>
                <a:lnTo>
                  <a:pt x="51214" y="80128"/>
                </a:lnTo>
                <a:close/>
                <a:moveTo>
                  <a:pt x="51214" y="79886"/>
                </a:moveTo>
                <a:lnTo>
                  <a:pt x="46657" y="79886"/>
                </a:lnTo>
                <a:lnTo>
                  <a:pt x="46657" y="75329"/>
                </a:lnTo>
                <a:lnTo>
                  <a:pt x="51214" y="75329"/>
                </a:lnTo>
                <a:close/>
                <a:moveTo>
                  <a:pt x="51214" y="75087"/>
                </a:moveTo>
                <a:lnTo>
                  <a:pt x="46657" y="75087"/>
                </a:lnTo>
                <a:lnTo>
                  <a:pt x="46657" y="70490"/>
                </a:lnTo>
                <a:lnTo>
                  <a:pt x="51214" y="70490"/>
                </a:lnTo>
                <a:close/>
                <a:moveTo>
                  <a:pt x="51214" y="70248"/>
                </a:moveTo>
                <a:lnTo>
                  <a:pt x="46657" y="70248"/>
                </a:lnTo>
                <a:lnTo>
                  <a:pt x="46657" y="65691"/>
                </a:lnTo>
                <a:lnTo>
                  <a:pt x="51214" y="65691"/>
                </a:lnTo>
                <a:close/>
                <a:moveTo>
                  <a:pt x="51214" y="65449"/>
                </a:moveTo>
                <a:lnTo>
                  <a:pt x="46657" y="65449"/>
                </a:lnTo>
                <a:lnTo>
                  <a:pt x="46657" y="60892"/>
                </a:lnTo>
                <a:lnTo>
                  <a:pt x="51214" y="60892"/>
                </a:lnTo>
                <a:close/>
                <a:moveTo>
                  <a:pt x="51214" y="60650"/>
                </a:moveTo>
                <a:lnTo>
                  <a:pt x="46657" y="60650"/>
                </a:lnTo>
                <a:lnTo>
                  <a:pt x="46657" y="56053"/>
                </a:lnTo>
                <a:lnTo>
                  <a:pt x="51214" y="56053"/>
                </a:lnTo>
                <a:close/>
                <a:moveTo>
                  <a:pt x="51214" y="55811"/>
                </a:moveTo>
                <a:lnTo>
                  <a:pt x="46657" y="55811"/>
                </a:lnTo>
                <a:lnTo>
                  <a:pt x="46657" y="51254"/>
                </a:lnTo>
                <a:lnTo>
                  <a:pt x="51214" y="51254"/>
                </a:lnTo>
                <a:close/>
                <a:moveTo>
                  <a:pt x="51214" y="51012"/>
                </a:moveTo>
                <a:lnTo>
                  <a:pt x="46657" y="51012"/>
                </a:lnTo>
                <a:lnTo>
                  <a:pt x="46657" y="46456"/>
                </a:lnTo>
                <a:lnTo>
                  <a:pt x="51214" y="46456"/>
                </a:lnTo>
                <a:close/>
                <a:moveTo>
                  <a:pt x="51214" y="46214"/>
                </a:moveTo>
                <a:lnTo>
                  <a:pt x="46657" y="46214"/>
                </a:lnTo>
                <a:lnTo>
                  <a:pt x="46657" y="41616"/>
                </a:lnTo>
                <a:lnTo>
                  <a:pt x="51214" y="41616"/>
                </a:lnTo>
                <a:close/>
                <a:moveTo>
                  <a:pt x="51214" y="41374"/>
                </a:moveTo>
                <a:lnTo>
                  <a:pt x="46657" y="41374"/>
                </a:lnTo>
                <a:lnTo>
                  <a:pt x="46657" y="36818"/>
                </a:lnTo>
                <a:lnTo>
                  <a:pt x="51214" y="36818"/>
                </a:lnTo>
                <a:close/>
                <a:moveTo>
                  <a:pt x="51214" y="36576"/>
                </a:moveTo>
                <a:lnTo>
                  <a:pt x="46657" y="36576"/>
                </a:lnTo>
                <a:lnTo>
                  <a:pt x="46657" y="32019"/>
                </a:lnTo>
                <a:lnTo>
                  <a:pt x="51214" y="32019"/>
                </a:lnTo>
                <a:close/>
                <a:moveTo>
                  <a:pt x="51214" y="31777"/>
                </a:moveTo>
                <a:lnTo>
                  <a:pt x="46657" y="31777"/>
                </a:lnTo>
                <a:lnTo>
                  <a:pt x="46657" y="27180"/>
                </a:lnTo>
                <a:lnTo>
                  <a:pt x="51214" y="27180"/>
                </a:lnTo>
                <a:close/>
                <a:moveTo>
                  <a:pt x="51214" y="26938"/>
                </a:moveTo>
                <a:lnTo>
                  <a:pt x="46657" y="26938"/>
                </a:lnTo>
                <a:lnTo>
                  <a:pt x="46657" y="22381"/>
                </a:lnTo>
                <a:lnTo>
                  <a:pt x="51214" y="22381"/>
                </a:lnTo>
                <a:close/>
                <a:moveTo>
                  <a:pt x="51214" y="22139"/>
                </a:moveTo>
                <a:lnTo>
                  <a:pt x="46657" y="22139"/>
                </a:lnTo>
                <a:lnTo>
                  <a:pt x="46657" y="17582"/>
                </a:lnTo>
                <a:lnTo>
                  <a:pt x="51214" y="17582"/>
                </a:lnTo>
                <a:close/>
                <a:moveTo>
                  <a:pt x="51214" y="17340"/>
                </a:moveTo>
                <a:lnTo>
                  <a:pt x="46657" y="17340"/>
                </a:lnTo>
                <a:lnTo>
                  <a:pt x="46657" y="12743"/>
                </a:lnTo>
                <a:lnTo>
                  <a:pt x="51214" y="12743"/>
                </a:lnTo>
                <a:close/>
                <a:moveTo>
                  <a:pt x="51214" y="12501"/>
                </a:moveTo>
                <a:lnTo>
                  <a:pt x="46657" y="12501"/>
                </a:lnTo>
                <a:lnTo>
                  <a:pt x="46657" y="7944"/>
                </a:lnTo>
                <a:lnTo>
                  <a:pt x="51214" y="7944"/>
                </a:lnTo>
                <a:close/>
                <a:moveTo>
                  <a:pt x="51214" y="7702"/>
                </a:moveTo>
                <a:lnTo>
                  <a:pt x="46657" y="7702"/>
                </a:lnTo>
                <a:lnTo>
                  <a:pt x="46657" y="3307"/>
                </a:lnTo>
                <a:lnTo>
                  <a:pt x="51214" y="3307"/>
                </a:lnTo>
                <a:lnTo>
                  <a:pt x="51214" y="7904"/>
                </a:lnTo>
                <a:close/>
                <a:moveTo>
                  <a:pt x="56053" y="89483"/>
                </a:moveTo>
                <a:lnTo>
                  <a:pt x="51456" y="89483"/>
                </a:lnTo>
                <a:lnTo>
                  <a:pt x="51456" y="84927"/>
                </a:lnTo>
                <a:lnTo>
                  <a:pt x="56053" y="84927"/>
                </a:lnTo>
                <a:close/>
                <a:moveTo>
                  <a:pt x="56053" y="84685"/>
                </a:moveTo>
                <a:lnTo>
                  <a:pt x="51456" y="84685"/>
                </a:lnTo>
                <a:lnTo>
                  <a:pt x="51456" y="80087"/>
                </a:lnTo>
                <a:lnTo>
                  <a:pt x="56053" y="80087"/>
                </a:lnTo>
                <a:close/>
                <a:moveTo>
                  <a:pt x="56053" y="79845"/>
                </a:moveTo>
                <a:lnTo>
                  <a:pt x="51456" y="79845"/>
                </a:lnTo>
                <a:lnTo>
                  <a:pt x="51456" y="75289"/>
                </a:lnTo>
                <a:lnTo>
                  <a:pt x="56053" y="75289"/>
                </a:lnTo>
                <a:close/>
                <a:moveTo>
                  <a:pt x="56053" y="75047"/>
                </a:moveTo>
                <a:lnTo>
                  <a:pt x="51456" y="75047"/>
                </a:lnTo>
                <a:lnTo>
                  <a:pt x="51456" y="70490"/>
                </a:lnTo>
                <a:lnTo>
                  <a:pt x="56053" y="70490"/>
                </a:lnTo>
                <a:close/>
                <a:moveTo>
                  <a:pt x="56053" y="70248"/>
                </a:moveTo>
                <a:lnTo>
                  <a:pt x="51456" y="70248"/>
                </a:lnTo>
                <a:lnTo>
                  <a:pt x="51456" y="65651"/>
                </a:lnTo>
                <a:lnTo>
                  <a:pt x="56053" y="65651"/>
                </a:lnTo>
                <a:close/>
                <a:moveTo>
                  <a:pt x="56053" y="65409"/>
                </a:moveTo>
                <a:lnTo>
                  <a:pt x="51456" y="65409"/>
                </a:lnTo>
                <a:lnTo>
                  <a:pt x="51456" y="60852"/>
                </a:lnTo>
                <a:lnTo>
                  <a:pt x="56053" y="60852"/>
                </a:lnTo>
                <a:close/>
                <a:moveTo>
                  <a:pt x="56053" y="60610"/>
                </a:moveTo>
                <a:lnTo>
                  <a:pt x="51456" y="60610"/>
                </a:lnTo>
                <a:lnTo>
                  <a:pt x="51456" y="56053"/>
                </a:lnTo>
                <a:lnTo>
                  <a:pt x="56053" y="56053"/>
                </a:lnTo>
                <a:close/>
                <a:moveTo>
                  <a:pt x="56053" y="55811"/>
                </a:moveTo>
                <a:lnTo>
                  <a:pt x="51456" y="55811"/>
                </a:lnTo>
                <a:lnTo>
                  <a:pt x="51456" y="51214"/>
                </a:lnTo>
                <a:lnTo>
                  <a:pt x="56053" y="51214"/>
                </a:lnTo>
                <a:close/>
                <a:moveTo>
                  <a:pt x="56053" y="50972"/>
                </a:moveTo>
                <a:lnTo>
                  <a:pt x="51456" y="50972"/>
                </a:lnTo>
                <a:lnTo>
                  <a:pt x="51456" y="46415"/>
                </a:lnTo>
                <a:lnTo>
                  <a:pt x="56053" y="46415"/>
                </a:lnTo>
                <a:close/>
                <a:moveTo>
                  <a:pt x="56053" y="46173"/>
                </a:moveTo>
                <a:lnTo>
                  <a:pt x="51456" y="46173"/>
                </a:lnTo>
                <a:lnTo>
                  <a:pt x="51456" y="41616"/>
                </a:lnTo>
                <a:lnTo>
                  <a:pt x="56053" y="41616"/>
                </a:lnTo>
                <a:close/>
                <a:moveTo>
                  <a:pt x="56053" y="41374"/>
                </a:moveTo>
                <a:lnTo>
                  <a:pt x="51456" y="41374"/>
                </a:lnTo>
                <a:lnTo>
                  <a:pt x="51456" y="36777"/>
                </a:lnTo>
                <a:lnTo>
                  <a:pt x="56053" y="36777"/>
                </a:lnTo>
                <a:close/>
                <a:moveTo>
                  <a:pt x="56053" y="36535"/>
                </a:moveTo>
                <a:lnTo>
                  <a:pt x="51456" y="36535"/>
                </a:lnTo>
                <a:lnTo>
                  <a:pt x="51456" y="31978"/>
                </a:lnTo>
                <a:lnTo>
                  <a:pt x="56053" y="31978"/>
                </a:lnTo>
                <a:close/>
                <a:moveTo>
                  <a:pt x="56053" y="31737"/>
                </a:moveTo>
                <a:lnTo>
                  <a:pt x="51456" y="31737"/>
                </a:lnTo>
                <a:lnTo>
                  <a:pt x="51456" y="27180"/>
                </a:lnTo>
                <a:lnTo>
                  <a:pt x="56053" y="27180"/>
                </a:lnTo>
                <a:close/>
                <a:moveTo>
                  <a:pt x="56053" y="26938"/>
                </a:moveTo>
                <a:lnTo>
                  <a:pt x="51456" y="26938"/>
                </a:lnTo>
                <a:lnTo>
                  <a:pt x="51456" y="22341"/>
                </a:lnTo>
                <a:lnTo>
                  <a:pt x="56053" y="22341"/>
                </a:lnTo>
                <a:close/>
                <a:moveTo>
                  <a:pt x="56053" y="22099"/>
                </a:moveTo>
                <a:lnTo>
                  <a:pt x="51456" y="22099"/>
                </a:lnTo>
                <a:lnTo>
                  <a:pt x="51456" y="17542"/>
                </a:lnTo>
                <a:lnTo>
                  <a:pt x="56053" y="17542"/>
                </a:lnTo>
                <a:close/>
                <a:moveTo>
                  <a:pt x="56053" y="17300"/>
                </a:moveTo>
                <a:lnTo>
                  <a:pt x="51456" y="17300"/>
                </a:lnTo>
                <a:lnTo>
                  <a:pt x="51456" y="12743"/>
                </a:lnTo>
                <a:lnTo>
                  <a:pt x="56053" y="12743"/>
                </a:lnTo>
                <a:close/>
                <a:moveTo>
                  <a:pt x="56053" y="12501"/>
                </a:moveTo>
                <a:lnTo>
                  <a:pt x="51456" y="12501"/>
                </a:lnTo>
                <a:lnTo>
                  <a:pt x="51456" y="7904"/>
                </a:lnTo>
                <a:lnTo>
                  <a:pt x="56053" y="7904"/>
                </a:lnTo>
                <a:close/>
                <a:moveTo>
                  <a:pt x="56053" y="7662"/>
                </a:moveTo>
                <a:lnTo>
                  <a:pt x="51456" y="7662"/>
                </a:lnTo>
                <a:lnTo>
                  <a:pt x="51456" y="3307"/>
                </a:lnTo>
                <a:lnTo>
                  <a:pt x="56053" y="3307"/>
                </a:lnTo>
                <a:lnTo>
                  <a:pt x="56053" y="7904"/>
                </a:lnTo>
                <a:close/>
                <a:moveTo>
                  <a:pt x="60852" y="89483"/>
                </a:moveTo>
                <a:lnTo>
                  <a:pt x="56295" y="89483"/>
                </a:lnTo>
                <a:lnTo>
                  <a:pt x="56295" y="84886"/>
                </a:lnTo>
                <a:lnTo>
                  <a:pt x="60852" y="84886"/>
                </a:lnTo>
                <a:close/>
                <a:moveTo>
                  <a:pt x="60852" y="84644"/>
                </a:moveTo>
                <a:lnTo>
                  <a:pt x="56295" y="84644"/>
                </a:lnTo>
                <a:lnTo>
                  <a:pt x="56295" y="80087"/>
                </a:lnTo>
                <a:lnTo>
                  <a:pt x="60852" y="80087"/>
                </a:lnTo>
                <a:close/>
                <a:moveTo>
                  <a:pt x="60852" y="79845"/>
                </a:moveTo>
                <a:lnTo>
                  <a:pt x="56295" y="79845"/>
                </a:lnTo>
                <a:lnTo>
                  <a:pt x="56295" y="75248"/>
                </a:lnTo>
                <a:lnTo>
                  <a:pt x="60852" y="75248"/>
                </a:lnTo>
                <a:close/>
                <a:moveTo>
                  <a:pt x="60852" y="75006"/>
                </a:moveTo>
                <a:lnTo>
                  <a:pt x="56295" y="75006"/>
                </a:lnTo>
                <a:lnTo>
                  <a:pt x="56295" y="70449"/>
                </a:lnTo>
                <a:lnTo>
                  <a:pt x="60852" y="70449"/>
                </a:lnTo>
                <a:close/>
                <a:moveTo>
                  <a:pt x="60852" y="70208"/>
                </a:moveTo>
                <a:lnTo>
                  <a:pt x="56295" y="70208"/>
                </a:lnTo>
                <a:lnTo>
                  <a:pt x="56295" y="65651"/>
                </a:lnTo>
                <a:lnTo>
                  <a:pt x="60852" y="65651"/>
                </a:lnTo>
                <a:close/>
                <a:moveTo>
                  <a:pt x="60852" y="65409"/>
                </a:moveTo>
                <a:lnTo>
                  <a:pt x="56295" y="65409"/>
                </a:lnTo>
                <a:lnTo>
                  <a:pt x="56295" y="60812"/>
                </a:lnTo>
                <a:lnTo>
                  <a:pt x="60852" y="60812"/>
                </a:lnTo>
                <a:close/>
                <a:moveTo>
                  <a:pt x="60852" y="60570"/>
                </a:moveTo>
                <a:lnTo>
                  <a:pt x="56295" y="60570"/>
                </a:lnTo>
                <a:lnTo>
                  <a:pt x="56295" y="56013"/>
                </a:lnTo>
                <a:lnTo>
                  <a:pt x="60852" y="56013"/>
                </a:lnTo>
                <a:close/>
                <a:moveTo>
                  <a:pt x="60852" y="55771"/>
                </a:moveTo>
                <a:lnTo>
                  <a:pt x="56295" y="55771"/>
                </a:lnTo>
                <a:lnTo>
                  <a:pt x="56295" y="51214"/>
                </a:lnTo>
                <a:lnTo>
                  <a:pt x="60852" y="51214"/>
                </a:lnTo>
                <a:close/>
                <a:moveTo>
                  <a:pt x="60852" y="50972"/>
                </a:moveTo>
                <a:lnTo>
                  <a:pt x="56295" y="50972"/>
                </a:lnTo>
                <a:lnTo>
                  <a:pt x="56295" y="46375"/>
                </a:lnTo>
                <a:lnTo>
                  <a:pt x="60852" y="46375"/>
                </a:lnTo>
                <a:close/>
                <a:moveTo>
                  <a:pt x="60852" y="46133"/>
                </a:moveTo>
                <a:lnTo>
                  <a:pt x="56295" y="46133"/>
                </a:lnTo>
                <a:lnTo>
                  <a:pt x="56295" y="41576"/>
                </a:lnTo>
                <a:lnTo>
                  <a:pt x="60852" y="41576"/>
                </a:lnTo>
                <a:close/>
                <a:moveTo>
                  <a:pt x="60852" y="41334"/>
                </a:moveTo>
                <a:lnTo>
                  <a:pt x="56295" y="41334"/>
                </a:lnTo>
                <a:lnTo>
                  <a:pt x="56295" y="36777"/>
                </a:lnTo>
                <a:lnTo>
                  <a:pt x="60852" y="36777"/>
                </a:lnTo>
                <a:close/>
                <a:moveTo>
                  <a:pt x="60852" y="36535"/>
                </a:moveTo>
                <a:lnTo>
                  <a:pt x="56295" y="36535"/>
                </a:lnTo>
                <a:lnTo>
                  <a:pt x="56295" y="31938"/>
                </a:lnTo>
                <a:lnTo>
                  <a:pt x="60852" y="31938"/>
                </a:lnTo>
                <a:close/>
                <a:moveTo>
                  <a:pt x="60852" y="31696"/>
                </a:moveTo>
                <a:lnTo>
                  <a:pt x="56295" y="31696"/>
                </a:lnTo>
                <a:lnTo>
                  <a:pt x="56295" y="27139"/>
                </a:lnTo>
                <a:lnTo>
                  <a:pt x="60852" y="27139"/>
                </a:lnTo>
                <a:close/>
                <a:moveTo>
                  <a:pt x="60852" y="26897"/>
                </a:moveTo>
                <a:lnTo>
                  <a:pt x="56295" y="26897"/>
                </a:lnTo>
                <a:lnTo>
                  <a:pt x="56295" y="22341"/>
                </a:lnTo>
                <a:lnTo>
                  <a:pt x="60852" y="22341"/>
                </a:lnTo>
                <a:close/>
                <a:moveTo>
                  <a:pt x="60852" y="22099"/>
                </a:moveTo>
                <a:lnTo>
                  <a:pt x="56295" y="22099"/>
                </a:lnTo>
                <a:lnTo>
                  <a:pt x="56295" y="17501"/>
                </a:lnTo>
                <a:lnTo>
                  <a:pt x="60852" y="17501"/>
                </a:lnTo>
                <a:close/>
                <a:moveTo>
                  <a:pt x="60852" y="17260"/>
                </a:moveTo>
                <a:lnTo>
                  <a:pt x="56295" y="17260"/>
                </a:lnTo>
                <a:lnTo>
                  <a:pt x="56295" y="12703"/>
                </a:lnTo>
                <a:lnTo>
                  <a:pt x="60852" y="12703"/>
                </a:lnTo>
                <a:close/>
                <a:moveTo>
                  <a:pt x="60852" y="12461"/>
                </a:moveTo>
                <a:lnTo>
                  <a:pt x="56295" y="12461"/>
                </a:lnTo>
                <a:lnTo>
                  <a:pt x="56295" y="7904"/>
                </a:lnTo>
                <a:lnTo>
                  <a:pt x="60852" y="7904"/>
                </a:lnTo>
                <a:close/>
                <a:moveTo>
                  <a:pt x="60852" y="7662"/>
                </a:moveTo>
                <a:lnTo>
                  <a:pt x="56295" y="7662"/>
                </a:lnTo>
                <a:lnTo>
                  <a:pt x="56295" y="3307"/>
                </a:lnTo>
                <a:lnTo>
                  <a:pt x="60852" y="3307"/>
                </a:lnTo>
                <a:lnTo>
                  <a:pt x="60852" y="7904"/>
                </a:lnTo>
                <a:close/>
                <a:moveTo>
                  <a:pt x="65651" y="84644"/>
                </a:moveTo>
                <a:lnTo>
                  <a:pt x="61094" y="84644"/>
                </a:lnTo>
                <a:lnTo>
                  <a:pt x="61094" y="80047"/>
                </a:lnTo>
                <a:lnTo>
                  <a:pt x="65651" y="80047"/>
                </a:lnTo>
                <a:close/>
                <a:moveTo>
                  <a:pt x="65651" y="79805"/>
                </a:moveTo>
                <a:lnTo>
                  <a:pt x="61094" y="79805"/>
                </a:lnTo>
                <a:lnTo>
                  <a:pt x="61094" y="75248"/>
                </a:lnTo>
                <a:lnTo>
                  <a:pt x="65651" y="75248"/>
                </a:lnTo>
                <a:close/>
                <a:moveTo>
                  <a:pt x="65651" y="75006"/>
                </a:moveTo>
                <a:lnTo>
                  <a:pt x="61094" y="75006"/>
                </a:lnTo>
                <a:lnTo>
                  <a:pt x="61094" y="70449"/>
                </a:lnTo>
                <a:lnTo>
                  <a:pt x="65651" y="70449"/>
                </a:lnTo>
                <a:close/>
                <a:moveTo>
                  <a:pt x="65651" y="70208"/>
                </a:moveTo>
                <a:lnTo>
                  <a:pt x="61094" y="70208"/>
                </a:lnTo>
                <a:lnTo>
                  <a:pt x="61094" y="65610"/>
                </a:lnTo>
                <a:lnTo>
                  <a:pt x="65651" y="65610"/>
                </a:lnTo>
                <a:close/>
                <a:moveTo>
                  <a:pt x="65651" y="65368"/>
                </a:moveTo>
                <a:lnTo>
                  <a:pt x="61094" y="65368"/>
                </a:lnTo>
                <a:lnTo>
                  <a:pt x="61094" y="60812"/>
                </a:lnTo>
                <a:lnTo>
                  <a:pt x="65651" y="60812"/>
                </a:lnTo>
                <a:close/>
                <a:moveTo>
                  <a:pt x="65651" y="60570"/>
                </a:moveTo>
                <a:lnTo>
                  <a:pt x="61094" y="60570"/>
                </a:lnTo>
                <a:lnTo>
                  <a:pt x="61094" y="56013"/>
                </a:lnTo>
                <a:lnTo>
                  <a:pt x="65651" y="56013"/>
                </a:lnTo>
                <a:close/>
                <a:moveTo>
                  <a:pt x="65651" y="55771"/>
                </a:moveTo>
                <a:lnTo>
                  <a:pt x="61094" y="55771"/>
                </a:lnTo>
                <a:lnTo>
                  <a:pt x="61094" y="51174"/>
                </a:lnTo>
                <a:lnTo>
                  <a:pt x="65651" y="51174"/>
                </a:lnTo>
                <a:close/>
                <a:moveTo>
                  <a:pt x="65651" y="50932"/>
                </a:moveTo>
                <a:lnTo>
                  <a:pt x="61094" y="50932"/>
                </a:lnTo>
                <a:lnTo>
                  <a:pt x="61094" y="46375"/>
                </a:lnTo>
                <a:lnTo>
                  <a:pt x="65651" y="46375"/>
                </a:lnTo>
                <a:close/>
                <a:moveTo>
                  <a:pt x="65651" y="46133"/>
                </a:moveTo>
                <a:lnTo>
                  <a:pt x="61094" y="46133"/>
                </a:lnTo>
                <a:lnTo>
                  <a:pt x="61094" y="41536"/>
                </a:lnTo>
                <a:lnTo>
                  <a:pt x="65651" y="41536"/>
                </a:lnTo>
                <a:close/>
                <a:moveTo>
                  <a:pt x="65651" y="41294"/>
                </a:moveTo>
                <a:lnTo>
                  <a:pt x="61094" y="41294"/>
                </a:lnTo>
                <a:lnTo>
                  <a:pt x="61094" y="36737"/>
                </a:lnTo>
                <a:lnTo>
                  <a:pt x="65651" y="36737"/>
                </a:lnTo>
                <a:close/>
                <a:moveTo>
                  <a:pt x="65651" y="36495"/>
                </a:moveTo>
                <a:lnTo>
                  <a:pt x="61094" y="36495"/>
                </a:lnTo>
                <a:lnTo>
                  <a:pt x="61094" y="31938"/>
                </a:lnTo>
                <a:lnTo>
                  <a:pt x="65651" y="31938"/>
                </a:lnTo>
                <a:close/>
                <a:moveTo>
                  <a:pt x="65651" y="31696"/>
                </a:moveTo>
                <a:lnTo>
                  <a:pt x="61094" y="31696"/>
                </a:lnTo>
                <a:lnTo>
                  <a:pt x="61094" y="27099"/>
                </a:lnTo>
                <a:lnTo>
                  <a:pt x="65651" y="27099"/>
                </a:lnTo>
                <a:close/>
                <a:moveTo>
                  <a:pt x="65651" y="26857"/>
                </a:moveTo>
                <a:lnTo>
                  <a:pt x="61094" y="26857"/>
                </a:lnTo>
                <a:lnTo>
                  <a:pt x="61094" y="22300"/>
                </a:lnTo>
                <a:lnTo>
                  <a:pt x="65651" y="22300"/>
                </a:lnTo>
                <a:close/>
                <a:moveTo>
                  <a:pt x="65651" y="22058"/>
                </a:moveTo>
                <a:lnTo>
                  <a:pt x="61094" y="22058"/>
                </a:lnTo>
                <a:lnTo>
                  <a:pt x="61094" y="17501"/>
                </a:lnTo>
                <a:lnTo>
                  <a:pt x="65651" y="17501"/>
                </a:lnTo>
                <a:close/>
                <a:moveTo>
                  <a:pt x="65651" y="17260"/>
                </a:moveTo>
                <a:lnTo>
                  <a:pt x="61094" y="17260"/>
                </a:lnTo>
                <a:lnTo>
                  <a:pt x="61094" y="12662"/>
                </a:lnTo>
                <a:lnTo>
                  <a:pt x="65651" y="12662"/>
                </a:lnTo>
                <a:close/>
                <a:moveTo>
                  <a:pt x="65651" y="12420"/>
                </a:moveTo>
                <a:lnTo>
                  <a:pt x="61094" y="12420"/>
                </a:lnTo>
                <a:lnTo>
                  <a:pt x="61094" y="7864"/>
                </a:lnTo>
                <a:lnTo>
                  <a:pt x="65651" y="7864"/>
                </a:lnTo>
                <a:close/>
                <a:moveTo>
                  <a:pt x="70490" y="84604"/>
                </a:moveTo>
                <a:lnTo>
                  <a:pt x="65893" y="84604"/>
                </a:lnTo>
                <a:lnTo>
                  <a:pt x="65893" y="80047"/>
                </a:lnTo>
                <a:lnTo>
                  <a:pt x="70490" y="80047"/>
                </a:lnTo>
                <a:close/>
                <a:moveTo>
                  <a:pt x="70490" y="79805"/>
                </a:moveTo>
                <a:lnTo>
                  <a:pt x="65893" y="79805"/>
                </a:lnTo>
                <a:lnTo>
                  <a:pt x="65893" y="75208"/>
                </a:lnTo>
                <a:lnTo>
                  <a:pt x="70490" y="75208"/>
                </a:lnTo>
                <a:close/>
                <a:moveTo>
                  <a:pt x="70490" y="74966"/>
                </a:moveTo>
                <a:lnTo>
                  <a:pt x="65893" y="74966"/>
                </a:lnTo>
                <a:lnTo>
                  <a:pt x="65893" y="70409"/>
                </a:lnTo>
                <a:lnTo>
                  <a:pt x="70490" y="70409"/>
                </a:lnTo>
                <a:close/>
                <a:moveTo>
                  <a:pt x="70490" y="70167"/>
                </a:moveTo>
                <a:lnTo>
                  <a:pt x="65893" y="70167"/>
                </a:lnTo>
                <a:lnTo>
                  <a:pt x="65893" y="65610"/>
                </a:lnTo>
                <a:lnTo>
                  <a:pt x="70490" y="65610"/>
                </a:lnTo>
                <a:close/>
                <a:moveTo>
                  <a:pt x="70490" y="65368"/>
                </a:moveTo>
                <a:lnTo>
                  <a:pt x="65893" y="65368"/>
                </a:lnTo>
                <a:lnTo>
                  <a:pt x="65893" y="60771"/>
                </a:lnTo>
                <a:lnTo>
                  <a:pt x="70490" y="60771"/>
                </a:lnTo>
                <a:close/>
                <a:moveTo>
                  <a:pt x="70490" y="60529"/>
                </a:moveTo>
                <a:lnTo>
                  <a:pt x="65893" y="60529"/>
                </a:lnTo>
                <a:lnTo>
                  <a:pt x="65893" y="55972"/>
                </a:lnTo>
                <a:lnTo>
                  <a:pt x="70490" y="55972"/>
                </a:lnTo>
                <a:close/>
                <a:moveTo>
                  <a:pt x="70490" y="55730"/>
                </a:moveTo>
                <a:lnTo>
                  <a:pt x="65893" y="55730"/>
                </a:lnTo>
                <a:lnTo>
                  <a:pt x="65893" y="51174"/>
                </a:lnTo>
                <a:lnTo>
                  <a:pt x="70490" y="51174"/>
                </a:lnTo>
                <a:close/>
                <a:moveTo>
                  <a:pt x="70490" y="50932"/>
                </a:moveTo>
                <a:lnTo>
                  <a:pt x="65893" y="50932"/>
                </a:lnTo>
                <a:lnTo>
                  <a:pt x="65893" y="46335"/>
                </a:lnTo>
                <a:lnTo>
                  <a:pt x="70490" y="46335"/>
                </a:lnTo>
                <a:close/>
                <a:moveTo>
                  <a:pt x="70490" y="46093"/>
                </a:moveTo>
                <a:lnTo>
                  <a:pt x="65893" y="46093"/>
                </a:lnTo>
                <a:lnTo>
                  <a:pt x="65893" y="41536"/>
                </a:lnTo>
                <a:lnTo>
                  <a:pt x="70490" y="41536"/>
                </a:lnTo>
                <a:close/>
                <a:moveTo>
                  <a:pt x="70490" y="41294"/>
                </a:moveTo>
                <a:lnTo>
                  <a:pt x="65893" y="41294"/>
                </a:lnTo>
                <a:lnTo>
                  <a:pt x="65893" y="36737"/>
                </a:lnTo>
                <a:lnTo>
                  <a:pt x="70490" y="36737"/>
                </a:lnTo>
                <a:close/>
                <a:moveTo>
                  <a:pt x="70490" y="36495"/>
                </a:moveTo>
                <a:lnTo>
                  <a:pt x="65893" y="36495"/>
                </a:lnTo>
                <a:lnTo>
                  <a:pt x="65893" y="31898"/>
                </a:lnTo>
                <a:lnTo>
                  <a:pt x="70490" y="31898"/>
                </a:lnTo>
                <a:close/>
                <a:moveTo>
                  <a:pt x="70490" y="31656"/>
                </a:moveTo>
                <a:lnTo>
                  <a:pt x="65893" y="31656"/>
                </a:lnTo>
                <a:lnTo>
                  <a:pt x="65893" y="27099"/>
                </a:lnTo>
                <a:lnTo>
                  <a:pt x="70490" y="27099"/>
                </a:lnTo>
                <a:close/>
                <a:moveTo>
                  <a:pt x="70490" y="26857"/>
                </a:moveTo>
                <a:lnTo>
                  <a:pt x="65893" y="26857"/>
                </a:lnTo>
                <a:lnTo>
                  <a:pt x="65893" y="22260"/>
                </a:lnTo>
                <a:lnTo>
                  <a:pt x="70490" y="22260"/>
                </a:lnTo>
                <a:close/>
                <a:moveTo>
                  <a:pt x="70490" y="22018"/>
                </a:moveTo>
                <a:lnTo>
                  <a:pt x="65893" y="22018"/>
                </a:lnTo>
                <a:lnTo>
                  <a:pt x="65893" y="17461"/>
                </a:lnTo>
                <a:lnTo>
                  <a:pt x="70490" y="17461"/>
                </a:lnTo>
                <a:close/>
                <a:moveTo>
                  <a:pt x="70490" y="17219"/>
                </a:moveTo>
                <a:lnTo>
                  <a:pt x="65893" y="17219"/>
                </a:lnTo>
                <a:lnTo>
                  <a:pt x="65893" y="12662"/>
                </a:lnTo>
                <a:lnTo>
                  <a:pt x="70490" y="12662"/>
                </a:lnTo>
                <a:close/>
                <a:moveTo>
                  <a:pt x="70490" y="12420"/>
                </a:moveTo>
                <a:lnTo>
                  <a:pt x="65893" y="12420"/>
                </a:lnTo>
                <a:lnTo>
                  <a:pt x="65893" y="7823"/>
                </a:lnTo>
                <a:lnTo>
                  <a:pt x="70490" y="7823"/>
                </a:lnTo>
                <a:close/>
                <a:moveTo>
                  <a:pt x="75289" y="79765"/>
                </a:moveTo>
                <a:lnTo>
                  <a:pt x="70732" y="79765"/>
                </a:lnTo>
                <a:lnTo>
                  <a:pt x="70732" y="75208"/>
                </a:lnTo>
                <a:lnTo>
                  <a:pt x="75289" y="75208"/>
                </a:lnTo>
                <a:close/>
                <a:moveTo>
                  <a:pt x="75289" y="74966"/>
                </a:moveTo>
                <a:lnTo>
                  <a:pt x="70732" y="74966"/>
                </a:lnTo>
                <a:lnTo>
                  <a:pt x="70732" y="70409"/>
                </a:lnTo>
                <a:lnTo>
                  <a:pt x="75289" y="70409"/>
                </a:lnTo>
                <a:close/>
                <a:moveTo>
                  <a:pt x="75289" y="70167"/>
                </a:moveTo>
                <a:lnTo>
                  <a:pt x="70732" y="70167"/>
                </a:lnTo>
                <a:lnTo>
                  <a:pt x="70732" y="65570"/>
                </a:lnTo>
                <a:lnTo>
                  <a:pt x="75289" y="65570"/>
                </a:lnTo>
                <a:close/>
                <a:moveTo>
                  <a:pt x="75289" y="65328"/>
                </a:moveTo>
                <a:lnTo>
                  <a:pt x="70732" y="65328"/>
                </a:lnTo>
                <a:lnTo>
                  <a:pt x="70732" y="60771"/>
                </a:lnTo>
                <a:lnTo>
                  <a:pt x="75289" y="60771"/>
                </a:lnTo>
                <a:close/>
                <a:moveTo>
                  <a:pt x="75289" y="60529"/>
                </a:moveTo>
                <a:lnTo>
                  <a:pt x="70732" y="60529"/>
                </a:lnTo>
                <a:lnTo>
                  <a:pt x="70732" y="55972"/>
                </a:lnTo>
                <a:lnTo>
                  <a:pt x="75289" y="55972"/>
                </a:lnTo>
                <a:close/>
                <a:moveTo>
                  <a:pt x="75289" y="55730"/>
                </a:moveTo>
                <a:lnTo>
                  <a:pt x="70732" y="55730"/>
                </a:lnTo>
                <a:lnTo>
                  <a:pt x="70732" y="51133"/>
                </a:lnTo>
                <a:lnTo>
                  <a:pt x="75289" y="51133"/>
                </a:lnTo>
                <a:close/>
                <a:moveTo>
                  <a:pt x="75289" y="50891"/>
                </a:moveTo>
                <a:lnTo>
                  <a:pt x="70732" y="50891"/>
                </a:lnTo>
                <a:lnTo>
                  <a:pt x="70732" y="46335"/>
                </a:lnTo>
                <a:lnTo>
                  <a:pt x="75289" y="46335"/>
                </a:lnTo>
                <a:close/>
                <a:moveTo>
                  <a:pt x="75289" y="46093"/>
                </a:moveTo>
                <a:lnTo>
                  <a:pt x="70732" y="46093"/>
                </a:lnTo>
                <a:lnTo>
                  <a:pt x="70732" y="41495"/>
                </a:lnTo>
                <a:lnTo>
                  <a:pt x="75289" y="41495"/>
                </a:lnTo>
                <a:close/>
                <a:moveTo>
                  <a:pt x="75289" y="41253"/>
                </a:moveTo>
                <a:lnTo>
                  <a:pt x="70732" y="41253"/>
                </a:lnTo>
                <a:lnTo>
                  <a:pt x="70732" y="36697"/>
                </a:lnTo>
                <a:lnTo>
                  <a:pt x="75289" y="36697"/>
                </a:lnTo>
                <a:close/>
                <a:moveTo>
                  <a:pt x="75289" y="36455"/>
                </a:moveTo>
                <a:lnTo>
                  <a:pt x="70732" y="36455"/>
                </a:lnTo>
                <a:lnTo>
                  <a:pt x="70732" y="31898"/>
                </a:lnTo>
                <a:lnTo>
                  <a:pt x="75289" y="31898"/>
                </a:lnTo>
                <a:close/>
                <a:moveTo>
                  <a:pt x="75289" y="31656"/>
                </a:moveTo>
                <a:lnTo>
                  <a:pt x="70732" y="31656"/>
                </a:lnTo>
                <a:lnTo>
                  <a:pt x="70732" y="27059"/>
                </a:lnTo>
                <a:lnTo>
                  <a:pt x="75289" y="27059"/>
                </a:lnTo>
                <a:close/>
                <a:moveTo>
                  <a:pt x="75289" y="26817"/>
                </a:moveTo>
                <a:lnTo>
                  <a:pt x="70732" y="26817"/>
                </a:lnTo>
                <a:lnTo>
                  <a:pt x="70732" y="22260"/>
                </a:lnTo>
                <a:lnTo>
                  <a:pt x="75289" y="22260"/>
                </a:lnTo>
                <a:close/>
                <a:moveTo>
                  <a:pt x="75289" y="22018"/>
                </a:moveTo>
                <a:lnTo>
                  <a:pt x="70732" y="22018"/>
                </a:lnTo>
                <a:lnTo>
                  <a:pt x="70732" y="17461"/>
                </a:lnTo>
                <a:lnTo>
                  <a:pt x="75289" y="17461"/>
                </a:lnTo>
                <a:close/>
                <a:moveTo>
                  <a:pt x="75289" y="17219"/>
                </a:moveTo>
                <a:lnTo>
                  <a:pt x="70732" y="17219"/>
                </a:lnTo>
                <a:lnTo>
                  <a:pt x="70732" y="12622"/>
                </a:lnTo>
                <a:lnTo>
                  <a:pt x="75289" y="12622"/>
                </a:lnTo>
                <a:close/>
                <a:moveTo>
                  <a:pt x="80087" y="74926"/>
                </a:moveTo>
                <a:lnTo>
                  <a:pt x="75531" y="74926"/>
                </a:lnTo>
                <a:lnTo>
                  <a:pt x="75531" y="70369"/>
                </a:lnTo>
                <a:lnTo>
                  <a:pt x="80087" y="70369"/>
                </a:lnTo>
                <a:close/>
                <a:moveTo>
                  <a:pt x="80087" y="70127"/>
                </a:moveTo>
                <a:lnTo>
                  <a:pt x="75531" y="70127"/>
                </a:lnTo>
                <a:lnTo>
                  <a:pt x="75531" y="65570"/>
                </a:lnTo>
                <a:lnTo>
                  <a:pt x="80087" y="65570"/>
                </a:lnTo>
                <a:close/>
                <a:moveTo>
                  <a:pt x="80087" y="65328"/>
                </a:moveTo>
                <a:lnTo>
                  <a:pt x="75531" y="65328"/>
                </a:lnTo>
                <a:lnTo>
                  <a:pt x="75531" y="60731"/>
                </a:lnTo>
                <a:lnTo>
                  <a:pt x="80087" y="60731"/>
                </a:lnTo>
                <a:close/>
                <a:moveTo>
                  <a:pt x="80087" y="60489"/>
                </a:moveTo>
                <a:lnTo>
                  <a:pt x="75531" y="60489"/>
                </a:lnTo>
                <a:lnTo>
                  <a:pt x="75531" y="55932"/>
                </a:lnTo>
                <a:lnTo>
                  <a:pt x="80087" y="55932"/>
                </a:lnTo>
                <a:close/>
                <a:moveTo>
                  <a:pt x="80087" y="55690"/>
                </a:moveTo>
                <a:lnTo>
                  <a:pt x="75531" y="55690"/>
                </a:lnTo>
                <a:lnTo>
                  <a:pt x="75531" y="51133"/>
                </a:lnTo>
                <a:lnTo>
                  <a:pt x="80087" y="51133"/>
                </a:lnTo>
                <a:close/>
                <a:moveTo>
                  <a:pt x="80087" y="50891"/>
                </a:moveTo>
                <a:lnTo>
                  <a:pt x="75531" y="50891"/>
                </a:lnTo>
                <a:lnTo>
                  <a:pt x="75531" y="46294"/>
                </a:lnTo>
                <a:lnTo>
                  <a:pt x="80087" y="46294"/>
                </a:lnTo>
                <a:close/>
                <a:moveTo>
                  <a:pt x="80087" y="46052"/>
                </a:moveTo>
                <a:lnTo>
                  <a:pt x="75531" y="46052"/>
                </a:lnTo>
                <a:lnTo>
                  <a:pt x="75531" y="41495"/>
                </a:lnTo>
                <a:lnTo>
                  <a:pt x="80087" y="41495"/>
                </a:lnTo>
                <a:close/>
                <a:moveTo>
                  <a:pt x="80087" y="41253"/>
                </a:moveTo>
                <a:lnTo>
                  <a:pt x="75531" y="41253"/>
                </a:lnTo>
                <a:lnTo>
                  <a:pt x="75531" y="36697"/>
                </a:lnTo>
                <a:lnTo>
                  <a:pt x="80087" y="36697"/>
                </a:lnTo>
                <a:close/>
                <a:moveTo>
                  <a:pt x="80087" y="36455"/>
                </a:moveTo>
                <a:lnTo>
                  <a:pt x="75531" y="36455"/>
                </a:lnTo>
                <a:lnTo>
                  <a:pt x="75531" y="31858"/>
                </a:lnTo>
                <a:lnTo>
                  <a:pt x="80087" y="31858"/>
                </a:lnTo>
                <a:close/>
                <a:moveTo>
                  <a:pt x="80087" y="31616"/>
                </a:moveTo>
                <a:lnTo>
                  <a:pt x="75531" y="31616"/>
                </a:lnTo>
                <a:lnTo>
                  <a:pt x="75531" y="27059"/>
                </a:lnTo>
                <a:lnTo>
                  <a:pt x="80087" y="27059"/>
                </a:lnTo>
                <a:close/>
                <a:moveTo>
                  <a:pt x="80087" y="26817"/>
                </a:moveTo>
                <a:lnTo>
                  <a:pt x="75531" y="26817"/>
                </a:lnTo>
                <a:lnTo>
                  <a:pt x="75531" y="22260"/>
                </a:lnTo>
                <a:lnTo>
                  <a:pt x="80087" y="22260"/>
                </a:lnTo>
                <a:close/>
                <a:moveTo>
                  <a:pt x="80087" y="22018"/>
                </a:moveTo>
                <a:lnTo>
                  <a:pt x="75531" y="22018"/>
                </a:lnTo>
                <a:lnTo>
                  <a:pt x="75531" y="17421"/>
                </a:lnTo>
                <a:lnTo>
                  <a:pt x="80087" y="17421"/>
                </a:lnTo>
                <a:close/>
                <a:moveTo>
                  <a:pt x="84886" y="70127"/>
                </a:moveTo>
                <a:lnTo>
                  <a:pt x="80329" y="70127"/>
                </a:lnTo>
                <a:lnTo>
                  <a:pt x="80329" y="65530"/>
                </a:lnTo>
                <a:lnTo>
                  <a:pt x="84886" y="65530"/>
                </a:lnTo>
                <a:close/>
                <a:moveTo>
                  <a:pt x="84886" y="65288"/>
                </a:moveTo>
                <a:lnTo>
                  <a:pt x="80329" y="65288"/>
                </a:lnTo>
                <a:lnTo>
                  <a:pt x="80329" y="60731"/>
                </a:lnTo>
                <a:lnTo>
                  <a:pt x="84886" y="60731"/>
                </a:lnTo>
                <a:close/>
                <a:moveTo>
                  <a:pt x="84886" y="60489"/>
                </a:moveTo>
                <a:lnTo>
                  <a:pt x="80329" y="60489"/>
                </a:lnTo>
                <a:lnTo>
                  <a:pt x="80329" y="55932"/>
                </a:lnTo>
                <a:lnTo>
                  <a:pt x="84886" y="55932"/>
                </a:lnTo>
                <a:close/>
                <a:moveTo>
                  <a:pt x="84886" y="55690"/>
                </a:moveTo>
                <a:lnTo>
                  <a:pt x="80329" y="55690"/>
                </a:lnTo>
                <a:lnTo>
                  <a:pt x="80329" y="51093"/>
                </a:lnTo>
                <a:lnTo>
                  <a:pt x="84886" y="51093"/>
                </a:lnTo>
                <a:close/>
                <a:moveTo>
                  <a:pt x="84886" y="50851"/>
                </a:moveTo>
                <a:lnTo>
                  <a:pt x="80329" y="50851"/>
                </a:lnTo>
                <a:lnTo>
                  <a:pt x="80329" y="46294"/>
                </a:lnTo>
                <a:lnTo>
                  <a:pt x="84886" y="46294"/>
                </a:lnTo>
                <a:close/>
                <a:moveTo>
                  <a:pt x="84886" y="46052"/>
                </a:moveTo>
                <a:lnTo>
                  <a:pt x="80329" y="46052"/>
                </a:lnTo>
                <a:lnTo>
                  <a:pt x="80329" y="41495"/>
                </a:lnTo>
                <a:lnTo>
                  <a:pt x="84886" y="41495"/>
                </a:lnTo>
                <a:close/>
                <a:moveTo>
                  <a:pt x="84886" y="41253"/>
                </a:moveTo>
                <a:lnTo>
                  <a:pt x="80329" y="41253"/>
                </a:lnTo>
                <a:lnTo>
                  <a:pt x="80329" y="36656"/>
                </a:lnTo>
                <a:lnTo>
                  <a:pt x="84886" y="36656"/>
                </a:lnTo>
                <a:close/>
                <a:moveTo>
                  <a:pt x="84886" y="36414"/>
                </a:moveTo>
                <a:lnTo>
                  <a:pt x="80329" y="36414"/>
                </a:lnTo>
                <a:lnTo>
                  <a:pt x="80329" y="31858"/>
                </a:lnTo>
                <a:lnTo>
                  <a:pt x="84886" y="31858"/>
                </a:lnTo>
                <a:close/>
                <a:moveTo>
                  <a:pt x="84886" y="31616"/>
                </a:moveTo>
                <a:lnTo>
                  <a:pt x="80329" y="31616"/>
                </a:lnTo>
                <a:lnTo>
                  <a:pt x="80329" y="27018"/>
                </a:lnTo>
                <a:lnTo>
                  <a:pt x="84886" y="27018"/>
                </a:lnTo>
                <a:close/>
                <a:moveTo>
                  <a:pt x="84886" y="26776"/>
                </a:moveTo>
                <a:lnTo>
                  <a:pt x="80329" y="26776"/>
                </a:lnTo>
                <a:lnTo>
                  <a:pt x="80329" y="22220"/>
                </a:lnTo>
                <a:lnTo>
                  <a:pt x="84886" y="222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17"/>
          <p:cNvGrpSpPr/>
          <p:nvPr/>
        </p:nvGrpSpPr>
        <p:grpSpPr>
          <a:xfrm>
            <a:off x="-502850" y="-12"/>
            <a:ext cx="9646850" cy="5143513"/>
            <a:chOff x="-502850" y="-12"/>
            <a:chExt cx="9646850" cy="5143513"/>
          </a:xfrm>
        </p:grpSpPr>
        <p:sp>
          <p:nvSpPr>
            <p:cNvPr id="408" name="Google Shape;408;p17"/>
            <p:cNvSpPr/>
            <p:nvPr/>
          </p:nvSpPr>
          <p:spPr>
            <a:xfrm rot="10800000">
              <a:off x="6880500" y="-12"/>
              <a:ext cx="2263500" cy="313800"/>
            </a:xfrm>
            <a:prstGeom prst="round1Rect">
              <a:avLst>
                <a:gd fmla="val 50000" name="adj"/>
              </a:avLst>
            </a:prstGeom>
            <a:solidFill>
              <a:srgbClr val="006DF5">
                <a:alpha val="40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409" name="Google Shape;409;p17"/>
            <p:cNvSpPr/>
            <p:nvPr/>
          </p:nvSpPr>
          <p:spPr>
            <a:xfrm>
              <a:off x="-502850" y="313800"/>
              <a:ext cx="1882500" cy="213000"/>
            </a:xfrm>
            <a:prstGeom prst="roundRect">
              <a:avLst>
                <a:gd fmla="val 50000" name="adj"/>
              </a:avLst>
            </a:prstGeom>
            <a:solidFill>
              <a:srgbClr val="516CEE">
                <a:alpha val="6075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410" name="Google Shape;410;p17"/>
            <p:cNvSpPr/>
            <p:nvPr/>
          </p:nvSpPr>
          <p:spPr>
            <a:xfrm>
              <a:off x="0" y="2817600"/>
              <a:ext cx="593700" cy="2325900"/>
            </a:xfrm>
            <a:prstGeom prst="round1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411" name="Google Shape;411;p17"/>
            <p:cNvSpPr/>
            <p:nvPr/>
          </p:nvSpPr>
          <p:spPr>
            <a:xfrm>
              <a:off x="0" y="4780475"/>
              <a:ext cx="1882500" cy="363000"/>
            </a:xfrm>
            <a:prstGeom prst="rect">
              <a:avLst/>
            </a:prstGeom>
            <a:solidFill>
              <a:srgbClr val="63DBF5">
                <a:alpha val="6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sp>
        <p:nvSpPr>
          <p:cNvPr id="412" name="Google Shape;412;p17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5" name="Google Shape;415;p18"/>
          <p:cNvGrpSpPr/>
          <p:nvPr/>
        </p:nvGrpSpPr>
        <p:grpSpPr>
          <a:xfrm>
            <a:off x="0" y="3870800"/>
            <a:ext cx="2263500" cy="1272725"/>
            <a:chOff x="0" y="3870800"/>
            <a:chExt cx="2263500" cy="1272725"/>
          </a:xfrm>
        </p:grpSpPr>
        <p:sp>
          <p:nvSpPr>
            <p:cNvPr id="416" name="Google Shape;416;p18"/>
            <p:cNvSpPr/>
            <p:nvPr/>
          </p:nvSpPr>
          <p:spPr>
            <a:xfrm>
              <a:off x="0" y="3870800"/>
              <a:ext cx="986100" cy="1272600"/>
            </a:xfrm>
            <a:prstGeom prst="rect">
              <a:avLst/>
            </a:prstGeom>
            <a:solidFill>
              <a:srgbClr val="63DBF5">
                <a:alpha val="6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417" name="Google Shape;417;p18"/>
            <p:cNvSpPr/>
            <p:nvPr/>
          </p:nvSpPr>
          <p:spPr>
            <a:xfrm>
              <a:off x="0" y="4829725"/>
              <a:ext cx="2263500" cy="313800"/>
            </a:xfrm>
            <a:prstGeom prst="round1Rect">
              <a:avLst>
                <a:gd fmla="val 50000" name="adj"/>
              </a:avLst>
            </a:prstGeom>
            <a:solidFill>
              <a:srgbClr val="006DF5">
                <a:alpha val="40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sp>
        <p:nvSpPr>
          <p:cNvPr id="418" name="Google Shape;418;p18"/>
          <p:cNvSpPr/>
          <p:nvPr/>
        </p:nvSpPr>
        <p:spPr>
          <a:xfrm rot="-5400000">
            <a:off x="8241950" y="1557350"/>
            <a:ext cx="2325825" cy="2325825"/>
          </a:xfrm>
          <a:custGeom>
            <a:rect b="b" l="l" r="r" t="t"/>
            <a:pathLst>
              <a:path extrusionOk="0" h="93033" w="93033">
                <a:moveTo>
                  <a:pt x="89685" y="61054"/>
                </a:moveTo>
                <a:lnTo>
                  <a:pt x="89685" y="63796"/>
                </a:lnTo>
                <a:lnTo>
                  <a:pt x="89927" y="63150"/>
                </a:lnTo>
                <a:lnTo>
                  <a:pt x="89927" y="61054"/>
                </a:lnTo>
                <a:lnTo>
                  <a:pt x="90693" y="61054"/>
                </a:lnTo>
                <a:cubicBezTo>
                  <a:pt x="90733" y="60973"/>
                  <a:pt x="90733" y="60892"/>
                  <a:pt x="90774" y="60812"/>
                </a:cubicBezTo>
                <a:lnTo>
                  <a:pt x="89927" y="60812"/>
                </a:lnTo>
                <a:lnTo>
                  <a:pt x="89927" y="56255"/>
                </a:lnTo>
                <a:lnTo>
                  <a:pt x="91984" y="56255"/>
                </a:lnTo>
                <a:cubicBezTo>
                  <a:pt x="92024" y="56174"/>
                  <a:pt x="92024" y="56093"/>
                  <a:pt x="92064" y="56013"/>
                </a:cubicBezTo>
                <a:lnTo>
                  <a:pt x="89927" y="56013"/>
                </a:lnTo>
                <a:lnTo>
                  <a:pt x="89927" y="51456"/>
                </a:lnTo>
                <a:lnTo>
                  <a:pt x="92750" y="51456"/>
                </a:lnTo>
                <a:cubicBezTo>
                  <a:pt x="92750" y="51375"/>
                  <a:pt x="92790" y="51295"/>
                  <a:pt x="92790" y="51174"/>
                </a:cubicBezTo>
                <a:lnTo>
                  <a:pt x="89927" y="51174"/>
                </a:lnTo>
                <a:lnTo>
                  <a:pt x="89927" y="46617"/>
                </a:lnTo>
                <a:lnTo>
                  <a:pt x="93032" y="46617"/>
                </a:lnTo>
                <a:lnTo>
                  <a:pt x="93032" y="46496"/>
                </a:lnTo>
                <a:lnTo>
                  <a:pt x="93032" y="46375"/>
                </a:lnTo>
                <a:lnTo>
                  <a:pt x="89927" y="46375"/>
                </a:lnTo>
                <a:lnTo>
                  <a:pt x="89927" y="41818"/>
                </a:lnTo>
                <a:lnTo>
                  <a:pt x="92790" y="41818"/>
                </a:lnTo>
                <a:cubicBezTo>
                  <a:pt x="92790" y="41737"/>
                  <a:pt x="92750" y="41657"/>
                  <a:pt x="92750" y="41576"/>
                </a:cubicBezTo>
                <a:lnTo>
                  <a:pt x="89927" y="41576"/>
                </a:lnTo>
                <a:lnTo>
                  <a:pt x="89927" y="36979"/>
                </a:lnTo>
                <a:lnTo>
                  <a:pt x="92064" y="36979"/>
                </a:lnTo>
                <a:cubicBezTo>
                  <a:pt x="92024" y="36898"/>
                  <a:pt x="92024" y="36818"/>
                  <a:pt x="91984" y="36737"/>
                </a:cubicBezTo>
                <a:lnTo>
                  <a:pt x="89927" y="36737"/>
                </a:lnTo>
                <a:lnTo>
                  <a:pt x="89927" y="32180"/>
                </a:lnTo>
                <a:lnTo>
                  <a:pt x="90774" y="32180"/>
                </a:lnTo>
                <a:cubicBezTo>
                  <a:pt x="90733" y="32099"/>
                  <a:pt x="90733" y="32019"/>
                  <a:pt x="90693" y="31938"/>
                </a:cubicBezTo>
                <a:lnTo>
                  <a:pt x="89927" y="31938"/>
                </a:lnTo>
                <a:lnTo>
                  <a:pt x="89927" y="29841"/>
                </a:lnTo>
                <a:lnTo>
                  <a:pt x="89685" y="29196"/>
                </a:lnTo>
                <a:lnTo>
                  <a:pt x="89685" y="31938"/>
                </a:lnTo>
                <a:lnTo>
                  <a:pt x="85128" y="31938"/>
                </a:lnTo>
                <a:lnTo>
                  <a:pt x="85128" y="27381"/>
                </a:lnTo>
                <a:lnTo>
                  <a:pt x="88919" y="27381"/>
                </a:lnTo>
                <a:cubicBezTo>
                  <a:pt x="88879" y="27301"/>
                  <a:pt x="88838" y="27220"/>
                  <a:pt x="88798" y="27139"/>
                </a:cubicBezTo>
                <a:lnTo>
                  <a:pt x="85128" y="27139"/>
                </a:lnTo>
                <a:lnTo>
                  <a:pt x="85128" y="22542"/>
                </a:lnTo>
                <a:lnTo>
                  <a:pt x="86378" y="22542"/>
                </a:lnTo>
                <a:cubicBezTo>
                  <a:pt x="86338" y="22462"/>
                  <a:pt x="86298" y="22381"/>
                  <a:pt x="86257" y="22300"/>
                </a:cubicBezTo>
                <a:lnTo>
                  <a:pt x="85128" y="22300"/>
                </a:lnTo>
                <a:lnTo>
                  <a:pt x="85128" y="20566"/>
                </a:lnTo>
                <a:cubicBezTo>
                  <a:pt x="85048" y="20445"/>
                  <a:pt x="84967" y="20324"/>
                  <a:pt x="84886" y="20203"/>
                </a:cubicBezTo>
                <a:lnTo>
                  <a:pt x="84886" y="22300"/>
                </a:lnTo>
                <a:lnTo>
                  <a:pt x="80329" y="22300"/>
                </a:lnTo>
                <a:lnTo>
                  <a:pt x="80329" y="17743"/>
                </a:lnTo>
                <a:lnTo>
                  <a:pt x="83072" y="17743"/>
                </a:lnTo>
                <a:lnTo>
                  <a:pt x="82870" y="17501"/>
                </a:lnTo>
                <a:lnTo>
                  <a:pt x="80329" y="17501"/>
                </a:lnTo>
                <a:lnTo>
                  <a:pt x="80329" y="14558"/>
                </a:lnTo>
                <a:lnTo>
                  <a:pt x="80087" y="14316"/>
                </a:lnTo>
                <a:lnTo>
                  <a:pt x="80087" y="17501"/>
                </a:lnTo>
                <a:lnTo>
                  <a:pt x="75490" y="17501"/>
                </a:lnTo>
                <a:lnTo>
                  <a:pt x="75490" y="12945"/>
                </a:lnTo>
                <a:lnTo>
                  <a:pt x="78716" y="12945"/>
                </a:lnTo>
                <a:lnTo>
                  <a:pt x="78434" y="12703"/>
                </a:lnTo>
                <a:lnTo>
                  <a:pt x="75490" y="12703"/>
                </a:lnTo>
                <a:lnTo>
                  <a:pt x="75490" y="10122"/>
                </a:lnTo>
                <a:lnTo>
                  <a:pt x="75248" y="9920"/>
                </a:lnTo>
                <a:lnTo>
                  <a:pt x="75248" y="12703"/>
                </a:lnTo>
                <a:lnTo>
                  <a:pt x="70691" y="12703"/>
                </a:lnTo>
                <a:lnTo>
                  <a:pt x="70691" y="8106"/>
                </a:lnTo>
                <a:lnTo>
                  <a:pt x="72788" y="8106"/>
                </a:lnTo>
                <a:cubicBezTo>
                  <a:pt x="72667" y="8025"/>
                  <a:pt x="72546" y="7944"/>
                  <a:pt x="72425" y="7864"/>
                </a:cubicBezTo>
                <a:lnTo>
                  <a:pt x="70691" y="7864"/>
                </a:lnTo>
                <a:lnTo>
                  <a:pt x="70691" y="6775"/>
                </a:lnTo>
                <a:cubicBezTo>
                  <a:pt x="70611" y="6694"/>
                  <a:pt x="70530" y="6654"/>
                  <a:pt x="70450" y="6613"/>
                </a:cubicBezTo>
                <a:lnTo>
                  <a:pt x="70450" y="7864"/>
                </a:lnTo>
                <a:lnTo>
                  <a:pt x="65893" y="7864"/>
                </a:lnTo>
                <a:lnTo>
                  <a:pt x="65893" y="4194"/>
                </a:lnTo>
                <a:cubicBezTo>
                  <a:pt x="65812" y="4154"/>
                  <a:pt x="65731" y="4113"/>
                  <a:pt x="65651" y="4073"/>
                </a:cubicBezTo>
                <a:lnTo>
                  <a:pt x="65651" y="7864"/>
                </a:lnTo>
                <a:lnTo>
                  <a:pt x="61054" y="7864"/>
                </a:lnTo>
                <a:lnTo>
                  <a:pt x="61054" y="3307"/>
                </a:lnTo>
                <a:lnTo>
                  <a:pt x="63796" y="3307"/>
                </a:lnTo>
                <a:lnTo>
                  <a:pt x="63191" y="3065"/>
                </a:lnTo>
                <a:lnTo>
                  <a:pt x="61054" y="3065"/>
                </a:lnTo>
                <a:lnTo>
                  <a:pt x="61054" y="2339"/>
                </a:lnTo>
                <a:cubicBezTo>
                  <a:pt x="60973" y="2299"/>
                  <a:pt x="60892" y="2258"/>
                  <a:pt x="60812" y="2258"/>
                </a:cubicBezTo>
                <a:lnTo>
                  <a:pt x="60812" y="3065"/>
                </a:lnTo>
                <a:lnTo>
                  <a:pt x="56255" y="3065"/>
                </a:lnTo>
                <a:lnTo>
                  <a:pt x="56255" y="1048"/>
                </a:lnTo>
                <a:cubicBezTo>
                  <a:pt x="56174" y="1008"/>
                  <a:pt x="56093" y="1008"/>
                  <a:pt x="56013" y="968"/>
                </a:cubicBezTo>
                <a:lnTo>
                  <a:pt x="56013" y="3065"/>
                </a:lnTo>
                <a:lnTo>
                  <a:pt x="51456" y="3065"/>
                </a:lnTo>
                <a:lnTo>
                  <a:pt x="51456" y="282"/>
                </a:lnTo>
                <a:cubicBezTo>
                  <a:pt x="51375" y="242"/>
                  <a:pt x="51295" y="242"/>
                  <a:pt x="51214" y="242"/>
                </a:cubicBezTo>
                <a:lnTo>
                  <a:pt x="51214" y="3065"/>
                </a:lnTo>
                <a:lnTo>
                  <a:pt x="46617" y="3065"/>
                </a:lnTo>
                <a:lnTo>
                  <a:pt x="46617" y="0"/>
                </a:lnTo>
                <a:lnTo>
                  <a:pt x="46496" y="0"/>
                </a:lnTo>
                <a:lnTo>
                  <a:pt x="46375" y="0"/>
                </a:lnTo>
                <a:lnTo>
                  <a:pt x="46375" y="3065"/>
                </a:lnTo>
                <a:lnTo>
                  <a:pt x="41818" y="3065"/>
                </a:lnTo>
                <a:lnTo>
                  <a:pt x="41818" y="242"/>
                </a:lnTo>
                <a:cubicBezTo>
                  <a:pt x="41737" y="242"/>
                  <a:pt x="41657" y="242"/>
                  <a:pt x="41576" y="242"/>
                </a:cubicBezTo>
                <a:lnTo>
                  <a:pt x="41576" y="3065"/>
                </a:lnTo>
                <a:lnTo>
                  <a:pt x="37019" y="3065"/>
                </a:lnTo>
                <a:lnTo>
                  <a:pt x="37019" y="968"/>
                </a:lnTo>
                <a:cubicBezTo>
                  <a:pt x="36939" y="1008"/>
                  <a:pt x="36858" y="1008"/>
                  <a:pt x="36777" y="1008"/>
                </a:cubicBezTo>
                <a:lnTo>
                  <a:pt x="36777" y="3065"/>
                </a:lnTo>
                <a:lnTo>
                  <a:pt x="32180" y="3065"/>
                </a:lnTo>
                <a:lnTo>
                  <a:pt x="32180" y="2258"/>
                </a:lnTo>
                <a:cubicBezTo>
                  <a:pt x="32099" y="2258"/>
                  <a:pt x="32019" y="2299"/>
                  <a:pt x="31938" y="2339"/>
                </a:cubicBezTo>
                <a:lnTo>
                  <a:pt x="31938" y="3065"/>
                </a:lnTo>
                <a:lnTo>
                  <a:pt x="29841" y="3065"/>
                </a:lnTo>
                <a:lnTo>
                  <a:pt x="29236" y="3307"/>
                </a:lnTo>
                <a:lnTo>
                  <a:pt x="31938" y="3307"/>
                </a:lnTo>
                <a:lnTo>
                  <a:pt x="31938" y="7904"/>
                </a:lnTo>
                <a:lnTo>
                  <a:pt x="27381" y="7904"/>
                </a:lnTo>
                <a:lnTo>
                  <a:pt x="27381" y="4113"/>
                </a:lnTo>
                <a:cubicBezTo>
                  <a:pt x="27301" y="4154"/>
                  <a:pt x="27220" y="4194"/>
                  <a:pt x="27139" y="4234"/>
                </a:cubicBezTo>
                <a:lnTo>
                  <a:pt x="27139" y="7904"/>
                </a:lnTo>
                <a:lnTo>
                  <a:pt x="22542" y="7904"/>
                </a:lnTo>
                <a:lnTo>
                  <a:pt x="22542" y="6613"/>
                </a:lnTo>
                <a:cubicBezTo>
                  <a:pt x="22462" y="6694"/>
                  <a:pt x="22381" y="6734"/>
                  <a:pt x="22300" y="6775"/>
                </a:cubicBezTo>
                <a:lnTo>
                  <a:pt x="22300" y="7904"/>
                </a:lnTo>
                <a:lnTo>
                  <a:pt x="20566" y="7904"/>
                </a:lnTo>
                <a:cubicBezTo>
                  <a:pt x="20445" y="7985"/>
                  <a:pt x="20324" y="8065"/>
                  <a:pt x="20203" y="8146"/>
                </a:cubicBezTo>
                <a:lnTo>
                  <a:pt x="22300" y="8146"/>
                </a:lnTo>
                <a:lnTo>
                  <a:pt x="22300" y="12703"/>
                </a:lnTo>
                <a:lnTo>
                  <a:pt x="17743" y="12703"/>
                </a:lnTo>
                <a:lnTo>
                  <a:pt x="17743" y="9961"/>
                </a:lnTo>
                <a:lnTo>
                  <a:pt x="17501" y="10162"/>
                </a:lnTo>
                <a:lnTo>
                  <a:pt x="17501" y="12703"/>
                </a:lnTo>
                <a:lnTo>
                  <a:pt x="14558" y="12703"/>
                </a:lnTo>
                <a:lnTo>
                  <a:pt x="14316" y="12945"/>
                </a:lnTo>
                <a:lnTo>
                  <a:pt x="17501" y="12945"/>
                </a:lnTo>
                <a:lnTo>
                  <a:pt x="17501" y="17542"/>
                </a:lnTo>
                <a:lnTo>
                  <a:pt x="12945" y="17542"/>
                </a:lnTo>
                <a:lnTo>
                  <a:pt x="12945" y="14316"/>
                </a:lnTo>
                <a:lnTo>
                  <a:pt x="12703" y="14598"/>
                </a:lnTo>
                <a:lnTo>
                  <a:pt x="12703" y="17542"/>
                </a:lnTo>
                <a:lnTo>
                  <a:pt x="10122" y="17542"/>
                </a:lnTo>
                <a:lnTo>
                  <a:pt x="9920" y="17784"/>
                </a:lnTo>
                <a:lnTo>
                  <a:pt x="12703" y="17784"/>
                </a:lnTo>
                <a:lnTo>
                  <a:pt x="12703" y="22341"/>
                </a:lnTo>
                <a:lnTo>
                  <a:pt x="8106" y="22341"/>
                </a:lnTo>
                <a:lnTo>
                  <a:pt x="8106" y="20244"/>
                </a:lnTo>
                <a:cubicBezTo>
                  <a:pt x="8025" y="20365"/>
                  <a:pt x="7944" y="20486"/>
                  <a:pt x="7864" y="20607"/>
                </a:cubicBezTo>
                <a:lnTo>
                  <a:pt x="7864" y="22341"/>
                </a:lnTo>
                <a:lnTo>
                  <a:pt x="6775" y="22341"/>
                </a:lnTo>
                <a:cubicBezTo>
                  <a:pt x="6694" y="22421"/>
                  <a:pt x="6654" y="22502"/>
                  <a:pt x="6613" y="22583"/>
                </a:cubicBezTo>
                <a:lnTo>
                  <a:pt x="7864" y="22583"/>
                </a:lnTo>
                <a:lnTo>
                  <a:pt x="7864" y="27139"/>
                </a:lnTo>
                <a:lnTo>
                  <a:pt x="4194" y="27139"/>
                </a:lnTo>
                <a:cubicBezTo>
                  <a:pt x="4154" y="27220"/>
                  <a:pt x="4113" y="27301"/>
                  <a:pt x="4073" y="27381"/>
                </a:cubicBezTo>
                <a:lnTo>
                  <a:pt x="7864" y="27381"/>
                </a:lnTo>
                <a:lnTo>
                  <a:pt x="7864" y="31978"/>
                </a:lnTo>
                <a:lnTo>
                  <a:pt x="3307" y="31978"/>
                </a:lnTo>
                <a:lnTo>
                  <a:pt x="3307" y="29236"/>
                </a:lnTo>
                <a:lnTo>
                  <a:pt x="3065" y="29841"/>
                </a:lnTo>
                <a:lnTo>
                  <a:pt x="3065" y="31978"/>
                </a:lnTo>
                <a:lnTo>
                  <a:pt x="2299" y="31978"/>
                </a:lnTo>
                <a:cubicBezTo>
                  <a:pt x="2299" y="32059"/>
                  <a:pt x="2258" y="32140"/>
                  <a:pt x="2218" y="32220"/>
                </a:cubicBezTo>
                <a:lnTo>
                  <a:pt x="3065" y="32220"/>
                </a:lnTo>
                <a:lnTo>
                  <a:pt x="3065" y="36777"/>
                </a:lnTo>
                <a:lnTo>
                  <a:pt x="1008" y="36777"/>
                </a:lnTo>
                <a:cubicBezTo>
                  <a:pt x="1008" y="36858"/>
                  <a:pt x="968" y="36939"/>
                  <a:pt x="968" y="37019"/>
                </a:cubicBezTo>
                <a:lnTo>
                  <a:pt x="3065" y="37019"/>
                </a:lnTo>
                <a:lnTo>
                  <a:pt x="3065" y="41576"/>
                </a:lnTo>
                <a:lnTo>
                  <a:pt x="242" y="41576"/>
                </a:lnTo>
                <a:cubicBezTo>
                  <a:pt x="242" y="41657"/>
                  <a:pt x="242" y="41737"/>
                  <a:pt x="242" y="41818"/>
                </a:cubicBezTo>
                <a:lnTo>
                  <a:pt x="3065" y="41818"/>
                </a:lnTo>
                <a:lnTo>
                  <a:pt x="3065" y="46415"/>
                </a:lnTo>
                <a:lnTo>
                  <a:pt x="0" y="46415"/>
                </a:lnTo>
                <a:lnTo>
                  <a:pt x="0" y="46536"/>
                </a:lnTo>
                <a:lnTo>
                  <a:pt x="0" y="46657"/>
                </a:lnTo>
                <a:lnTo>
                  <a:pt x="3065" y="46657"/>
                </a:lnTo>
                <a:lnTo>
                  <a:pt x="3065" y="51214"/>
                </a:lnTo>
                <a:lnTo>
                  <a:pt x="242" y="51214"/>
                </a:lnTo>
                <a:cubicBezTo>
                  <a:pt x="242" y="51295"/>
                  <a:pt x="242" y="51375"/>
                  <a:pt x="242" y="51456"/>
                </a:cubicBezTo>
                <a:lnTo>
                  <a:pt x="3065" y="51456"/>
                </a:lnTo>
                <a:lnTo>
                  <a:pt x="3065" y="56053"/>
                </a:lnTo>
                <a:lnTo>
                  <a:pt x="968" y="56053"/>
                </a:lnTo>
                <a:cubicBezTo>
                  <a:pt x="968" y="56134"/>
                  <a:pt x="1008" y="56174"/>
                  <a:pt x="1008" y="56295"/>
                </a:cubicBezTo>
                <a:lnTo>
                  <a:pt x="3065" y="56295"/>
                </a:lnTo>
                <a:lnTo>
                  <a:pt x="3065" y="60852"/>
                </a:lnTo>
                <a:lnTo>
                  <a:pt x="2218" y="60852"/>
                </a:lnTo>
                <a:cubicBezTo>
                  <a:pt x="2258" y="60933"/>
                  <a:pt x="2299" y="61013"/>
                  <a:pt x="2299" y="61094"/>
                </a:cubicBezTo>
                <a:lnTo>
                  <a:pt x="3065" y="61094"/>
                </a:lnTo>
                <a:lnTo>
                  <a:pt x="3065" y="63191"/>
                </a:lnTo>
                <a:lnTo>
                  <a:pt x="3307" y="63836"/>
                </a:lnTo>
                <a:lnTo>
                  <a:pt x="3307" y="61094"/>
                </a:lnTo>
                <a:lnTo>
                  <a:pt x="7864" y="61094"/>
                </a:lnTo>
                <a:lnTo>
                  <a:pt x="7864" y="65651"/>
                </a:lnTo>
                <a:lnTo>
                  <a:pt x="4073" y="65651"/>
                </a:lnTo>
                <a:cubicBezTo>
                  <a:pt x="4113" y="65731"/>
                  <a:pt x="4154" y="65812"/>
                  <a:pt x="4194" y="65893"/>
                </a:cubicBezTo>
                <a:lnTo>
                  <a:pt x="7864" y="65893"/>
                </a:lnTo>
                <a:lnTo>
                  <a:pt x="7864" y="70490"/>
                </a:lnTo>
                <a:lnTo>
                  <a:pt x="6613" y="70490"/>
                </a:lnTo>
                <a:cubicBezTo>
                  <a:pt x="6654" y="70570"/>
                  <a:pt x="6694" y="70651"/>
                  <a:pt x="6775" y="70732"/>
                </a:cubicBezTo>
                <a:lnTo>
                  <a:pt x="7864" y="70732"/>
                </a:lnTo>
                <a:lnTo>
                  <a:pt x="7864" y="72466"/>
                </a:lnTo>
                <a:cubicBezTo>
                  <a:pt x="7944" y="72587"/>
                  <a:pt x="8025" y="72708"/>
                  <a:pt x="8106" y="72829"/>
                </a:cubicBezTo>
                <a:lnTo>
                  <a:pt x="8106" y="70732"/>
                </a:lnTo>
                <a:lnTo>
                  <a:pt x="12703" y="70732"/>
                </a:lnTo>
                <a:lnTo>
                  <a:pt x="12703" y="75289"/>
                </a:lnTo>
                <a:lnTo>
                  <a:pt x="9920" y="75289"/>
                </a:lnTo>
                <a:lnTo>
                  <a:pt x="10122" y="75531"/>
                </a:lnTo>
                <a:lnTo>
                  <a:pt x="12703" y="75531"/>
                </a:lnTo>
                <a:lnTo>
                  <a:pt x="12703" y="78474"/>
                </a:lnTo>
                <a:lnTo>
                  <a:pt x="12945" y="78716"/>
                </a:lnTo>
                <a:lnTo>
                  <a:pt x="12945" y="75531"/>
                </a:lnTo>
                <a:lnTo>
                  <a:pt x="17501" y="75531"/>
                </a:lnTo>
                <a:lnTo>
                  <a:pt x="17501" y="80087"/>
                </a:lnTo>
                <a:lnTo>
                  <a:pt x="14316" y="80087"/>
                </a:lnTo>
                <a:lnTo>
                  <a:pt x="14558" y="80329"/>
                </a:lnTo>
                <a:lnTo>
                  <a:pt x="17501" y="80329"/>
                </a:lnTo>
                <a:lnTo>
                  <a:pt x="17501" y="82910"/>
                </a:lnTo>
                <a:lnTo>
                  <a:pt x="17743" y="83072"/>
                </a:lnTo>
                <a:lnTo>
                  <a:pt x="17743" y="80329"/>
                </a:lnTo>
                <a:lnTo>
                  <a:pt x="22300" y="80329"/>
                </a:lnTo>
                <a:lnTo>
                  <a:pt x="22300" y="84927"/>
                </a:lnTo>
                <a:lnTo>
                  <a:pt x="20203" y="84927"/>
                </a:lnTo>
                <a:cubicBezTo>
                  <a:pt x="20324" y="85007"/>
                  <a:pt x="20445" y="85088"/>
                  <a:pt x="20566" y="85168"/>
                </a:cubicBezTo>
                <a:lnTo>
                  <a:pt x="22300" y="85168"/>
                </a:lnTo>
                <a:lnTo>
                  <a:pt x="22300" y="86257"/>
                </a:lnTo>
                <a:cubicBezTo>
                  <a:pt x="22381" y="86338"/>
                  <a:pt x="22462" y="86378"/>
                  <a:pt x="22542" y="86419"/>
                </a:cubicBezTo>
                <a:lnTo>
                  <a:pt x="22542" y="85168"/>
                </a:lnTo>
                <a:lnTo>
                  <a:pt x="27139" y="85168"/>
                </a:lnTo>
                <a:lnTo>
                  <a:pt x="27139" y="88838"/>
                </a:lnTo>
                <a:cubicBezTo>
                  <a:pt x="27220" y="88878"/>
                  <a:pt x="27301" y="88919"/>
                  <a:pt x="27381" y="88959"/>
                </a:cubicBezTo>
                <a:lnTo>
                  <a:pt x="27381" y="85168"/>
                </a:lnTo>
                <a:lnTo>
                  <a:pt x="31938" y="85168"/>
                </a:lnTo>
                <a:lnTo>
                  <a:pt x="31938" y="89725"/>
                </a:lnTo>
                <a:lnTo>
                  <a:pt x="29236" y="89725"/>
                </a:lnTo>
                <a:lnTo>
                  <a:pt x="29841" y="89967"/>
                </a:lnTo>
                <a:lnTo>
                  <a:pt x="31938" y="89967"/>
                </a:lnTo>
                <a:lnTo>
                  <a:pt x="31938" y="90733"/>
                </a:lnTo>
                <a:cubicBezTo>
                  <a:pt x="32019" y="90733"/>
                  <a:pt x="32099" y="90774"/>
                  <a:pt x="32180" y="90814"/>
                </a:cubicBezTo>
                <a:lnTo>
                  <a:pt x="32180" y="89967"/>
                </a:lnTo>
                <a:lnTo>
                  <a:pt x="36777" y="89967"/>
                </a:lnTo>
                <a:lnTo>
                  <a:pt x="36777" y="92024"/>
                </a:lnTo>
                <a:cubicBezTo>
                  <a:pt x="36858" y="92024"/>
                  <a:pt x="36939" y="92064"/>
                  <a:pt x="37019" y="92064"/>
                </a:cubicBezTo>
                <a:lnTo>
                  <a:pt x="37019" y="89967"/>
                </a:lnTo>
                <a:lnTo>
                  <a:pt x="41576" y="89967"/>
                </a:lnTo>
                <a:lnTo>
                  <a:pt x="41576" y="92790"/>
                </a:lnTo>
                <a:cubicBezTo>
                  <a:pt x="41657" y="92790"/>
                  <a:pt x="41737" y="92790"/>
                  <a:pt x="41818" y="92790"/>
                </a:cubicBezTo>
                <a:lnTo>
                  <a:pt x="41818" y="89967"/>
                </a:lnTo>
                <a:lnTo>
                  <a:pt x="46375" y="89967"/>
                </a:lnTo>
                <a:lnTo>
                  <a:pt x="46375" y="93032"/>
                </a:lnTo>
                <a:lnTo>
                  <a:pt x="46496" y="93032"/>
                </a:lnTo>
                <a:lnTo>
                  <a:pt x="46617" y="93032"/>
                </a:lnTo>
                <a:lnTo>
                  <a:pt x="46617" y="89967"/>
                </a:lnTo>
                <a:lnTo>
                  <a:pt x="51214" y="89967"/>
                </a:lnTo>
                <a:lnTo>
                  <a:pt x="51214" y="92790"/>
                </a:lnTo>
                <a:cubicBezTo>
                  <a:pt x="51295" y="92790"/>
                  <a:pt x="51375" y="92790"/>
                  <a:pt x="51456" y="92790"/>
                </a:cubicBezTo>
                <a:lnTo>
                  <a:pt x="51456" y="89967"/>
                </a:lnTo>
                <a:lnTo>
                  <a:pt x="56013" y="89967"/>
                </a:lnTo>
                <a:lnTo>
                  <a:pt x="56013" y="92064"/>
                </a:lnTo>
                <a:cubicBezTo>
                  <a:pt x="56093" y="92064"/>
                  <a:pt x="56174" y="92024"/>
                  <a:pt x="56255" y="92024"/>
                </a:cubicBezTo>
                <a:lnTo>
                  <a:pt x="56255" y="89967"/>
                </a:lnTo>
                <a:lnTo>
                  <a:pt x="60812" y="89967"/>
                </a:lnTo>
                <a:lnTo>
                  <a:pt x="60812" y="90814"/>
                </a:lnTo>
                <a:cubicBezTo>
                  <a:pt x="60892" y="90774"/>
                  <a:pt x="60973" y="90733"/>
                  <a:pt x="61054" y="90733"/>
                </a:cubicBezTo>
                <a:lnTo>
                  <a:pt x="61054" y="89967"/>
                </a:lnTo>
                <a:lnTo>
                  <a:pt x="63191" y="89967"/>
                </a:lnTo>
                <a:lnTo>
                  <a:pt x="63796" y="89725"/>
                </a:lnTo>
                <a:lnTo>
                  <a:pt x="61054" y="89725"/>
                </a:lnTo>
                <a:lnTo>
                  <a:pt x="61054" y="85168"/>
                </a:lnTo>
                <a:lnTo>
                  <a:pt x="65651" y="85168"/>
                </a:lnTo>
                <a:lnTo>
                  <a:pt x="65651" y="88959"/>
                </a:lnTo>
                <a:cubicBezTo>
                  <a:pt x="65731" y="88919"/>
                  <a:pt x="65812" y="88878"/>
                  <a:pt x="65893" y="88838"/>
                </a:cubicBezTo>
                <a:lnTo>
                  <a:pt x="65893" y="85168"/>
                </a:lnTo>
                <a:lnTo>
                  <a:pt x="70450" y="85168"/>
                </a:lnTo>
                <a:lnTo>
                  <a:pt x="70450" y="86419"/>
                </a:lnTo>
                <a:cubicBezTo>
                  <a:pt x="70530" y="86378"/>
                  <a:pt x="70611" y="86338"/>
                  <a:pt x="70691" y="86257"/>
                </a:cubicBezTo>
                <a:lnTo>
                  <a:pt x="70691" y="85168"/>
                </a:lnTo>
                <a:lnTo>
                  <a:pt x="72425" y="85168"/>
                </a:lnTo>
                <a:cubicBezTo>
                  <a:pt x="72546" y="85088"/>
                  <a:pt x="72667" y="85007"/>
                  <a:pt x="72788" y="84927"/>
                </a:cubicBezTo>
                <a:lnTo>
                  <a:pt x="70691" y="84927"/>
                </a:lnTo>
                <a:lnTo>
                  <a:pt x="70691" y="80329"/>
                </a:lnTo>
                <a:lnTo>
                  <a:pt x="75248" y="80329"/>
                </a:lnTo>
                <a:lnTo>
                  <a:pt x="75248" y="83072"/>
                </a:lnTo>
                <a:lnTo>
                  <a:pt x="75490" y="82910"/>
                </a:lnTo>
                <a:lnTo>
                  <a:pt x="75490" y="80329"/>
                </a:lnTo>
                <a:lnTo>
                  <a:pt x="78434" y="80329"/>
                </a:lnTo>
                <a:lnTo>
                  <a:pt x="78716" y="80087"/>
                </a:lnTo>
                <a:lnTo>
                  <a:pt x="75490" y="80087"/>
                </a:lnTo>
                <a:lnTo>
                  <a:pt x="75490" y="75531"/>
                </a:lnTo>
                <a:lnTo>
                  <a:pt x="80087" y="75531"/>
                </a:lnTo>
                <a:lnTo>
                  <a:pt x="80087" y="78716"/>
                </a:lnTo>
                <a:lnTo>
                  <a:pt x="80329" y="78474"/>
                </a:lnTo>
                <a:lnTo>
                  <a:pt x="80329" y="75531"/>
                </a:lnTo>
                <a:lnTo>
                  <a:pt x="82870" y="75531"/>
                </a:lnTo>
                <a:lnTo>
                  <a:pt x="83072" y="75289"/>
                </a:lnTo>
                <a:lnTo>
                  <a:pt x="80329" y="75289"/>
                </a:lnTo>
                <a:lnTo>
                  <a:pt x="80329" y="70732"/>
                </a:lnTo>
                <a:lnTo>
                  <a:pt x="84886" y="70732"/>
                </a:lnTo>
                <a:lnTo>
                  <a:pt x="84886" y="72829"/>
                </a:lnTo>
                <a:cubicBezTo>
                  <a:pt x="84967" y="72708"/>
                  <a:pt x="85048" y="72587"/>
                  <a:pt x="85128" y="72466"/>
                </a:cubicBezTo>
                <a:lnTo>
                  <a:pt x="85128" y="70732"/>
                </a:lnTo>
                <a:lnTo>
                  <a:pt x="86257" y="70732"/>
                </a:lnTo>
                <a:cubicBezTo>
                  <a:pt x="86298" y="70651"/>
                  <a:pt x="86338" y="70570"/>
                  <a:pt x="86378" y="70490"/>
                </a:cubicBezTo>
                <a:lnTo>
                  <a:pt x="85128" y="70490"/>
                </a:lnTo>
                <a:lnTo>
                  <a:pt x="85128" y="65893"/>
                </a:lnTo>
                <a:lnTo>
                  <a:pt x="88798" y="65893"/>
                </a:lnTo>
                <a:cubicBezTo>
                  <a:pt x="88838" y="65812"/>
                  <a:pt x="88879" y="65731"/>
                  <a:pt x="88919" y="65651"/>
                </a:cubicBezTo>
                <a:lnTo>
                  <a:pt x="85128" y="65651"/>
                </a:lnTo>
                <a:lnTo>
                  <a:pt x="85128" y="61094"/>
                </a:lnTo>
                <a:lnTo>
                  <a:pt x="89685" y="61094"/>
                </a:lnTo>
                <a:close/>
                <a:moveTo>
                  <a:pt x="85128" y="32180"/>
                </a:moveTo>
                <a:lnTo>
                  <a:pt x="89685" y="32180"/>
                </a:lnTo>
                <a:lnTo>
                  <a:pt x="89685" y="36777"/>
                </a:lnTo>
                <a:lnTo>
                  <a:pt x="85128" y="36777"/>
                </a:lnTo>
                <a:close/>
                <a:moveTo>
                  <a:pt x="85128" y="37019"/>
                </a:moveTo>
                <a:lnTo>
                  <a:pt x="89685" y="37019"/>
                </a:lnTo>
                <a:lnTo>
                  <a:pt x="89685" y="41576"/>
                </a:lnTo>
                <a:lnTo>
                  <a:pt x="85128" y="41576"/>
                </a:lnTo>
                <a:close/>
                <a:moveTo>
                  <a:pt x="85128" y="41818"/>
                </a:moveTo>
                <a:lnTo>
                  <a:pt x="89685" y="41818"/>
                </a:lnTo>
                <a:lnTo>
                  <a:pt x="89685" y="46375"/>
                </a:lnTo>
                <a:lnTo>
                  <a:pt x="85128" y="46375"/>
                </a:lnTo>
                <a:close/>
                <a:moveTo>
                  <a:pt x="85128" y="46617"/>
                </a:moveTo>
                <a:lnTo>
                  <a:pt x="89685" y="46617"/>
                </a:lnTo>
                <a:lnTo>
                  <a:pt x="89685" y="51214"/>
                </a:lnTo>
                <a:lnTo>
                  <a:pt x="85128" y="51214"/>
                </a:lnTo>
                <a:close/>
                <a:moveTo>
                  <a:pt x="85128" y="51456"/>
                </a:moveTo>
                <a:lnTo>
                  <a:pt x="89685" y="51456"/>
                </a:lnTo>
                <a:lnTo>
                  <a:pt x="89685" y="56013"/>
                </a:lnTo>
                <a:lnTo>
                  <a:pt x="85128" y="56013"/>
                </a:lnTo>
                <a:close/>
                <a:moveTo>
                  <a:pt x="85128" y="56255"/>
                </a:moveTo>
                <a:lnTo>
                  <a:pt x="89685" y="56255"/>
                </a:lnTo>
                <a:lnTo>
                  <a:pt x="89685" y="60812"/>
                </a:lnTo>
                <a:lnTo>
                  <a:pt x="85128" y="60812"/>
                </a:lnTo>
                <a:close/>
                <a:moveTo>
                  <a:pt x="7904" y="60812"/>
                </a:moveTo>
                <a:lnTo>
                  <a:pt x="3347" y="60812"/>
                </a:lnTo>
                <a:lnTo>
                  <a:pt x="3347" y="56255"/>
                </a:lnTo>
                <a:lnTo>
                  <a:pt x="7904" y="56255"/>
                </a:lnTo>
                <a:close/>
                <a:moveTo>
                  <a:pt x="7904" y="56013"/>
                </a:moveTo>
                <a:lnTo>
                  <a:pt x="3347" y="56013"/>
                </a:lnTo>
                <a:lnTo>
                  <a:pt x="3347" y="51456"/>
                </a:lnTo>
                <a:lnTo>
                  <a:pt x="7904" y="51456"/>
                </a:lnTo>
                <a:close/>
                <a:moveTo>
                  <a:pt x="7904" y="51214"/>
                </a:moveTo>
                <a:lnTo>
                  <a:pt x="3347" y="51214"/>
                </a:lnTo>
                <a:lnTo>
                  <a:pt x="3347" y="46617"/>
                </a:lnTo>
                <a:lnTo>
                  <a:pt x="7904" y="46617"/>
                </a:lnTo>
                <a:close/>
                <a:moveTo>
                  <a:pt x="7904" y="46375"/>
                </a:moveTo>
                <a:lnTo>
                  <a:pt x="3347" y="46375"/>
                </a:lnTo>
                <a:lnTo>
                  <a:pt x="3347" y="41818"/>
                </a:lnTo>
                <a:lnTo>
                  <a:pt x="7904" y="41818"/>
                </a:lnTo>
                <a:close/>
                <a:moveTo>
                  <a:pt x="7904" y="41576"/>
                </a:moveTo>
                <a:lnTo>
                  <a:pt x="3347" y="41576"/>
                </a:lnTo>
                <a:lnTo>
                  <a:pt x="3347" y="37019"/>
                </a:lnTo>
                <a:lnTo>
                  <a:pt x="7904" y="37019"/>
                </a:lnTo>
                <a:close/>
                <a:moveTo>
                  <a:pt x="7904" y="36777"/>
                </a:moveTo>
                <a:lnTo>
                  <a:pt x="3347" y="36777"/>
                </a:lnTo>
                <a:lnTo>
                  <a:pt x="3347" y="32180"/>
                </a:lnTo>
                <a:lnTo>
                  <a:pt x="7904" y="32180"/>
                </a:lnTo>
                <a:close/>
                <a:moveTo>
                  <a:pt x="12703" y="70449"/>
                </a:moveTo>
                <a:lnTo>
                  <a:pt x="8146" y="70449"/>
                </a:lnTo>
                <a:lnTo>
                  <a:pt x="8146" y="65893"/>
                </a:lnTo>
                <a:lnTo>
                  <a:pt x="12703" y="65893"/>
                </a:lnTo>
                <a:close/>
                <a:moveTo>
                  <a:pt x="12703" y="65610"/>
                </a:moveTo>
                <a:lnTo>
                  <a:pt x="8146" y="65610"/>
                </a:lnTo>
                <a:lnTo>
                  <a:pt x="8146" y="61054"/>
                </a:lnTo>
                <a:lnTo>
                  <a:pt x="12703" y="61054"/>
                </a:lnTo>
                <a:close/>
                <a:moveTo>
                  <a:pt x="12703" y="60812"/>
                </a:moveTo>
                <a:lnTo>
                  <a:pt x="8146" y="60812"/>
                </a:lnTo>
                <a:lnTo>
                  <a:pt x="8146" y="56255"/>
                </a:lnTo>
                <a:lnTo>
                  <a:pt x="12703" y="56255"/>
                </a:lnTo>
                <a:close/>
                <a:moveTo>
                  <a:pt x="12703" y="56013"/>
                </a:moveTo>
                <a:lnTo>
                  <a:pt x="8146" y="56013"/>
                </a:lnTo>
                <a:lnTo>
                  <a:pt x="8146" y="51456"/>
                </a:lnTo>
                <a:lnTo>
                  <a:pt x="12703" y="51456"/>
                </a:lnTo>
                <a:close/>
                <a:moveTo>
                  <a:pt x="12703" y="51174"/>
                </a:moveTo>
                <a:lnTo>
                  <a:pt x="8146" y="51174"/>
                </a:lnTo>
                <a:lnTo>
                  <a:pt x="8146" y="46617"/>
                </a:lnTo>
                <a:lnTo>
                  <a:pt x="12703" y="46617"/>
                </a:lnTo>
                <a:close/>
                <a:moveTo>
                  <a:pt x="12703" y="46375"/>
                </a:moveTo>
                <a:lnTo>
                  <a:pt x="8146" y="46375"/>
                </a:lnTo>
                <a:lnTo>
                  <a:pt x="8146" y="41818"/>
                </a:lnTo>
                <a:lnTo>
                  <a:pt x="12703" y="41818"/>
                </a:lnTo>
                <a:close/>
                <a:moveTo>
                  <a:pt x="12703" y="41576"/>
                </a:moveTo>
                <a:lnTo>
                  <a:pt x="8146" y="41576"/>
                </a:lnTo>
                <a:lnTo>
                  <a:pt x="8146" y="36979"/>
                </a:lnTo>
                <a:lnTo>
                  <a:pt x="12703" y="36979"/>
                </a:lnTo>
                <a:close/>
                <a:moveTo>
                  <a:pt x="12703" y="36737"/>
                </a:moveTo>
                <a:lnTo>
                  <a:pt x="8146" y="36737"/>
                </a:lnTo>
                <a:lnTo>
                  <a:pt x="8146" y="32180"/>
                </a:lnTo>
                <a:lnTo>
                  <a:pt x="12703" y="32180"/>
                </a:lnTo>
                <a:close/>
                <a:moveTo>
                  <a:pt x="12703" y="31938"/>
                </a:moveTo>
                <a:lnTo>
                  <a:pt x="8146" y="31938"/>
                </a:lnTo>
                <a:lnTo>
                  <a:pt x="8146" y="27381"/>
                </a:lnTo>
                <a:lnTo>
                  <a:pt x="12703" y="27381"/>
                </a:lnTo>
                <a:close/>
                <a:moveTo>
                  <a:pt x="12703" y="27139"/>
                </a:moveTo>
                <a:lnTo>
                  <a:pt x="8146" y="27139"/>
                </a:lnTo>
                <a:lnTo>
                  <a:pt x="8146" y="22542"/>
                </a:lnTo>
                <a:lnTo>
                  <a:pt x="12703" y="22542"/>
                </a:lnTo>
                <a:close/>
                <a:moveTo>
                  <a:pt x="17542" y="75248"/>
                </a:moveTo>
                <a:lnTo>
                  <a:pt x="12945" y="75248"/>
                </a:lnTo>
                <a:lnTo>
                  <a:pt x="12945" y="70651"/>
                </a:lnTo>
                <a:lnTo>
                  <a:pt x="17542" y="70651"/>
                </a:lnTo>
                <a:close/>
                <a:moveTo>
                  <a:pt x="17542" y="70449"/>
                </a:moveTo>
                <a:lnTo>
                  <a:pt x="12945" y="70449"/>
                </a:lnTo>
                <a:lnTo>
                  <a:pt x="12945" y="65852"/>
                </a:lnTo>
                <a:lnTo>
                  <a:pt x="17542" y="65852"/>
                </a:lnTo>
                <a:close/>
                <a:moveTo>
                  <a:pt x="17542" y="65610"/>
                </a:moveTo>
                <a:lnTo>
                  <a:pt x="12945" y="65610"/>
                </a:lnTo>
                <a:lnTo>
                  <a:pt x="12945" y="61054"/>
                </a:lnTo>
                <a:lnTo>
                  <a:pt x="17542" y="61054"/>
                </a:lnTo>
                <a:close/>
                <a:moveTo>
                  <a:pt x="17542" y="60812"/>
                </a:moveTo>
                <a:lnTo>
                  <a:pt x="12945" y="60812"/>
                </a:lnTo>
                <a:lnTo>
                  <a:pt x="12945" y="56214"/>
                </a:lnTo>
                <a:lnTo>
                  <a:pt x="17542" y="56214"/>
                </a:lnTo>
                <a:close/>
                <a:moveTo>
                  <a:pt x="17542" y="55972"/>
                </a:moveTo>
                <a:lnTo>
                  <a:pt x="12945" y="55972"/>
                </a:lnTo>
                <a:lnTo>
                  <a:pt x="12945" y="51416"/>
                </a:lnTo>
                <a:lnTo>
                  <a:pt x="17542" y="51416"/>
                </a:lnTo>
                <a:close/>
                <a:moveTo>
                  <a:pt x="17542" y="51174"/>
                </a:moveTo>
                <a:lnTo>
                  <a:pt x="12945" y="51174"/>
                </a:lnTo>
                <a:lnTo>
                  <a:pt x="12945" y="46617"/>
                </a:lnTo>
                <a:lnTo>
                  <a:pt x="17542" y="46617"/>
                </a:lnTo>
                <a:close/>
                <a:moveTo>
                  <a:pt x="17542" y="46375"/>
                </a:moveTo>
                <a:lnTo>
                  <a:pt x="12945" y="46375"/>
                </a:lnTo>
                <a:lnTo>
                  <a:pt x="12945" y="41778"/>
                </a:lnTo>
                <a:lnTo>
                  <a:pt x="17542" y="41778"/>
                </a:lnTo>
                <a:close/>
                <a:moveTo>
                  <a:pt x="17542" y="41536"/>
                </a:moveTo>
                <a:lnTo>
                  <a:pt x="12945" y="41536"/>
                </a:lnTo>
                <a:lnTo>
                  <a:pt x="12945" y="36979"/>
                </a:lnTo>
                <a:lnTo>
                  <a:pt x="17542" y="36979"/>
                </a:lnTo>
                <a:close/>
                <a:moveTo>
                  <a:pt x="17542" y="36737"/>
                </a:moveTo>
                <a:lnTo>
                  <a:pt x="12945" y="36737"/>
                </a:lnTo>
                <a:lnTo>
                  <a:pt x="12945" y="32180"/>
                </a:lnTo>
                <a:lnTo>
                  <a:pt x="17542" y="32180"/>
                </a:lnTo>
                <a:close/>
                <a:moveTo>
                  <a:pt x="17542" y="31938"/>
                </a:moveTo>
                <a:lnTo>
                  <a:pt x="12945" y="31938"/>
                </a:lnTo>
                <a:lnTo>
                  <a:pt x="12945" y="27341"/>
                </a:lnTo>
                <a:lnTo>
                  <a:pt x="17542" y="27341"/>
                </a:lnTo>
                <a:close/>
                <a:moveTo>
                  <a:pt x="17542" y="27099"/>
                </a:moveTo>
                <a:lnTo>
                  <a:pt x="12945" y="27099"/>
                </a:lnTo>
                <a:lnTo>
                  <a:pt x="12945" y="22542"/>
                </a:lnTo>
                <a:lnTo>
                  <a:pt x="17542" y="22542"/>
                </a:lnTo>
                <a:close/>
                <a:moveTo>
                  <a:pt x="17542" y="22300"/>
                </a:moveTo>
                <a:lnTo>
                  <a:pt x="12945" y="22300"/>
                </a:lnTo>
                <a:lnTo>
                  <a:pt x="12945" y="17743"/>
                </a:lnTo>
                <a:lnTo>
                  <a:pt x="17542" y="17743"/>
                </a:lnTo>
                <a:close/>
                <a:moveTo>
                  <a:pt x="22341" y="80047"/>
                </a:moveTo>
                <a:lnTo>
                  <a:pt x="17784" y="80047"/>
                </a:lnTo>
                <a:lnTo>
                  <a:pt x="17784" y="75450"/>
                </a:lnTo>
                <a:lnTo>
                  <a:pt x="22341" y="75450"/>
                </a:lnTo>
                <a:close/>
                <a:moveTo>
                  <a:pt x="22341" y="75208"/>
                </a:moveTo>
                <a:lnTo>
                  <a:pt x="17784" y="75208"/>
                </a:lnTo>
                <a:lnTo>
                  <a:pt x="17784" y="70651"/>
                </a:lnTo>
                <a:lnTo>
                  <a:pt x="22341" y="70651"/>
                </a:lnTo>
                <a:close/>
                <a:moveTo>
                  <a:pt x="22341" y="70409"/>
                </a:moveTo>
                <a:lnTo>
                  <a:pt x="17784" y="70409"/>
                </a:lnTo>
                <a:lnTo>
                  <a:pt x="17784" y="65852"/>
                </a:lnTo>
                <a:lnTo>
                  <a:pt x="22341" y="65852"/>
                </a:lnTo>
                <a:close/>
                <a:moveTo>
                  <a:pt x="22341" y="65610"/>
                </a:moveTo>
                <a:lnTo>
                  <a:pt x="17784" y="65610"/>
                </a:lnTo>
                <a:lnTo>
                  <a:pt x="17784" y="61013"/>
                </a:lnTo>
                <a:lnTo>
                  <a:pt x="22341" y="61013"/>
                </a:lnTo>
                <a:close/>
                <a:moveTo>
                  <a:pt x="22341" y="60771"/>
                </a:moveTo>
                <a:lnTo>
                  <a:pt x="17784" y="60771"/>
                </a:lnTo>
                <a:lnTo>
                  <a:pt x="17784" y="56214"/>
                </a:lnTo>
                <a:lnTo>
                  <a:pt x="22341" y="56214"/>
                </a:lnTo>
                <a:close/>
                <a:moveTo>
                  <a:pt x="22341" y="55972"/>
                </a:moveTo>
                <a:lnTo>
                  <a:pt x="17784" y="55972"/>
                </a:lnTo>
                <a:lnTo>
                  <a:pt x="17784" y="51416"/>
                </a:lnTo>
                <a:lnTo>
                  <a:pt x="22341" y="51416"/>
                </a:lnTo>
                <a:close/>
                <a:moveTo>
                  <a:pt x="22341" y="51174"/>
                </a:moveTo>
                <a:lnTo>
                  <a:pt x="17784" y="51174"/>
                </a:lnTo>
                <a:lnTo>
                  <a:pt x="17784" y="46577"/>
                </a:lnTo>
                <a:lnTo>
                  <a:pt x="22341" y="46577"/>
                </a:lnTo>
                <a:close/>
                <a:moveTo>
                  <a:pt x="22341" y="46335"/>
                </a:moveTo>
                <a:lnTo>
                  <a:pt x="17784" y="46335"/>
                </a:lnTo>
                <a:lnTo>
                  <a:pt x="17784" y="41778"/>
                </a:lnTo>
                <a:lnTo>
                  <a:pt x="22341" y="41778"/>
                </a:lnTo>
                <a:close/>
                <a:moveTo>
                  <a:pt x="22341" y="41536"/>
                </a:moveTo>
                <a:lnTo>
                  <a:pt x="17784" y="41536"/>
                </a:lnTo>
                <a:lnTo>
                  <a:pt x="17784" y="36939"/>
                </a:lnTo>
                <a:lnTo>
                  <a:pt x="22341" y="36939"/>
                </a:lnTo>
                <a:close/>
                <a:moveTo>
                  <a:pt x="22341" y="36737"/>
                </a:moveTo>
                <a:lnTo>
                  <a:pt x="17784" y="36737"/>
                </a:lnTo>
                <a:lnTo>
                  <a:pt x="17784" y="32140"/>
                </a:lnTo>
                <a:lnTo>
                  <a:pt x="22341" y="32140"/>
                </a:lnTo>
                <a:close/>
                <a:moveTo>
                  <a:pt x="22341" y="31898"/>
                </a:moveTo>
                <a:lnTo>
                  <a:pt x="17784" y="31898"/>
                </a:lnTo>
                <a:lnTo>
                  <a:pt x="17784" y="27341"/>
                </a:lnTo>
                <a:lnTo>
                  <a:pt x="22341" y="27341"/>
                </a:lnTo>
                <a:close/>
                <a:moveTo>
                  <a:pt x="22341" y="27099"/>
                </a:moveTo>
                <a:lnTo>
                  <a:pt x="17784" y="27099"/>
                </a:lnTo>
                <a:lnTo>
                  <a:pt x="17784" y="22502"/>
                </a:lnTo>
                <a:lnTo>
                  <a:pt x="22341" y="22502"/>
                </a:lnTo>
                <a:close/>
                <a:moveTo>
                  <a:pt x="22341" y="22260"/>
                </a:moveTo>
                <a:lnTo>
                  <a:pt x="17784" y="22260"/>
                </a:lnTo>
                <a:lnTo>
                  <a:pt x="17784" y="17703"/>
                </a:lnTo>
                <a:lnTo>
                  <a:pt x="22341" y="17703"/>
                </a:lnTo>
                <a:close/>
                <a:moveTo>
                  <a:pt x="22341" y="17461"/>
                </a:moveTo>
                <a:lnTo>
                  <a:pt x="17784" y="17461"/>
                </a:lnTo>
                <a:lnTo>
                  <a:pt x="17784" y="12904"/>
                </a:lnTo>
                <a:lnTo>
                  <a:pt x="22341" y="12904"/>
                </a:lnTo>
                <a:close/>
                <a:moveTo>
                  <a:pt x="27139" y="84846"/>
                </a:moveTo>
                <a:lnTo>
                  <a:pt x="22583" y="84846"/>
                </a:lnTo>
                <a:lnTo>
                  <a:pt x="22583" y="80249"/>
                </a:lnTo>
                <a:lnTo>
                  <a:pt x="27139" y="80249"/>
                </a:lnTo>
                <a:close/>
                <a:moveTo>
                  <a:pt x="27139" y="80007"/>
                </a:moveTo>
                <a:lnTo>
                  <a:pt x="22583" y="80007"/>
                </a:lnTo>
                <a:lnTo>
                  <a:pt x="22583" y="75450"/>
                </a:lnTo>
                <a:lnTo>
                  <a:pt x="27139" y="75450"/>
                </a:lnTo>
                <a:close/>
                <a:moveTo>
                  <a:pt x="27139" y="75208"/>
                </a:moveTo>
                <a:lnTo>
                  <a:pt x="22583" y="75208"/>
                </a:lnTo>
                <a:lnTo>
                  <a:pt x="22583" y="70611"/>
                </a:lnTo>
                <a:lnTo>
                  <a:pt x="27139" y="70611"/>
                </a:lnTo>
                <a:close/>
                <a:moveTo>
                  <a:pt x="27139" y="70369"/>
                </a:moveTo>
                <a:lnTo>
                  <a:pt x="22583" y="70369"/>
                </a:lnTo>
                <a:lnTo>
                  <a:pt x="22583" y="65812"/>
                </a:lnTo>
                <a:lnTo>
                  <a:pt x="27139" y="65812"/>
                </a:lnTo>
                <a:close/>
                <a:moveTo>
                  <a:pt x="27139" y="65570"/>
                </a:moveTo>
                <a:lnTo>
                  <a:pt x="22583" y="65570"/>
                </a:lnTo>
                <a:lnTo>
                  <a:pt x="22583" y="61013"/>
                </a:lnTo>
                <a:lnTo>
                  <a:pt x="27139" y="61013"/>
                </a:lnTo>
                <a:close/>
                <a:moveTo>
                  <a:pt x="27139" y="60771"/>
                </a:moveTo>
                <a:lnTo>
                  <a:pt x="22583" y="60771"/>
                </a:lnTo>
                <a:lnTo>
                  <a:pt x="22583" y="56174"/>
                </a:lnTo>
                <a:lnTo>
                  <a:pt x="27139" y="56174"/>
                </a:lnTo>
                <a:close/>
                <a:moveTo>
                  <a:pt x="27139" y="55932"/>
                </a:moveTo>
                <a:lnTo>
                  <a:pt x="22583" y="55932"/>
                </a:lnTo>
                <a:lnTo>
                  <a:pt x="22583" y="51375"/>
                </a:lnTo>
                <a:lnTo>
                  <a:pt x="27139" y="51375"/>
                </a:lnTo>
                <a:close/>
                <a:moveTo>
                  <a:pt x="27139" y="51133"/>
                </a:moveTo>
                <a:lnTo>
                  <a:pt x="22583" y="51133"/>
                </a:lnTo>
                <a:lnTo>
                  <a:pt x="22583" y="46577"/>
                </a:lnTo>
                <a:lnTo>
                  <a:pt x="27139" y="46577"/>
                </a:lnTo>
                <a:close/>
                <a:moveTo>
                  <a:pt x="27139" y="46335"/>
                </a:moveTo>
                <a:lnTo>
                  <a:pt x="22583" y="46335"/>
                </a:lnTo>
                <a:lnTo>
                  <a:pt x="22583" y="41737"/>
                </a:lnTo>
                <a:lnTo>
                  <a:pt x="27139" y="41737"/>
                </a:lnTo>
                <a:close/>
                <a:moveTo>
                  <a:pt x="27139" y="41495"/>
                </a:moveTo>
                <a:lnTo>
                  <a:pt x="22583" y="41495"/>
                </a:lnTo>
                <a:lnTo>
                  <a:pt x="22583" y="36939"/>
                </a:lnTo>
                <a:lnTo>
                  <a:pt x="27139" y="36939"/>
                </a:lnTo>
                <a:close/>
                <a:moveTo>
                  <a:pt x="27139" y="36697"/>
                </a:moveTo>
                <a:lnTo>
                  <a:pt x="22583" y="36697"/>
                </a:lnTo>
                <a:lnTo>
                  <a:pt x="22583" y="32140"/>
                </a:lnTo>
                <a:lnTo>
                  <a:pt x="27139" y="32140"/>
                </a:lnTo>
                <a:close/>
                <a:moveTo>
                  <a:pt x="27139" y="31898"/>
                </a:moveTo>
                <a:lnTo>
                  <a:pt x="22583" y="31898"/>
                </a:lnTo>
                <a:lnTo>
                  <a:pt x="22583" y="27301"/>
                </a:lnTo>
                <a:lnTo>
                  <a:pt x="27139" y="27301"/>
                </a:lnTo>
                <a:close/>
                <a:moveTo>
                  <a:pt x="27139" y="27059"/>
                </a:moveTo>
                <a:lnTo>
                  <a:pt x="22583" y="27059"/>
                </a:lnTo>
                <a:lnTo>
                  <a:pt x="22583" y="22502"/>
                </a:lnTo>
                <a:lnTo>
                  <a:pt x="27139" y="22502"/>
                </a:lnTo>
                <a:close/>
                <a:moveTo>
                  <a:pt x="27139" y="22260"/>
                </a:moveTo>
                <a:lnTo>
                  <a:pt x="22583" y="22260"/>
                </a:lnTo>
                <a:lnTo>
                  <a:pt x="22583" y="17703"/>
                </a:lnTo>
                <a:lnTo>
                  <a:pt x="27139" y="17703"/>
                </a:lnTo>
                <a:close/>
                <a:moveTo>
                  <a:pt x="27139" y="17461"/>
                </a:moveTo>
                <a:lnTo>
                  <a:pt x="22583" y="17461"/>
                </a:lnTo>
                <a:lnTo>
                  <a:pt x="22583" y="12864"/>
                </a:lnTo>
                <a:lnTo>
                  <a:pt x="27139" y="12864"/>
                </a:lnTo>
                <a:close/>
                <a:moveTo>
                  <a:pt x="27139" y="12622"/>
                </a:moveTo>
                <a:lnTo>
                  <a:pt x="22583" y="12622"/>
                </a:lnTo>
                <a:lnTo>
                  <a:pt x="22583" y="8065"/>
                </a:lnTo>
                <a:lnTo>
                  <a:pt x="27139" y="8065"/>
                </a:lnTo>
                <a:close/>
                <a:moveTo>
                  <a:pt x="31979" y="84806"/>
                </a:moveTo>
                <a:lnTo>
                  <a:pt x="27381" y="84806"/>
                </a:lnTo>
                <a:lnTo>
                  <a:pt x="27381" y="80249"/>
                </a:lnTo>
                <a:lnTo>
                  <a:pt x="31979" y="80249"/>
                </a:lnTo>
                <a:close/>
                <a:moveTo>
                  <a:pt x="31979" y="80007"/>
                </a:moveTo>
                <a:lnTo>
                  <a:pt x="27381" y="80007"/>
                </a:lnTo>
                <a:lnTo>
                  <a:pt x="27381" y="75410"/>
                </a:lnTo>
                <a:lnTo>
                  <a:pt x="31979" y="75410"/>
                </a:lnTo>
                <a:close/>
                <a:moveTo>
                  <a:pt x="31979" y="75168"/>
                </a:moveTo>
                <a:lnTo>
                  <a:pt x="27381" y="75168"/>
                </a:lnTo>
                <a:lnTo>
                  <a:pt x="27381" y="70611"/>
                </a:lnTo>
                <a:lnTo>
                  <a:pt x="31979" y="70611"/>
                </a:lnTo>
                <a:close/>
                <a:moveTo>
                  <a:pt x="31979" y="70369"/>
                </a:moveTo>
                <a:lnTo>
                  <a:pt x="27381" y="70369"/>
                </a:lnTo>
                <a:lnTo>
                  <a:pt x="27381" y="65812"/>
                </a:lnTo>
                <a:lnTo>
                  <a:pt x="31979" y="65812"/>
                </a:lnTo>
                <a:close/>
                <a:moveTo>
                  <a:pt x="31979" y="65570"/>
                </a:moveTo>
                <a:lnTo>
                  <a:pt x="27381" y="65570"/>
                </a:lnTo>
                <a:lnTo>
                  <a:pt x="27381" y="60973"/>
                </a:lnTo>
                <a:lnTo>
                  <a:pt x="31979" y="60973"/>
                </a:lnTo>
                <a:close/>
                <a:moveTo>
                  <a:pt x="31979" y="60731"/>
                </a:moveTo>
                <a:lnTo>
                  <a:pt x="27381" y="60731"/>
                </a:lnTo>
                <a:lnTo>
                  <a:pt x="27381" y="56174"/>
                </a:lnTo>
                <a:lnTo>
                  <a:pt x="31979" y="56174"/>
                </a:lnTo>
                <a:close/>
                <a:moveTo>
                  <a:pt x="31979" y="55932"/>
                </a:moveTo>
                <a:lnTo>
                  <a:pt x="27381" y="55932"/>
                </a:lnTo>
                <a:lnTo>
                  <a:pt x="27381" y="51375"/>
                </a:lnTo>
                <a:lnTo>
                  <a:pt x="31979" y="51375"/>
                </a:lnTo>
                <a:close/>
                <a:moveTo>
                  <a:pt x="31979" y="51133"/>
                </a:moveTo>
                <a:lnTo>
                  <a:pt x="27381" y="51133"/>
                </a:lnTo>
                <a:lnTo>
                  <a:pt x="27381" y="46536"/>
                </a:lnTo>
                <a:lnTo>
                  <a:pt x="31979" y="46536"/>
                </a:lnTo>
                <a:close/>
                <a:moveTo>
                  <a:pt x="31979" y="46294"/>
                </a:moveTo>
                <a:lnTo>
                  <a:pt x="27381" y="46294"/>
                </a:lnTo>
                <a:lnTo>
                  <a:pt x="27381" y="41737"/>
                </a:lnTo>
                <a:lnTo>
                  <a:pt x="31979" y="41737"/>
                </a:lnTo>
                <a:close/>
                <a:moveTo>
                  <a:pt x="31979" y="41495"/>
                </a:moveTo>
                <a:lnTo>
                  <a:pt x="27381" y="41495"/>
                </a:lnTo>
                <a:lnTo>
                  <a:pt x="27381" y="36898"/>
                </a:lnTo>
                <a:lnTo>
                  <a:pt x="31979" y="36898"/>
                </a:lnTo>
                <a:close/>
                <a:moveTo>
                  <a:pt x="31979" y="36656"/>
                </a:moveTo>
                <a:lnTo>
                  <a:pt x="27381" y="36656"/>
                </a:lnTo>
                <a:lnTo>
                  <a:pt x="27381" y="32099"/>
                </a:lnTo>
                <a:lnTo>
                  <a:pt x="31979" y="32099"/>
                </a:lnTo>
                <a:close/>
                <a:moveTo>
                  <a:pt x="31979" y="31858"/>
                </a:moveTo>
                <a:lnTo>
                  <a:pt x="27381" y="31858"/>
                </a:lnTo>
                <a:lnTo>
                  <a:pt x="27381" y="27301"/>
                </a:lnTo>
                <a:lnTo>
                  <a:pt x="31979" y="27301"/>
                </a:lnTo>
                <a:close/>
                <a:moveTo>
                  <a:pt x="31979" y="27059"/>
                </a:moveTo>
                <a:lnTo>
                  <a:pt x="27381" y="27059"/>
                </a:lnTo>
                <a:lnTo>
                  <a:pt x="27381" y="22462"/>
                </a:lnTo>
                <a:lnTo>
                  <a:pt x="31979" y="22462"/>
                </a:lnTo>
                <a:close/>
                <a:moveTo>
                  <a:pt x="31979" y="22220"/>
                </a:moveTo>
                <a:lnTo>
                  <a:pt x="27381" y="22220"/>
                </a:lnTo>
                <a:lnTo>
                  <a:pt x="27381" y="17663"/>
                </a:lnTo>
                <a:lnTo>
                  <a:pt x="31979" y="17663"/>
                </a:lnTo>
                <a:close/>
                <a:moveTo>
                  <a:pt x="31979" y="17421"/>
                </a:moveTo>
                <a:lnTo>
                  <a:pt x="27381" y="17421"/>
                </a:lnTo>
                <a:lnTo>
                  <a:pt x="27381" y="12864"/>
                </a:lnTo>
                <a:lnTo>
                  <a:pt x="31979" y="12864"/>
                </a:lnTo>
                <a:close/>
                <a:moveTo>
                  <a:pt x="31979" y="12622"/>
                </a:moveTo>
                <a:lnTo>
                  <a:pt x="27381" y="12622"/>
                </a:lnTo>
                <a:lnTo>
                  <a:pt x="27381" y="8025"/>
                </a:lnTo>
                <a:lnTo>
                  <a:pt x="31979" y="8025"/>
                </a:lnTo>
                <a:close/>
                <a:moveTo>
                  <a:pt x="36777" y="89604"/>
                </a:moveTo>
                <a:lnTo>
                  <a:pt x="32220" y="89604"/>
                </a:lnTo>
                <a:lnTo>
                  <a:pt x="32220" y="85007"/>
                </a:lnTo>
                <a:lnTo>
                  <a:pt x="36777" y="85007"/>
                </a:lnTo>
                <a:close/>
                <a:moveTo>
                  <a:pt x="36777" y="84765"/>
                </a:moveTo>
                <a:lnTo>
                  <a:pt x="32220" y="84765"/>
                </a:lnTo>
                <a:lnTo>
                  <a:pt x="32220" y="80208"/>
                </a:lnTo>
                <a:lnTo>
                  <a:pt x="36777" y="80208"/>
                </a:lnTo>
                <a:close/>
                <a:moveTo>
                  <a:pt x="36777" y="79966"/>
                </a:moveTo>
                <a:lnTo>
                  <a:pt x="32220" y="79966"/>
                </a:lnTo>
                <a:lnTo>
                  <a:pt x="32220" y="75410"/>
                </a:lnTo>
                <a:lnTo>
                  <a:pt x="36777" y="75410"/>
                </a:lnTo>
                <a:close/>
                <a:moveTo>
                  <a:pt x="36777" y="75168"/>
                </a:moveTo>
                <a:lnTo>
                  <a:pt x="32220" y="75168"/>
                </a:lnTo>
                <a:lnTo>
                  <a:pt x="32220" y="70570"/>
                </a:lnTo>
                <a:lnTo>
                  <a:pt x="36777" y="70570"/>
                </a:lnTo>
                <a:close/>
                <a:moveTo>
                  <a:pt x="36777" y="70329"/>
                </a:moveTo>
                <a:lnTo>
                  <a:pt x="32220" y="70329"/>
                </a:lnTo>
                <a:lnTo>
                  <a:pt x="32220" y="65772"/>
                </a:lnTo>
                <a:lnTo>
                  <a:pt x="36777" y="65772"/>
                </a:lnTo>
                <a:close/>
                <a:moveTo>
                  <a:pt x="36777" y="65530"/>
                </a:moveTo>
                <a:lnTo>
                  <a:pt x="32220" y="65530"/>
                </a:lnTo>
                <a:lnTo>
                  <a:pt x="32220" y="60973"/>
                </a:lnTo>
                <a:lnTo>
                  <a:pt x="36777" y="60973"/>
                </a:lnTo>
                <a:close/>
                <a:moveTo>
                  <a:pt x="36777" y="60731"/>
                </a:moveTo>
                <a:lnTo>
                  <a:pt x="32220" y="60731"/>
                </a:lnTo>
                <a:lnTo>
                  <a:pt x="32220" y="56134"/>
                </a:lnTo>
                <a:lnTo>
                  <a:pt x="36777" y="56134"/>
                </a:lnTo>
                <a:close/>
                <a:moveTo>
                  <a:pt x="36777" y="55892"/>
                </a:moveTo>
                <a:lnTo>
                  <a:pt x="32220" y="55892"/>
                </a:lnTo>
                <a:lnTo>
                  <a:pt x="32220" y="51335"/>
                </a:lnTo>
                <a:lnTo>
                  <a:pt x="36777" y="51335"/>
                </a:lnTo>
                <a:close/>
                <a:moveTo>
                  <a:pt x="36777" y="51093"/>
                </a:moveTo>
                <a:lnTo>
                  <a:pt x="32220" y="51093"/>
                </a:lnTo>
                <a:lnTo>
                  <a:pt x="32220" y="46536"/>
                </a:lnTo>
                <a:lnTo>
                  <a:pt x="36777" y="46536"/>
                </a:lnTo>
                <a:close/>
                <a:moveTo>
                  <a:pt x="36777" y="46294"/>
                </a:moveTo>
                <a:lnTo>
                  <a:pt x="32220" y="46294"/>
                </a:lnTo>
                <a:lnTo>
                  <a:pt x="32220" y="41697"/>
                </a:lnTo>
                <a:lnTo>
                  <a:pt x="36777" y="41697"/>
                </a:lnTo>
                <a:close/>
                <a:moveTo>
                  <a:pt x="36777" y="41455"/>
                </a:moveTo>
                <a:lnTo>
                  <a:pt x="32220" y="41455"/>
                </a:lnTo>
                <a:lnTo>
                  <a:pt x="32220" y="36898"/>
                </a:lnTo>
                <a:lnTo>
                  <a:pt x="36777" y="36898"/>
                </a:lnTo>
                <a:close/>
                <a:moveTo>
                  <a:pt x="36777" y="36656"/>
                </a:moveTo>
                <a:lnTo>
                  <a:pt x="32220" y="36656"/>
                </a:lnTo>
                <a:lnTo>
                  <a:pt x="32220" y="32059"/>
                </a:lnTo>
                <a:lnTo>
                  <a:pt x="36777" y="32059"/>
                </a:lnTo>
                <a:close/>
                <a:moveTo>
                  <a:pt x="36777" y="31817"/>
                </a:moveTo>
                <a:lnTo>
                  <a:pt x="32220" y="31817"/>
                </a:lnTo>
                <a:lnTo>
                  <a:pt x="32220" y="27260"/>
                </a:lnTo>
                <a:lnTo>
                  <a:pt x="36777" y="27260"/>
                </a:lnTo>
                <a:close/>
                <a:moveTo>
                  <a:pt x="36777" y="27018"/>
                </a:moveTo>
                <a:lnTo>
                  <a:pt x="32220" y="27018"/>
                </a:lnTo>
                <a:lnTo>
                  <a:pt x="32220" y="22462"/>
                </a:lnTo>
                <a:lnTo>
                  <a:pt x="36777" y="22462"/>
                </a:lnTo>
                <a:close/>
                <a:moveTo>
                  <a:pt x="36777" y="22220"/>
                </a:moveTo>
                <a:lnTo>
                  <a:pt x="32220" y="22220"/>
                </a:lnTo>
                <a:lnTo>
                  <a:pt x="32220" y="17622"/>
                </a:lnTo>
                <a:lnTo>
                  <a:pt x="36777" y="17622"/>
                </a:lnTo>
                <a:close/>
                <a:moveTo>
                  <a:pt x="36777" y="17380"/>
                </a:moveTo>
                <a:lnTo>
                  <a:pt x="32220" y="17380"/>
                </a:lnTo>
                <a:lnTo>
                  <a:pt x="32220" y="12824"/>
                </a:lnTo>
                <a:lnTo>
                  <a:pt x="36777" y="12824"/>
                </a:lnTo>
                <a:close/>
                <a:moveTo>
                  <a:pt x="36777" y="12582"/>
                </a:moveTo>
                <a:lnTo>
                  <a:pt x="32220" y="12582"/>
                </a:lnTo>
                <a:lnTo>
                  <a:pt x="32220" y="8025"/>
                </a:lnTo>
                <a:lnTo>
                  <a:pt x="36777" y="8025"/>
                </a:lnTo>
                <a:close/>
                <a:moveTo>
                  <a:pt x="36777" y="7783"/>
                </a:moveTo>
                <a:lnTo>
                  <a:pt x="32220" y="7783"/>
                </a:lnTo>
                <a:lnTo>
                  <a:pt x="32220" y="3307"/>
                </a:lnTo>
                <a:lnTo>
                  <a:pt x="36777" y="3307"/>
                </a:lnTo>
                <a:lnTo>
                  <a:pt x="36777" y="7904"/>
                </a:lnTo>
                <a:close/>
                <a:moveTo>
                  <a:pt x="41616" y="89564"/>
                </a:moveTo>
                <a:lnTo>
                  <a:pt x="37019" y="89564"/>
                </a:lnTo>
                <a:lnTo>
                  <a:pt x="37019" y="85007"/>
                </a:lnTo>
                <a:lnTo>
                  <a:pt x="41616" y="85007"/>
                </a:lnTo>
                <a:close/>
                <a:moveTo>
                  <a:pt x="41616" y="84765"/>
                </a:moveTo>
                <a:lnTo>
                  <a:pt x="37019" y="84765"/>
                </a:lnTo>
                <a:lnTo>
                  <a:pt x="37019" y="80168"/>
                </a:lnTo>
                <a:lnTo>
                  <a:pt x="41616" y="80168"/>
                </a:lnTo>
                <a:close/>
                <a:moveTo>
                  <a:pt x="41616" y="79926"/>
                </a:moveTo>
                <a:lnTo>
                  <a:pt x="37019" y="79926"/>
                </a:lnTo>
                <a:lnTo>
                  <a:pt x="37019" y="75369"/>
                </a:lnTo>
                <a:lnTo>
                  <a:pt x="41616" y="75369"/>
                </a:lnTo>
                <a:close/>
                <a:moveTo>
                  <a:pt x="41616" y="75127"/>
                </a:moveTo>
                <a:lnTo>
                  <a:pt x="37019" y="75127"/>
                </a:lnTo>
                <a:lnTo>
                  <a:pt x="37019" y="70570"/>
                </a:lnTo>
                <a:lnTo>
                  <a:pt x="41616" y="70570"/>
                </a:lnTo>
                <a:close/>
                <a:moveTo>
                  <a:pt x="41616" y="70329"/>
                </a:moveTo>
                <a:lnTo>
                  <a:pt x="37019" y="70329"/>
                </a:lnTo>
                <a:lnTo>
                  <a:pt x="37019" y="65731"/>
                </a:lnTo>
                <a:lnTo>
                  <a:pt x="41616" y="65731"/>
                </a:lnTo>
                <a:close/>
                <a:moveTo>
                  <a:pt x="41616" y="65489"/>
                </a:moveTo>
                <a:lnTo>
                  <a:pt x="37019" y="65489"/>
                </a:lnTo>
                <a:lnTo>
                  <a:pt x="37019" y="60933"/>
                </a:lnTo>
                <a:lnTo>
                  <a:pt x="41616" y="60933"/>
                </a:lnTo>
                <a:close/>
                <a:moveTo>
                  <a:pt x="41616" y="60691"/>
                </a:moveTo>
                <a:lnTo>
                  <a:pt x="37019" y="60691"/>
                </a:lnTo>
                <a:lnTo>
                  <a:pt x="37019" y="56134"/>
                </a:lnTo>
                <a:lnTo>
                  <a:pt x="41616" y="56134"/>
                </a:lnTo>
                <a:close/>
                <a:moveTo>
                  <a:pt x="41616" y="55892"/>
                </a:moveTo>
                <a:lnTo>
                  <a:pt x="37019" y="55892"/>
                </a:lnTo>
                <a:lnTo>
                  <a:pt x="37019" y="51295"/>
                </a:lnTo>
                <a:lnTo>
                  <a:pt x="41616" y="51295"/>
                </a:lnTo>
                <a:close/>
                <a:moveTo>
                  <a:pt x="41616" y="51053"/>
                </a:moveTo>
                <a:lnTo>
                  <a:pt x="37019" y="51053"/>
                </a:lnTo>
                <a:lnTo>
                  <a:pt x="37019" y="46496"/>
                </a:lnTo>
                <a:lnTo>
                  <a:pt x="41616" y="46496"/>
                </a:lnTo>
                <a:close/>
                <a:moveTo>
                  <a:pt x="41616" y="46254"/>
                </a:moveTo>
                <a:lnTo>
                  <a:pt x="37019" y="46254"/>
                </a:lnTo>
                <a:lnTo>
                  <a:pt x="37019" y="41697"/>
                </a:lnTo>
                <a:lnTo>
                  <a:pt x="41616" y="41697"/>
                </a:lnTo>
                <a:close/>
                <a:moveTo>
                  <a:pt x="41616" y="41455"/>
                </a:moveTo>
                <a:lnTo>
                  <a:pt x="37019" y="41455"/>
                </a:lnTo>
                <a:lnTo>
                  <a:pt x="37019" y="36858"/>
                </a:lnTo>
                <a:lnTo>
                  <a:pt x="41616" y="36858"/>
                </a:lnTo>
                <a:close/>
                <a:moveTo>
                  <a:pt x="41616" y="36616"/>
                </a:moveTo>
                <a:lnTo>
                  <a:pt x="37019" y="36616"/>
                </a:lnTo>
                <a:lnTo>
                  <a:pt x="37019" y="32059"/>
                </a:lnTo>
                <a:lnTo>
                  <a:pt x="41616" y="32059"/>
                </a:lnTo>
                <a:close/>
                <a:moveTo>
                  <a:pt x="41616" y="31817"/>
                </a:moveTo>
                <a:lnTo>
                  <a:pt x="37019" y="31817"/>
                </a:lnTo>
                <a:lnTo>
                  <a:pt x="37019" y="27220"/>
                </a:lnTo>
                <a:lnTo>
                  <a:pt x="41616" y="27220"/>
                </a:lnTo>
                <a:close/>
                <a:moveTo>
                  <a:pt x="41616" y="26978"/>
                </a:moveTo>
                <a:lnTo>
                  <a:pt x="37019" y="26978"/>
                </a:lnTo>
                <a:lnTo>
                  <a:pt x="37019" y="22421"/>
                </a:lnTo>
                <a:lnTo>
                  <a:pt x="41616" y="22421"/>
                </a:lnTo>
                <a:close/>
                <a:moveTo>
                  <a:pt x="41616" y="22179"/>
                </a:moveTo>
                <a:lnTo>
                  <a:pt x="37019" y="22179"/>
                </a:lnTo>
                <a:lnTo>
                  <a:pt x="37019" y="17622"/>
                </a:lnTo>
                <a:lnTo>
                  <a:pt x="41616" y="17622"/>
                </a:lnTo>
                <a:close/>
                <a:moveTo>
                  <a:pt x="41616" y="17380"/>
                </a:moveTo>
                <a:lnTo>
                  <a:pt x="37019" y="17380"/>
                </a:lnTo>
                <a:lnTo>
                  <a:pt x="37019" y="12783"/>
                </a:lnTo>
                <a:lnTo>
                  <a:pt x="41616" y="12783"/>
                </a:lnTo>
                <a:close/>
                <a:moveTo>
                  <a:pt x="41616" y="12541"/>
                </a:moveTo>
                <a:lnTo>
                  <a:pt x="37019" y="12541"/>
                </a:lnTo>
                <a:lnTo>
                  <a:pt x="37019" y="7985"/>
                </a:lnTo>
                <a:lnTo>
                  <a:pt x="41616" y="7985"/>
                </a:lnTo>
                <a:close/>
                <a:moveTo>
                  <a:pt x="41616" y="7743"/>
                </a:moveTo>
                <a:lnTo>
                  <a:pt x="37019" y="7743"/>
                </a:lnTo>
                <a:lnTo>
                  <a:pt x="37019" y="3307"/>
                </a:lnTo>
                <a:lnTo>
                  <a:pt x="41616" y="3307"/>
                </a:lnTo>
                <a:lnTo>
                  <a:pt x="41616" y="7904"/>
                </a:lnTo>
                <a:close/>
                <a:moveTo>
                  <a:pt x="46415" y="89564"/>
                </a:moveTo>
                <a:lnTo>
                  <a:pt x="41858" y="89564"/>
                </a:lnTo>
                <a:lnTo>
                  <a:pt x="41858" y="84967"/>
                </a:lnTo>
                <a:lnTo>
                  <a:pt x="46415" y="84967"/>
                </a:lnTo>
                <a:close/>
                <a:moveTo>
                  <a:pt x="46415" y="84725"/>
                </a:moveTo>
                <a:lnTo>
                  <a:pt x="41858" y="84725"/>
                </a:lnTo>
                <a:lnTo>
                  <a:pt x="41858" y="80168"/>
                </a:lnTo>
                <a:lnTo>
                  <a:pt x="46415" y="80168"/>
                </a:lnTo>
                <a:close/>
                <a:moveTo>
                  <a:pt x="46415" y="79926"/>
                </a:moveTo>
                <a:lnTo>
                  <a:pt x="41858" y="79926"/>
                </a:lnTo>
                <a:lnTo>
                  <a:pt x="41858" y="75329"/>
                </a:lnTo>
                <a:lnTo>
                  <a:pt x="46415" y="75329"/>
                </a:lnTo>
                <a:close/>
                <a:moveTo>
                  <a:pt x="46415" y="75087"/>
                </a:moveTo>
                <a:lnTo>
                  <a:pt x="41858" y="75087"/>
                </a:lnTo>
                <a:lnTo>
                  <a:pt x="41858" y="70530"/>
                </a:lnTo>
                <a:lnTo>
                  <a:pt x="46415" y="70530"/>
                </a:lnTo>
                <a:close/>
                <a:moveTo>
                  <a:pt x="46415" y="70288"/>
                </a:moveTo>
                <a:lnTo>
                  <a:pt x="41858" y="70288"/>
                </a:lnTo>
                <a:lnTo>
                  <a:pt x="41858" y="65731"/>
                </a:lnTo>
                <a:lnTo>
                  <a:pt x="46415" y="65731"/>
                </a:lnTo>
                <a:close/>
                <a:moveTo>
                  <a:pt x="46415" y="65489"/>
                </a:moveTo>
                <a:lnTo>
                  <a:pt x="41858" y="65489"/>
                </a:lnTo>
                <a:lnTo>
                  <a:pt x="41858" y="60892"/>
                </a:lnTo>
                <a:lnTo>
                  <a:pt x="46415" y="60892"/>
                </a:lnTo>
                <a:close/>
                <a:moveTo>
                  <a:pt x="46415" y="60650"/>
                </a:moveTo>
                <a:lnTo>
                  <a:pt x="41858" y="60650"/>
                </a:lnTo>
                <a:lnTo>
                  <a:pt x="41858" y="56093"/>
                </a:lnTo>
                <a:lnTo>
                  <a:pt x="46415" y="56093"/>
                </a:lnTo>
                <a:close/>
                <a:moveTo>
                  <a:pt x="46415" y="55851"/>
                </a:moveTo>
                <a:lnTo>
                  <a:pt x="41858" y="55851"/>
                </a:lnTo>
                <a:lnTo>
                  <a:pt x="41858" y="51295"/>
                </a:lnTo>
                <a:lnTo>
                  <a:pt x="46415" y="51295"/>
                </a:lnTo>
                <a:close/>
                <a:moveTo>
                  <a:pt x="46415" y="51053"/>
                </a:moveTo>
                <a:lnTo>
                  <a:pt x="41858" y="51053"/>
                </a:lnTo>
                <a:lnTo>
                  <a:pt x="41858" y="46456"/>
                </a:lnTo>
                <a:lnTo>
                  <a:pt x="46415" y="46456"/>
                </a:lnTo>
                <a:close/>
                <a:moveTo>
                  <a:pt x="46415" y="46214"/>
                </a:moveTo>
                <a:lnTo>
                  <a:pt x="41858" y="46214"/>
                </a:lnTo>
                <a:lnTo>
                  <a:pt x="41858" y="41657"/>
                </a:lnTo>
                <a:lnTo>
                  <a:pt x="46415" y="41657"/>
                </a:lnTo>
                <a:close/>
                <a:moveTo>
                  <a:pt x="46415" y="41415"/>
                </a:moveTo>
                <a:lnTo>
                  <a:pt x="41858" y="41415"/>
                </a:lnTo>
                <a:lnTo>
                  <a:pt x="41858" y="36858"/>
                </a:lnTo>
                <a:lnTo>
                  <a:pt x="46415" y="36858"/>
                </a:lnTo>
                <a:close/>
                <a:moveTo>
                  <a:pt x="46415" y="36616"/>
                </a:moveTo>
                <a:lnTo>
                  <a:pt x="41858" y="36616"/>
                </a:lnTo>
                <a:lnTo>
                  <a:pt x="41858" y="32019"/>
                </a:lnTo>
                <a:lnTo>
                  <a:pt x="46415" y="32019"/>
                </a:lnTo>
                <a:close/>
                <a:moveTo>
                  <a:pt x="46415" y="31777"/>
                </a:moveTo>
                <a:lnTo>
                  <a:pt x="41858" y="31777"/>
                </a:lnTo>
                <a:lnTo>
                  <a:pt x="41858" y="27220"/>
                </a:lnTo>
                <a:lnTo>
                  <a:pt x="46415" y="27220"/>
                </a:lnTo>
                <a:close/>
                <a:moveTo>
                  <a:pt x="46415" y="26978"/>
                </a:moveTo>
                <a:lnTo>
                  <a:pt x="41858" y="26978"/>
                </a:lnTo>
                <a:lnTo>
                  <a:pt x="41858" y="22381"/>
                </a:lnTo>
                <a:lnTo>
                  <a:pt x="46415" y="22381"/>
                </a:lnTo>
                <a:close/>
                <a:moveTo>
                  <a:pt x="46415" y="22139"/>
                </a:moveTo>
                <a:lnTo>
                  <a:pt x="41858" y="22139"/>
                </a:lnTo>
                <a:lnTo>
                  <a:pt x="41858" y="17582"/>
                </a:lnTo>
                <a:lnTo>
                  <a:pt x="46415" y="17582"/>
                </a:lnTo>
                <a:close/>
                <a:moveTo>
                  <a:pt x="46415" y="17340"/>
                </a:moveTo>
                <a:lnTo>
                  <a:pt x="41858" y="17340"/>
                </a:lnTo>
                <a:lnTo>
                  <a:pt x="41858" y="12783"/>
                </a:lnTo>
                <a:lnTo>
                  <a:pt x="46415" y="12783"/>
                </a:lnTo>
                <a:close/>
                <a:moveTo>
                  <a:pt x="46415" y="12541"/>
                </a:moveTo>
                <a:lnTo>
                  <a:pt x="41858" y="12541"/>
                </a:lnTo>
                <a:lnTo>
                  <a:pt x="41858" y="7944"/>
                </a:lnTo>
                <a:lnTo>
                  <a:pt x="46415" y="7944"/>
                </a:lnTo>
                <a:close/>
                <a:moveTo>
                  <a:pt x="46415" y="7702"/>
                </a:moveTo>
                <a:lnTo>
                  <a:pt x="41858" y="7702"/>
                </a:lnTo>
                <a:lnTo>
                  <a:pt x="41858" y="3307"/>
                </a:lnTo>
                <a:lnTo>
                  <a:pt x="46415" y="3307"/>
                </a:lnTo>
                <a:lnTo>
                  <a:pt x="46415" y="7904"/>
                </a:lnTo>
                <a:close/>
                <a:moveTo>
                  <a:pt x="51214" y="89524"/>
                </a:moveTo>
                <a:lnTo>
                  <a:pt x="46657" y="89524"/>
                </a:lnTo>
                <a:lnTo>
                  <a:pt x="46657" y="84967"/>
                </a:lnTo>
                <a:lnTo>
                  <a:pt x="51214" y="84967"/>
                </a:lnTo>
                <a:close/>
                <a:moveTo>
                  <a:pt x="51214" y="84685"/>
                </a:moveTo>
                <a:lnTo>
                  <a:pt x="46657" y="84685"/>
                </a:lnTo>
                <a:lnTo>
                  <a:pt x="46657" y="80128"/>
                </a:lnTo>
                <a:lnTo>
                  <a:pt x="51214" y="80128"/>
                </a:lnTo>
                <a:close/>
                <a:moveTo>
                  <a:pt x="51214" y="79886"/>
                </a:moveTo>
                <a:lnTo>
                  <a:pt x="46657" y="79886"/>
                </a:lnTo>
                <a:lnTo>
                  <a:pt x="46657" y="75329"/>
                </a:lnTo>
                <a:lnTo>
                  <a:pt x="51214" y="75329"/>
                </a:lnTo>
                <a:close/>
                <a:moveTo>
                  <a:pt x="51214" y="75087"/>
                </a:moveTo>
                <a:lnTo>
                  <a:pt x="46657" y="75087"/>
                </a:lnTo>
                <a:lnTo>
                  <a:pt x="46657" y="70490"/>
                </a:lnTo>
                <a:lnTo>
                  <a:pt x="51214" y="70490"/>
                </a:lnTo>
                <a:close/>
                <a:moveTo>
                  <a:pt x="51214" y="70248"/>
                </a:moveTo>
                <a:lnTo>
                  <a:pt x="46657" y="70248"/>
                </a:lnTo>
                <a:lnTo>
                  <a:pt x="46657" y="65691"/>
                </a:lnTo>
                <a:lnTo>
                  <a:pt x="51214" y="65691"/>
                </a:lnTo>
                <a:close/>
                <a:moveTo>
                  <a:pt x="51214" y="65449"/>
                </a:moveTo>
                <a:lnTo>
                  <a:pt x="46657" y="65449"/>
                </a:lnTo>
                <a:lnTo>
                  <a:pt x="46657" y="60892"/>
                </a:lnTo>
                <a:lnTo>
                  <a:pt x="51214" y="60892"/>
                </a:lnTo>
                <a:close/>
                <a:moveTo>
                  <a:pt x="51214" y="60650"/>
                </a:moveTo>
                <a:lnTo>
                  <a:pt x="46657" y="60650"/>
                </a:lnTo>
                <a:lnTo>
                  <a:pt x="46657" y="56053"/>
                </a:lnTo>
                <a:lnTo>
                  <a:pt x="51214" y="56053"/>
                </a:lnTo>
                <a:close/>
                <a:moveTo>
                  <a:pt x="51214" y="55811"/>
                </a:moveTo>
                <a:lnTo>
                  <a:pt x="46657" y="55811"/>
                </a:lnTo>
                <a:lnTo>
                  <a:pt x="46657" y="51254"/>
                </a:lnTo>
                <a:lnTo>
                  <a:pt x="51214" y="51254"/>
                </a:lnTo>
                <a:close/>
                <a:moveTo>
                  <a:pt x="51214" y="51012"/>
                </a:moveTo>
                <a:lnTo>
                  <a:pt x="46657" y="51012"/>
                </a:lnTo>
                <a:lnTo>
                  <a:pt x="46657" y="46456"/>
                </a:lnTo>
                <a:lnTo>
                  <a:pt x="51214" y="46456"/>
                </a:lnTo>
                <a:close/>
                <a:moveTo>
                  <a:pt x="51214" y="46214"/>
                </a:moveTo>
                <a:lnTo>
                  <a:pt x="46657" y="46214"/>
                </a:lnTo>
                <a:lnTo>
                  <a:pt x="46657" y="41616"/>
                </a:lnTo>
                <a:lnTo>
                  <a:pt x="51214" y="41616"/>
                </a:lnTo>
                <a:close/>
                <a:moveTo>
                  <a:pt x="51214" y="41374"/>
                </a:moveTo>
                <a:lnTo>
                  <a:pt x="46657" y="41374"/>
                </a:lnTo>
                <a:lnTo>
                  <a:pt x="46657" y="36818"/>
                </a:lnTo>
                <a:lnTo>
                  <a:pt x="51214" y="36818"/>
                </a:lnTo>
                <a:close/>
                <a:moveTo>
                  <a:pt x="51214" y="36576"/>
                </a:moveTo>
                <a:lnTo>
                  <a:pt x="46657" y="36576"/>
                </a:lnTo>
                <a:lnTo>
                  <a:pt x="46657" y="32019"/>
                </a:lnTo>
                <a:lnTo>
                  <a:pt x="51214" y="32019"/>
                </a:lnTo>
                <a:close/>
                <a:moveTo>
                  <a:pt x="51214" y="31777"/>
                </a:moveTo>
                <a:lnTo>
                  <a:pt x="46657" y="31777"/>
                </a:lnTo>
                <a:lnTo>
                  <a:pt x="46657" y="27180"/>
                </a:lnTo>
                <a:lnTo>
                  <a:pt x="51214" y="27180"/>
                </a:lnTo>
                <a:close/>
                <a:moveTo>
                  <a:pt x="51214" y="26938"/>
                </a:moveTo>
                <a:lnTo>
                  <a:pt x="46657" y="26938"/>
                </a:lnTo>
                <a:lnTo>
                  <a:pt x="46657" y="22381"/>
                </a:lnTo>
                <a:lnTo>
                  <a:pt x="51214" y="22381"/>
                </a:lnTo>
                <a:close/>
                <a:moveTo>
                  <a:pt x="51214" y="22139"/>
                </a:moveTo>
                <a:lnTo>
                  <a:pt x="46657" y="22139"/>
                </a:lnTo>
                <a:lnTo>
                  <a:pt x="46657" y="17582"/>
                </a:lnTo>
                <a:lnTo>
                  <a:pt x="51214" y="17582"/>
                </a:lnTo>
                <a:close/>
                <a:moveTo>
                  <a:pt x="51214" y="17340"/>
                </a:moveTo>
                <a:lnTo>
                  <a:pt x="46657" y="17340"/>
                </a:lnTo>
                <a:lnTo>
                  <a:pt x="46657" y="12743"/>
                </a:lnTo>
                <a:lnTo>
                  <a:pt x="51214" y="12743"/>
                </a:lnTo>
                <a:close/>
                <a:moveTo>
                  <a:pt x="51214" y="12501"/>
                </a:moveTo>
                <a:lnTo>
                  <a:pt x="46657" y="12501"/>
                </a:lnTo>
                <a:lnTo>
                  <a:pt x="46657" y="7944"/>
                </a:lnTo>
                <a:lnTo>
                  <a:pt x="51214" y="7944"/>
                </a:lnTo>
                <a:close/>
                <a:moveTo>
                  <a:pt x="51214" y="7702"/>
                </a:moveTo>
                <a:lnTo>
                  <a:pt x="46657" y="7702"/>
                </a:lnTo>
                <a:lnTo>
                  <a:pt x="46657" y="3307"/>
                </a:lnTo>
                <a:lnTo>
                  <a:pt x="51214" y="3307"/>
                </a:lnTo>
                <a:lnTo>
                  <a:pt x="51214" y="7904"/>
                </a:lnTo>
                <a:close/>
                <a:moveTo>
                  <a:pt x="56053" y="89483"/>
                </a:moveTo>
                <a:lnTo>
                  <a:pt x="51456" y="89483"/>
                </a:lnTo>
                <a:lnTo>
                  <a:pt x="51456" y="84927"/>
                </a:lnTo>
                <a:lnTo>
                  <a:pt x="56053" y="84927"/>
                </a:lnTo>
                <a:close/>
                <a:moveTo>
                  <a:pt x="56053" y="84685"/>
                </a:moveTo>
                <a:lnTo>
                  <a:pt x="51456" y="84685"/>
                </a:lnTo>
                <a:lnTo>
                  <a:pt x="51456" y="80087"/>
                </a:lnTo>
                <a:lnTo>
                  <a:pt x="56053" y="80087"/>
                </a:lnTo>
                <a:close/>
                <a:moveTo>
                  <a:pt x="56053" y="79845"/>
                </a:moveTo>
                <a:lnTo>
                  <a:pt x="51456" y="79845"/>
                </a:lnTo>
                <a:lnTo>
                  <a:pt x="51456" y="75289"/>
                </a:lnTo>
                <a:lnTo>
                  <a:pt x="56053" y="75289"/>
                </a:lnTo>
                <a:close/>
                <a:moveTo>
                  <a:pt x="56053" y="75047"/>
                </a:moveTo>
                <a:lnTo>
                  <a:pt x="51456" y="75047"/>
                </a:lnTo>
                <a:lnTo>
                  <a:pt x="51456" y="70490"/>
                </a:lnTo>
                <a:lnTo>
                  <a:pt x="56053" y="70490"/>
                </a:lnTo>
                <a:close/>
                <a:moveTo>
                  <a:pt x="56053" y="70248"/>
                </a:moveTo>
                <a:lnTo>
                  <a:pt x="51456" y="70248"/>
                </a:lnTo>
                <a:lnTo>
                  <a:pt x="51456" y="65651"/>
                </a:lnTo>
                <a:lnTo>
                  <a:pt x="56053" y="65651"/>
                </a:lnTo>
                <a:close/>
                <a:moveTo>
                  <a:pt x="56053" y="65409"/>
                </a:moveTo>
                <a:lnTo>
                  <a:pt x="51456" y="65409"/>
                </a:lnTo>
                <a:lnTo>
                  <a:pt x="51456" y="60852"/>
                </a:lnTo>
                <a:lnTo>
                  <a:pt x="56053" y="60852"/>
                </a:lnTo>
                <a:close/>
                <a:moveTo>
                  <a:pt x="56053" y="60610"/>
                </a:moveTo>
                <a:lnTo>
                  <a:pt x="51456" y="60610"/>
                </a:lnTo>
                <a:lnTo>
                  <a:pt x="51456" y="56053"/>
                </a:lnTo>
                <a:lnTo>
                  <a:pt x="56053" y="56053"/>
                </a:lnTo>
                <a:close/>
                <a:moveTo>
                  <a:pt x="56053" y="55811"/>
                </a:moveTo>
                <a:lnTo>
                  <a:pt x="51456" y="55811"/>
                </a:lnTo>
                <a:lnTo>
                  <a:pt x="51456" y="51214"/>
                </a:lnTo>
                <a:lnTo>
                  <a:pt x="56053" y="51214"/>
                </a:lnTo>
                <a:close/>
                <a:moveTo>
                  <a:pt x="56053" y="50972"/>
                </a:moveTo>
                <a:lnTo>
                  <a:pt x="51456" y="50972"/>
                </a:lnTo>
                <a:lnTo>
                  <a:pt x="51456" y="46415"/>
                </a:lnTo>
                <a:lnTo>
                  <a:pt x="56053" y="46415"/>
                </a:lnTo>
                <a:close/>
                <a:moveTo>
                  <a:pt x="56053" y="46173"/>
                </a:moveTo>
                <a:lnTo>
                  <a:pt x="51456" y="46173"/>
                </a:lnTo>
                <a:lnTo>
                  <a:pt x="51456" y="41616"/>
                </a:lnTo>
                <a:lnTo>
                  <a:pt x="56053" y="41616"/>
                </a:lnTo>
                <a:close/>
                <a:moveTo>
                  <a:pt x="56053" y="41374"/>
                </a:moveTo>
                <a:lnTo>
                  <a:pt x="51456" y="41374"/>
                </a:lnTo>
                <a:lnTo>
                  <a:pt x="51456" y="36777"/>
                </a:lnTo>
                <a:lnTo>
                  <a:pt x="56053" y="36777"/>
                </a:lnTo>
                <a:close/>
                <a:moveTo>
                  <a:pt x="56053" y="36535"/>
                </a:moveTo>
                <a:lnTo>
                  <a:pt x="51456" y="36535"/>
                </a:lnTo>
                <a:lnTo>
                  <a:pt x="51456" y="31978"/>
                </a:lnTo>
                <a:lnTo>
                  <a:pt x="56053" y="31978"/>
                </a:lnTo>
                <a:close/>
                <a:moveTo>
                  <a:pt x="56053" y="31737"/>
                </a:moveTo>
                <a:lnTo>
                  <a:pt x="51456" y="31737"/>
                </a:lnTo>
                <a:lnTo>
                  <a:pt x="51456" y="27180"/>
                </a:lnTo>
                <a:lnTo>
                  <a:pt x="56053" y="27180"/>
                </a:lnTo>
                <a:close/>
                <a:moveTo>
                  <a:pt x="56053" y="26938"/>
                </a:moveTo>
                <a:lnTo>
                  <a:pt x="51456" y="26938"/>
                </a:lnTo>
                <a:lnTo>
                  <a:pt x="51456" y="22341"/>
                </a:lnTo>
                <a:lnTo>
                  <a:pt x="56053" y="22341"/>
                </a:lnTo>
                <a:close/>
                <a:moveTo>
                  <a:pt x="56053" y="22099"/>
                </a:moveTo>
                <a:lnTo>
                  <a:pt x="51456" y="22099"/>
                </a:lnTo>
                <a:lnTo>
                  <a:pt x="51456" y="17542"/>
                </a:lnTo>
                <a:lnTo>
                  <a:pt x="56053" y="17542"/>
                </a:lnTo>
                <a:close/>
                <a:moveTo>
                  <a:pt x="56053" y="17300"/>
                </a:moveTo>
                <a:lnTo>
                  <a:pt x="51456" y="17300"/>
                </a:lnTo>
                <a:lnTo>
                  <a:pt x="51456" y="12743"/>
                </a:lnTo>
                <a:lnTo>
                  <a:pt x="56053" y="12743"/>
                </a:lnTo>
                <a:close/>
                <a:moveTo>
                  <a:pt x="56053" y="12501"/>
                </a:moveTo>
                <a:lnTo>
                  <a:pt x="51456" y="12501"/>
                </a:lnTo>
                <a:lnTo>
                  <a:pt x="51456" y="7904"/>
                </a:lnTo>
                <a:lnTo>
                  <a:pt x="56053" y="7904"/>
                </a:lnTo>
                <a:close/>
                <a:moveTo>
                  <a:pt x="56053" y="7662"/>
                </a:moveTo>
                <a:lnTo>
                  <a:pt x="51456" y="7662"/>
                </a:lnTo>
                <a:lnTo>
                  <a:pt x="51456" y="3307"/>
                </a:lnTo>
                <a:lnTo>
                  <a:pt x="56053" y="3307"/>
                </a:lnTo>
                <a:lnTo>
                  <a:pt x="56053" y="7904"/>
                </a:lnTo>
                <a:close/>
                <a:moveTo>
                  <a:pt x="60852" y="89483"/>
                </a:moveTo>
                <a:lnTo>
                  <a:pt x="56295" y="89483"/>
                </a:lnTo>
                <a:lnTo>
                  <a:pt x="56295" y="84886"/>
                </a:lnTo>
                <a:lnTo>
                  <a:pt x="60852" y="84886"/>
                </a:lnTo>
                <a:close/>
                <a:moveTo>
                  <a:pt x="60852" y="84644"/>
                </a:moveTo>
                <a:lnTo>
                  <a:pt x="56295" y="84644"/>
                </a:lnTo>
                <a:lnTo>
                  <a:pt x="56295" y="80087"/>
                </a:lnTo>
                <a:lnTo>
                  <a:pt x="60852" y="80087"/>
                </a:lnTo>
                <a:close/>
                <a:moveTo>
                  <a:pt x="60852" y="79845"/>
                </a:moveTo>
                <a:lnTo>
                  <a:pt x="56295" y="79845"/>
                </a:lnTo>
                <a:lnTo>
                  <a:pt x="56295" y="75248"/>
                </a:lnTo>
                <a:lnTo>
                  <a:pt x="60852" y="75248"/>
                </a:lnTo>
                <a:close/>
                <a:moveTo>
                  <a:pt x="60852" y="75006"/>
                </a:moveTo>
                <a:lnTo>
                  <a:pt x="56295" y="75006"/>
                </a:lnTo>
                <a:lnTo>
                  <a:pt x="56295" y="70449"/>
                </a:lnTo>
                <a:lnTo>
                  <a:pt x="60852" y="70449"/>
                </a:lnTo>
                <a:close/>
                <a:moveTo>
                  <a:pt x="60852" y="70208"/>
                </a:moveTo>
                <a:lnTo>
                  <a:pt x="56295" y="70208"/>
                </a:lnTo>
                <a:lnTo>
                  <a:pt x="56295" y="65651"/>
                </a:lnTo>
                <a:lnTo>
                  <a:pt x="60852" y="65651"/>
                </a:lnTo>
                <a:close/>
                <a:moveTo>
                  <a:pt x="60852" y="65409"/>
                </a:moveTo>
                <a:lnTo>
                  <a:pt x="56295" y="65409"/>
                </a:lnTo>
                <a:lnTo>
                  <a:pt x="56295" y="60812"/>
                </a:lnTo>
                <a:lnTo>
                  <a:pt x="60852" y="60812"/>
                </a:lnTo>
                <a:close/>
                <a:moveTo>
                  <a:pt x="60852" y="60570"/>
                </a:moveTo>
                <a:lnTo>
                  <a:pt x="56295" y="60570"/>
                </a:lnTo>
                <a:lnTo>
                  <a:pt x="56295" y="56013"/>
                </a:lnTo>
                <a:lnTo>
                  <a:pt x="60852" y="56013"/>
                </a:lnTo>
                <a:close/>
                <a:moveTo>
                  <a:pt x="60852" y="55771"/>
                </a:moveTo>
                <a:lnTo>
                  <a:pt x="56295" y="55771"/>
                </a:lnTo>
                <a:lnTo>
                  <a:pt x="56295" y="51214"/>
                </a:lnTo>
                <a:lnTo>
                  <a:pt x="60852" y="51214"/>
                </a:lnTo>
                <a:close/>
                <a:moveTo>
                  <a:pt x="60852" y="50972"/>
                </a:moveTo>
                <a:lnTo>
                  <a:pt x="56295" y="50972"/>
                </a:lnTo>
                <a:lnTo>
                  <a:pt x="56295" y="46375"/>
                </a:lnTo>
                <a:lnTo>
                  <a:pt x="60852" y="46375"/>
                </a:lnTo>
                <a:close/>
                <a:moveTo>
                  <a:pt x="60852" y="46133"/>
                </a:moveTo>
                <a:lnTo>
                  <a:pt x="56295" y="46133"/>
                </a:lnTo>
                <a:lnTo>
                  <a:pt x="56295" y="41576"/>
                </a:lnTo>
                <a:lnTo>
                  <a:pt x="60852" y="41576"/>
                </a:lnTo>
                <a:close/>
                <a:moveTo>
                  <a:pt x="60852" y="41334"/>
                </a:moveTo>
                <a:lnTo>
                  <a:pt x="56295" y="41334"/>
                </a:lnTo>
                <a:lnTo>
                  <a:pt x="56295" y="36777"/>
                </a:lnTo>
                <a:lnTo>
                  <a:pt x="60852" y="36777"/>
                </a:lnTo>
                <a:close/>
                <a:moveTo>
                  <a:pt x="60852" y="36535"/>
                </a:moveTo>
                <a:lnTo>
                  <a:pt x="56295" y="36535"/>
                </a:lnTo>
                <a:lnTo>
                  <a:pt x="56295" y="31938"/>
                </a:lnTo>
                <a:lnTo>
                  <a:pt x="60852" y="31938"/>
                </a:lnTo>
                <a:close/>
                <a:moveTo>
                  <a:pt x="60852" y="31696"/>
                </a:moveTo>
                <a:lnTo>
                  <a:pt x="56295" y="31696"/>
                </a:lnTo>
                <a:lnTo>
                  <a:pt x="56295" y="27139"/>
                </a:lnTo>
                <a:lnTo>
                  <a:pt x="60852" y="27139"/>
                </a:lnTo>
                <a:close/>
                <a:moveTo>
                  <a:pt x="60852" y="26897"/>
                </a:moveTo>
                <a:lnTo>
                  <a:pt x="56295" y="26897"/>
                </a:lnTo>
                <a:lnTo>
                  <a:pt x="56295" y="22341"/>
                </a:lnTo>
                <a:lnTo>
                  <a:pt x="60852" y="22341"/>
                </a:lnTo>
                <a:close/>
                <a:moveTo>
                  <a:pt x="60852" y="22099"/>
                </a:moveTo>
                <a:lnTo>
                  <a:pt x="56295" y="22099"/>
                </a:lnTo>
                <a:lnTo>
                  <a:pt x="56295" y="17501"/>
                </a:lnTo>
                <a:lnTo>
                  <a:pt x="60852" y="17501"/>
                </a:lnTo>
                <a:close/>
                <a:moveTo>
                  <a:pt x="60852" y="17260"/>
                </a:moveTo>
                <a:lnTo>
                  <a:pt x="56295" y="17260"/>
                </a:lnTo>
                <a:lnTo>
                  <a:pt x="56295" y="12703"/>
                </a:lnTo>
                <a:lnTo>
                  <a:pt x="60852" y="12703"/>
                </a:lnTo>
                <a:close/>
                <a:moveTo>
                  <a:pt x="60852" y="12461"/>
                </a:moveTo>
                <a:lnTo>
                  <a:pt x="56295" y="12461"/>
                </a:lnTo>
                <a:lnTo>
                  <a:pt x="56295" y="7904"/>
                </a:lnTo>
                <a:lnTo>
                  <a:pt x="60852" y="7904"/>
                </a:lnTo>
                <a:close/>
                <a:moveTo>
                  <a:pt x="60852" y="7662"/>
                </a:moveTo>
                <a:lnTo>
                  <a:pt x="56295" y="7662"/>
                </a:lnTo>
                <a:lnTo>
                  <a:pt x="56295" y="3307"/>
                </a:lnTo>
                <a:lnTo>
                  <a:pt x="60852" y="3307"/>
                </a:lnTo>
                <a:lnTo>
                  <a:pt x="60852" y="7904"/>
                </a:lnTo>
                <a:close/>
                <a:moveTo>
                  <a:pt x="65651" y="84644"/>
                </a:moveTo>
                <a:lnTo>
                  <a:pt x="61094" y="84644"/>
                </a:lnTo>
                <a:lnTo>
                  <a:pt x="61094" y="80047"/>
                </a:lnTo>
                <a:lnTo>
                  <a:pt x="65651" y="80047"/>
                </a:lnTo>
                <a:close/>
                <a:moveTo>
                  <a:pt x="65651" y="79805"/>
                </a:moveTo>
                <a:lnTo>
                  <a:pt x="61094" y="79805"/>
                </a:lnTo>
                <a:lnTo>
                  <a:pt x="61094" y="75248"/>
                </a:lnTo>
                <a:lnTo>
                  <a:pt x="65651" y="75248"/>
                </a:lnTo>
                <a:close/>
                <a:moveTo>
                  <a:pt x="65651" y="75006"/>
                </a:moveTo>
                <a:lnTo>
                  <a:pt x="61094" y="75006"/>
                </a:lnTo>
                <a:lnTo>
                  <a:pt x="61094" y="70449"/>
                </a:lnTo>
                <a:lnTo>
                  <a:pt x="65651" y="70449"/>
                </a:lnTo>
                <a:close/>
                <a:moveTo>
                  <a:pt x="65651" y="70208"/>
                </a:moveTo>
                <a:lnTo>
                  <a:pt x="61094" y="70208"/>
                </a:lnTo>
                <a:lnTo>
                  <a:pt x="61094" y="65610"/>
                </a:lnTo>
                <a:lnTo>
                  <a:pt x="65651" y="65610"/>
                </a:lnTo>
                <a:close/>
                <a:moveTo>
                  <a:pt x="65651" y="65368"/>
                </a:moveTo>
                <a:lnTo>
                  <a:pt x="61094" y="65368"/>
                </a:lnTo>
                <a:lnTo>
                  <a:pt x="61094" y="60812"/>
                </a:lnTo>
                <a:lnTo>
                  <a:pt x="65651" y="60812"/>
                </a:lnTo>
                <a:close/>
                <a:moveTo>
                  <a:pt x="65651" y="60570"/>
                </a:moveTo>
                <a:lnTo>
                  <a:pt x="61094" y="60570"/>
                </a:lnTo>
                <a:lnTo>
                  <a:pt x="61094" y="56013"/>
                </a:lnTo>
                <a:lnTo>
                  <a:pt x="65651" y="56013"/>
                </a:lnTo>
                <a:close/>
                <a:moveTo>
                  <a:pt x="65651" y="55771"/>
                </a:moveTo>
                <a:lnTo>
                  <a:pt x="61094" y="55771"/>
                </a:lnTo>
                <a:lnTo>
                  <a:pt x="61094" y="51174"/>
                </a:lnTo>
                <a:lnTo>
                  <a:pt x="65651" y="51174"/>
                </a:lnTo>
                <a:close/>
                <a:moveTo>
                  <a:pt x="65651" y="50932"/>
                </a:moveTo>
                <a:lnTo>
                  <a:pt x="61094" y="50932"/>
                </a:lnTo>
                <a:lnTo>
                  <a:pt x="61094" y="46375"/>
                </a:lnTo>
                <a:lnTo>
                  <a:pt x="65651" y="46375"/>
                </a:lnTo>
                <a:close/>
                <a:moveTo>
                  <a:pt x="65651" y="46133"/>
                </a:moveTo>
                <a:lnTo>
                  <a:pt x="61094" y="46133"/>
                </a:lnTo>
                <a:lnTo>
                  <a:pt x="61094" y="41536"/>
                </a:lnTo>
                <a:lnTo>
                  <a:pt x="65651" y="41536"/>
                </a:lnTo>
                <a:close/>
                <a:moveTo>
                  <a:pt x="65651" y="41294"/>
                </a:moveTo>
                <a:lnTo>
                  <a:pt x="61094" y="41294"/>
                </a:lnTo>
                <a:lnTo>
                  <a:pt x="61094" y="36737"/>
                </a:lnTo>
                <a:lnTo>
                  <a:pt x="65651" y="36737"/>
                </a:lnTo>
                <a:close/>
                <a:moveTo>
                  <a:pt x="65651" y="36495"/>
                </a:moveTo>
                <a:lnTo>
                  <a:pt x="61094" y="36495"/>
                </a:lnTo>
                <a:lnTo>
                  <a:pt x="61094" y="31938"/>
                </a:lnTo>
                <a:lnTo>
                  <a:pt x="65651" y="31938"/>
                </a:lnTo>
                <a:close/>
                <a:moveTo>
                  <a:pt x="65651" y="31696"/>
                </a:moveTo>
                <a:lnTo>
                  <a:pt x="61094" y="31696"/>
                </a:lnTo>
                <a:lnTo>
                  <a:pt x="61094" y="27099"/>
                </a:lnTo>
                <a:lnTo>
                  <a:pt x="65651" y="27099"/>
                </a:lnTo>
                <a:close/>
                <a:moveTo>
                  <a:pt x="65651" y="26857"/>
                </a:moveTo>
                <a:lnTo>
                  <a:pt x="61094" y="26857"/>
                </a:lnTo>
                <a:lnTo>
                  <a:pt x="61094" y="22300"/>
                </a:lnTo>
                <a:lnTo>
                  <a:pt x="65651" y="22300"/>
                </a:lnTo>
                <a:close/>
                <a:moveTo>
                  <a:pt x="65651" y="22058"/>
                </a:moveTo>
                <a:lnTo>
                  <a:pt x="61094" y="22058"/>
                </a:lnTo>
                <a:lnTo>
                  <a:pt x="61094" y="17501"/>
                </a:lnTo>
                <a:lnTo>
                  <a:pt x="65651" y="17501"/>
                </a:lnTo>
                <a:close/>
                <a:moveTo>
                  <a:pt x="65651" y="17260"/>
                </a:moveTo>
                <a:lnTo>
                  <a:pt x="61094" y="17260"/>
                </a:lnTo>
                <a:lnTo>
                  <a:pt x="61094" y="12662"/>
                </a:lnTo>
                <a:lnTo>
                  <a:pt x="65651" y="12662"/>
                </a:lnTo>
                <a:close/>
                <a:moveTo>
                  <a:pt x="65651" y="12420"/>
                </a:moveTo>
                <a:lnTo>
                  <a:pt x="61094" y="12420"/>
                </a:lnTo>
                <a:lnTo>
                  <a:pt x="61094" y="7864"/>
                </a:lnTo>
                <a:lnTo>
                  <a:pt x="65651" y="7864"/>
                </a:lnTo>
                <a:close/>
                <a:moveTo>
                  <a:pt x="70490" y="84604"/>
                </a:moveTo>
                <a:lnTo>
                  <a:pt x="65893" y="84604"/>
                </a:lnTo>
                <a:lnTo>
                  <a:pt x="65893" y="80047"/>
                </a:lnTo>
                <a:lnTo>
                  <a:pt x="70490" y="80047"/>
                </a:lnTo>
                <a:close/>
                <a:moveTo>
                  <a:pt x="70490" y="79805"/>
                </a:moveTo>
                <a:lnTo>
                  <a:pt x="65893" y="79805"/>
                </a:lnTo>
                <a:lnTo>
                  <a:pt x="65893" y="75208"/>
                </a:lnTo>
                <a:lnTo>
                  <a:pt x="70490" y="75208"/>
                </a:lnTo>
                <a:close/>
                <a:moveTo>
                  <a:pt x="70490" y="74966"/>
                </a:moveTo>
                <a:lnTo>
                  <a:pt x="65893" y="74966"/>
                </a:lnTo>
                <a:lnTo>
                  <a:pt x="65893" y="70409"/>
                </a:lnTo>
                <a:lnTo>
                  <a:pt x="70490" y="70409"/>
                </a:lnTo>
                <a:close/>
                <a:moveTo>
                  <a:pt x="70490" y="70167"/>
                </a:moveTo>
                <a:lnTo>
                  <a:pt x="65893" y="70167"/>
                </a:lnTo>
                <a:lnTo>
                  <a:pt x="65893" y="65610"/>
                </a:lnTo>
                <a:lnTo>
                  <a:pt x="70490" y="65610"/>
                </a:lnTo>
                <a:close/>
                <a:moveTo>
                  <a:pt x="70490" y="65368"/>
                </a:moveTo>
                <a:lnTo>
                  <a:pt x="65893" y="65368"/>
                </a:lnTo>
                <a:lnTo>
                  <a:pt x="65893" y="60771"/>
                </a:lnTo>
                <a:lnTo>
                  <a:pt x="70490" y="60771"/>
                </a:lnTo>
                <a:close/>
                <a:moveTo>
                  <a:pt x="70490" y="60529"/>
                </a:moveTo>
                <a:lnTo>
                  <a:pt x="65893" y="60529"/>
                </a:lnTo>
                <a:lnTo>
                  <a:pt x="65893" y="55972"/>
                </a:lnTo>
                <a:lnTo>
                  <a:pt x="70490" y="55972"/>
                </a:lnTo>
                <a:close/>
                <a:moveTo>
                  <a:pt x="70490" y="55730"/>
                </a:moveTo>
                <a:lnTo>
                  <a:pt x="65893" y="55730"/>
                </a:lnTo>
                <a:lnTo>
                  <a:pt x="65893" y="51174"/>
                </a:lnTo>
                <a:lnTo>
                  <a:pt x="70490" y="51174"/>
                </a:lnTo>
                <a:close/>
                <a:moveTo>
                  <a:pt x="70490" y="50932"/>
                </a:moveTo>
                <a:lnTo>
                  <a:pt x="65893" y="50932"/>
                </a:lnTo>
                <a:lnTo>
                  <a:pt x="65893" y="46335"/>
                </a:lnTo>
                <a:lnTo>
                  <a:pt x="70490" y="46335"/>
                </a:lnTo>
                <a:close/>
                <a:moveTo>
                  <a:pt x="70490" y="46093"/>
                </a:moveTo>
                <a:lnTo>
                  <a:pt x="65893" y="46093"/>
                </a:lnTo>
                <a:lnTo>
                  <a:pt x="65893" y="41536"/>
                </a:lnTo>
                <a:lnTo>
                  <a:pt x="70490" y="41536"/>
                </a:lnTo>
                <a:close/>
                <a:moveTo>
                  <a:pt x="70490" y="41294"/>
                </a:moveTo>
                <a:lnTo>
                  <a:pt x="65893" y="41294"/>
                </a:lnTo>
                <a:lnTo>
                  <a:pt x="65893" y="36737"/>
                </a:lnTo>
                <a:lnTo>
                  <a:pt x="70490" y="36737"/>
                </a:lnTo>
                <a:close/>
                <a:moveTo>
                  <a:pt x="70490" y="36495"/>
                </a:moveTo>
                <a:lnTo>
                  <a:pt x="65893" y="36495"/>
                </a:lnTo>
                <a:lnTo>
                  <a:pt x="65893" y="31898"/>
                </a:lnTo>
                <a:lnTo>
                  <a:pt x="70490" y="31898"/>
                </a:lnTo>
                <a:close/>
                <a:moveTo>
                  <a:pt x="70490" y="31656"/>
                </a:moveTo>
                <a:lnTo>
                  <a:pt x="65893" y="31656"/>
                </a:lnTo>
                <a:lnTo>
                  <a:pt x="65893" y="27099"/>
                </a:lnTo>
                <a:lnTo>
                  <a:pt x="70490" y="27099"/>
                </a:lnTo>
                <a:close/>
                <a:moveTo>
                  <a:pt x="70490" y="26857"/>
                </a:moveTo>
                <a:lnTo>
                  <a:pt x="65893" y="26857"/>
                </a:lnTo>
                <a:lnTo>
                  <a:pt x="65893" y="22260"/>
                </a:lnTo>
                <a:lnTo>
                  <a:pt x="70490" y="22260"/>
                </a:lnTo>
                <a:close/>
                <a:moveTo>
                  <a:pt x="70490" y="22018"/>
                </a:moveTo>
                <a:lnTo>
                  <a:pt x="65893" y="22018"/>
                </a:lnTo>
                <a:lnTo>
                  <a:pt x="65893" y="17461"/>
                </a:lnTo>
                <a:lnTo>
                  <a:pt x="70490" y="17461"/>
                </a:lnTo>
                <a:close/>
                <a:moveTo>
                  <a:pt x="70490" y="17219"/>
                </a:moveTo>
                <a:lnTo>
                  <a:pt x="65893" y="17219"/>
                </a:lnTo>
                <a:lnTo>
                  <a:pt x="65893" y="12662"/>
                </a:lnTo>
                <a:lnTo>
                  <a:pt x="70490" y="12662"/>
                </a:lnTo>
                <a:close/>
                <a:moveTo>
                  <a:pt x="70490" y="12420"/>
                </a:moveTo>
                <a:lnTo>
                  <a:pt x="65893" y="12420"/>
                </a:lnTo>
                <a:lnTo>
                  <a:pt x="65893" y="7823"/>
                </a:lnTo>
                <a:lnTo>
                  <a:pt x="70490" y="7823"/>
                </a:lnTo>
                <a:close/>
                <a:moveTo>
                  <a:pt x="75289" y="79765"/>
                </a:moveTo>
                <a:lnTo>
                  <a:pt x="70732" y="79765"/>
                </a:lnTo>
                <a:lnTo>
                  <a:pt x="70732" y="75208"/>
                </a:lnTo>
                <a:lnTo>
                  <a:pt x="75289" y="75208"/>
                </a:lnTo>
                <a:close/>
                <a:moveTo>
                  <a:pt x="75289" y="74966"/>
                </a:moveTo>
                <a:lnTo>
                  <a:pt x="70732" y="74966"/>
                </a:lnTo>
                <a:lnTo>
                  <a:pt x="70732" y="70409"/>
                </a:lnTo>
                <a:lnTo>
                  <a:pt x="75289" y="70409"/>
                </a:lnTo>
                <a:close/>
                <a:moveTo>
                  <a:pt x="75289" y="70167"/>
                </a:moveTo>
                <a:lnTo>
                  <a:pt x="70732" y="70167"/>
                </a:lnTo>
                <a:lnTo>
                  <a:pt x="70732" y="65570"/>
                </a:lnTo>
                <a:lnTo>
                  <a:pt x="75289" y="65570"/>
                </a:lnTo>
                <a:close/>
                <a:moveTo>
                  <a:pt x="75289" y="65328"/>
                </a:moveTo>
                <a:lnTo>
                  <a:pt x="70732" y="65328"/>
                </a:lnTo>
                <a:lnTo>
                  <a:pt x="70732" y="60771"/>
                </a:lnTo>
                <a:lnTo>
                  <a:pt x="75289" y="60771"/>
                </a:lnTo>
                <a:close/>
                <a:moveTo>
                  <a:pt x="75289" y="60529"/>
                </a:moveTo>
                <a:lnTo>
                  <a:pt x="70732" y="60529"/>
                </a:lnTo>
                <a:lnTo>
                  <a:pt x="70732" y="55972"/>
                </a:lnTo>
                <a:lnTo>
                  <a:pt x="75289" y="55972"/>
                </a:lnTo>
                <a:close/>
                <a:moveTo>
                  <a:pt x="75289" y="55730"/>
                </a:moveTo>
                <a:lnTo>
                  <a:pt x="70732" y="55730"/>
                </a:lnTo>
                <a:lnTo>
                  <a:pt x="70732" y="51133"/>
                </a:lnTo>
                <a:lnTo>
                  <a:pt x="75289" y="51133"/>
                </a:lnTo>
                <a:close/>
                <a:moveTo>
                  <a:pt x="75289" y="50891"/>
                </a:moveTo>
                <a:lnTo>
                  <a:pt x="70732" y="50891"/>
                </a:lnTo>
                <a:lnTo>
                  <a:pt x="70732" y="46335"/>
                </a:lnTo>
                <a:lnTo>
                  <a:pt x="75289" y="46335"/>
                </a:lnTo>
                <a:close/>
                <a:moveTo>
                  <a:pt x="75289" y="46093"/>
                </a:moveTo>
                <a:lnTo>
                  <a:pt x="70732" y="46093"/>
                </a:lnTo>
                <a:lnTo>
                  <a:pt x="70732" y="41495"/>
                </a:lnTo>
                <a:lnTo>
                  <a:pt x="75289" y="41495"/>
                </a:lnTo>
                <a:close/>
                <a:moveTo>
                  <a:pt x="75289" y="41253"/>
                </a:moveTo>
                <a:lnTo>
                  <a:pt x="70732" y="41253"/>
                </a:lnTo>
                <a:lnTo>
                  <a:pt x="70732" y="36697"/>
                </a:lnTo>
                <a:lnTo>
                  <a:pt x="75289" y="36697"/>
                </a:lnTo>
                <a:close/>
                <a:moveTo>
                  <a:pt x="75289" y="36455"/>
                </a:moveTo>
                <a:lnTo>
                  <a:pt x="70732" y="36455"/>
                </a:lnTo>
                <a:lnTo>
                  <a:pt x="70732" y="31898"/>
                </a:lnTo>
                <a:lnTo>
                  <a:pt x="75289" y="31898"/>
                </a:lnTo>
                <a:close/>
                <a:moveTo>
                  <a:pt x="75289" y="31656"/>
                </a:moveTo>
                <a:lnTo>
                  <a:pt x="70732" y="31656"/>
                </a:lnTo>
                <a:lnTo>
                  <a:pt x="70732" y="27059"/>
                </a:lnTo>
                <a:lnTo>
                  <a:pt x="75289" y="27059"/>
                </a:lnTo>
                <a:close/>
                <a:moveTo>
                  <a:pt x="75289" y="26817"/>
                </a:moveTo>
                <a:lnTo>
                  <a:pt x="70732" y="26817"/>
                </a:lnTo>
                <a:lnTo>
                  <a:pt x="70732" y="22260"/>
                </a:lnTo>
                <a:lnTo>
                  <a:pt x="75289" y="22260"/>
                </a:lnTo>
                <a:close/>
                <a:moveTo>
                  <a:pt x="75289" y="22018"/>
                </a:moveTo>
                <a:lnTo>
                  <a:pt x="70732" y="22018"/>
                </a:lnTo>
                <a:lnTo>
                  <a:pt x="70732" y="17461"/>
                </a:lnTo>
                <a:lnTo>
                  <a:pt x="75289" y="17461"/>
                </a:lnTo>
                <a:close/>
                <a:moveTo>
                  <a:pt x="75289" y="17219"/>
                </a:moveTo>
                <a:lnTo>
                  <a:pt x="70732" y="17219"/>
                </a:lnTo>
                <a:lnTo>
                  <a:pt x="70732" y="12622"/>
                </a:lnTo>
                <a:lnTo>
                  <a:pt x="75289" y="12622"/>
                </a:lnTo>
                <a:close/>
                <a:moveTo>
                  <a:pt x="80087" y="74926"/>
                </a:moveTo>
                <a:lnTo>
                  <a:pt x="75531" y="74926"/>
                </a:lnTo>
                <a:lnTo>
                  <a:pt x="75531" y="70369"/>
                </a:lnTo>
                <a:lnTo>
                  <a:pt x="80087" y="70369"/>
                </a:lnTo>
                <a:close/>
                <a:moveTo>
                  <a:pt x="80087" y="70127"/>
                </a:moveTo>
                <a:lnTo>
                  <a:pt x="75531" y="70127"/>
                </a:lnTo>
                <a:lnTo>
                  <a:pt x="75531" y="65570"/>
                </a:lnTo>
                <a:lnTo>
                  <a:pt x="80087" y="65570"/>
                </a:lnTo>
                <a:close/>
                <a:moveTo>
                  <a:pt x="80087" y="65328"/>
                </a:moveTo>
                <a:lnTo>
                  <a:pt x="75531" y="65328"/>
                </a:lnTo>
                <a:lnTo>
                  <a:pt x="75531" y="60731"/>
                </a:lnTo>
                <a:lnTo>
                  <a:pt x="80087" y="60731"/>
                </a:lnTo>
                <a:close/>
                <a:moveTo>
                  <a:pt x="80087" y="60489"/>
                </a:moveTo>
                <a:lnTo>
                  <a:pt x="75531" y="60489"/>
                </a:lnTo>
                <a:lnTo>
                  <a:pt x="75531" y="55932"/>
                </a:lnTo>
                <a:lnTo>
                  <a:pt x="80087" y="55932"/>
                </a:lnTo>
                <a:close/>
                <a:moveTo>
                  <a:pt x="80087" y="55690"/>
                </a:moveTo>
                <a:lnTo>
                  <a:pt x="75531" y="55690"/>
                </a:lnTo>
                <a:lnTo>
                  <a:pt x="75531" y="51133"/>
                </a:lnTo>
                <a:lnTo>
                  <a:pt x="80087" y="51133"/>
                </a:lnTo>
                <a:close/>
                <a:moveTo>
                  <a:pt x="80087" y="50891"/>
                </a:moveTo>
                <a:lnTo>
                  <a:pt x="75531" y="50891"/>
                </a:lnTo>
                <a:lnTo>
                  <a:pt x="75531" y="46294"/>
                </a:lnTo>
                <a:lnTo>
                  <a:pt x="80087" y="46294"/>
                </a:lnTo>
                <a:close/>
                <a:moveTo>
                  <a:pt x="80087" y="46052"/>
                </a:moveTo>
                <a:lnTo>
                  <a:pt x="75531" y="46052"/>
                </a:lnTo>
                <a:lnTo>
                  <a:pt x="75531" y="41495"/>
                </a:lnTo>
                <a:lnTo>
                  <a:pt x="80087" y="41495"/>
                </a:lnTo>
                <a:close/>
                <a:moveTo>
                  <a:pt x="80087" y="41253"/>
                </a:moveTo>
                <a:lnTo>
                  <a:pt x="75531" y="41253"/>
                </a:lnTo>
                <a:lnTo>
                  <a:pt x="75531" y="36697"/>
                </a:lnTo>
                <a:lnTo>
                  <a:pt x="80087" y="36697"/>
                </a:lnTo>
                <a:close/>
                <a:moveTo>
                  <a:pt x="80087" y="36455"/>
                </a:moveTo>
                <a:lnTo>
                  <a:pt x="75531" y="36455"/>
                </a:lnTo>
                <a:lnTo>
                  <a:pt x="75531" y="31858"/>
                </a:lnTo>
                <a:lnTo>
                  <a:pt x="80087" y="31858"/>
                </a:lnTo>
                <a:close/>
                <a:moveTo>
                  <a:pt x="80087" y="31616"/>
                </a:moveTo>
                <a:lnTo>
                  <a:pt x="75531" y="31616"/>
                </a:lnTo>
                <a:lnTo>
                  <a:pt x="75531" y="27059"/>
                </a:lnTo>
                <a:lnTo>
                  <a:pt x="80087" y="27059"/>
                </a:lnTo>
                <a:close/>
                <a:moveTo>
                  <a:pt x="80087" y="26817"/>
                </a:moveTo>
                <a:lnTo>
                  <a:pt x="75531" y="26817"/>
                </a:lnTo>
                <a:lnTo>
                  <a:pt x="75531" y="22260"/>
                </a:lnTo>
                <a:lnTo>
                  <a:pt x="80087" y="22260"/>
                </a:lnTo>
                <a:close/>
                <a:moveTo>
                  <a:pt x="80087" y="22018"/>
                </a:moveTo>
                <a:lnTo>
                  <a:pt x="75531" y="22018"/>
                </a:lnTo>
                <a:lnTo>
                  <a:pt x="75531" y="17421"/>
                </a:lnTo>
                <a:lnTo>
                  <a:pt x="80087" y="17421"/>
                </a:lnTo>
                <a:close/>
                <a:moveTo>
                  <a:pt x="84886" y="70127"/>
                </a:moveTo>
                <a:lnTo>
                  <a:pt x="80329" y="70127"/>
                </a:lnTo>
                <a:lnTo>
                  <a:pt x="80329" y="65530"/>
                </a:lnTo>
                <a:lnTo>
                  <a:pt x="84886" y="65530"/>
                </a:lnTo>
                <a:close/>
                <a:moveTo>
                  <a:pt x="84886" y="65288"/>
                </a:moveTo>
                <a:lnTo>
                  <a:pt x="80329" y="65288"/>
                </a:lnTo>
                <a:lnTo>
                  <a:pt x="80329" y="60731"/>
                </a:lnTo>
                <a:lnTo>
                  <a:pt x="84886" y="60731"/>
                </a:lnTo>
                <a:close/>
                <a:moveTo>
                  <a:pt x="84886" y="60489"/>
                </a:moveTo>
                <a:lnTo>
                  <a:pt x="80329" y="60489"/>
                </a:lnTo>
                <a:lnTo>
                  <a:pt x="80329" y="55932"/>
                </a:lnTo>
                <a:lnTo>
                  <a:pt x="84886" y="55932"/>
                </a:lnTo>
                <a:close/>
                <a:moveTo>
                  <a:pt x="84886" y="55690"/>
                </a:moveTo>
                <a:lnTo>
                  <a:pt x="80329" y="55690"/>
                </a:lnTo>
                <a:lnTo>
                  <a:pt x="80329" y="51093"/>
                </a:lnTo>
                <a:lnTo>
                  <a:pt x="84886" y="51093"/>
                </a:lnTo>
                <a:close/>
                <a:moveTo>
                  <a:pt x="84886" y="50851"/>
                </a:moveTo>
                <a:lnTo>
                  <a:pt x="80329" y="50851"/>
                </a:lnTo>
                <a:lnTo>
                  <a:pt x="80329" y="46294"/>
                </a:lnTo>
                <a:lnTo>
                  <a:pt x="84886" y="46294"/>
                </a:lnTo>
                <a:close/>
                <a:moveTo>
                  <a:pt x="84886" y="46052"/>
                </a:moveTo>
                <a:lnTo>
                  <a:pt x="80329" y="46052"/>
                </a:lnTo>
                <a:lnTo>
                  <a:pt x="80329" y="41495"/>
                </a:lnTo>
                <a:lnTo>
                  <a:pt x="84886" y="41495"/>
                </a:lnTo>
                <a:close/>
                <a:moveTo>
                  <a:pt x="84886" y="41253"/>
                </a:moveTo>
                <a:lnTo>
                  <a:pt x="80329" y="41253"/>
                </a:lnTo>
                <a:lnTo>
                  <a:pt x="80329" y="36656"/>
                </a:lnTo>
                <a:lnTo>
                  <a:pt x="84886" y="36656"/>
                </a:lnTo>
                <a:close/>
                <a:moveTo>
                  <a:pt x="84886" y="36414"/>
                </a:moveTo>
                <a:lnTo>
                  <a:pt x="80329" y="36414"/>
                </a:lnTo>
                <a:lnTo>
                  <a:pt x="80329" y="31858"/>
                </a:lnTo>
                <a:lnTo>
                  <a:pt x="84886" y="31858"/>
                </a:lnTo>
                <a:close/>
                <a:moveTo>
                  <a:pt x="84886" y="31616"/>
                </a:moveTo>
                <a:lnTo>
                  <a:pt x="80329" y="31616"/>
                </a:lnTo>
                <a:lnTo>
                  <a:pt x="80329" y="27018"/>
                </a:lnTo>
                <a:lnTo>
                  <a:pt x="84886" y="27018"/>
                </a:lnTo>
                <a:close/>
                <a:moveTo>
                  <a:pt x="84886" y="26776"/>
                </a:moveTo>
                <a:lnTo>
                  <a:pt x="80329" y="26776"/>
                </a:lnTo>
                <a:lnTo>
                  <a:pt x="80329" y="22220"/>
                </a:lnTo>
                <a:lnTo>
                  <a:pt x="84886" y="222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18"/>
          <p:cNvSpPr txBox="1"/>
          <p:nvPr>
            <p:ph type="title"/>
          </p:nvPr>
        </p:nvSpPr>
        <p:spPr>
          <a:xfrm>
            <a:off x="2444050" y="1769288"/>
            <a:ext cx="4255800" cy="113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7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0" name="Google Shape;420;p18"/>
          <p:cNvSpPr txBox="1"/>
          <p:nvPr>
            <p:ph idx="1" type="subTitle"/>
          </p:nvPr>
        </p:nvSpPr>
        <p:spPr>
          <a:xfrm>
            <a:off x="2444050" y="2695016"/>
            <a:ext cx="42558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3" name="Google Shape;423;p19"/>
          <p:cNvGrpSpPr/>
          <p:nvPr/>
        </p:nvGrpSpPr>
        <p:grpSpPr>
          <a:xfrm>
            <a:off x="6881054" y="0"/>
            <a:ext cx="2263500" cy="1871400"/>
            <a:chOff x="6881054" y="0"/>
            <a:chExt cx="2263500" cy="1871400"/>
          </a:xfrm>
        </p:grpSpPr>
        <p:sp>
          <p:nvSpPr>
            <p:cNvPr id="424" name="Google Shape;424;p19"/>
            <p:cNvSpPr/>
            <p:nvPr/>
          </p:nvSpPr>
          <p:spPr>
            <a:xfrm flipH="1">
              <a:off x="8664252" y="0"/>
              <a:ext cx="480300" cy="1871400"/>
            </a:xfrm>
            <a:prstGeom prst="rect">
              <a:avLst/>
            </a:prstGeom>
            <a:solidFill>
              <a:srgbClr val="63DBF5">
                <a:alpha val="6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425" name="Google Shape;425;p19"/>
            <p:cNvSpPr/>
            <p:nvPr/>
          </p:nvSpPr>
          <p:spPr>
            <a:xfrm rot="10800000">
              <a:off x="6881054" y="0"/>
              <a:ext cx="2263500" cy="313800"/>
            </a:xfrm>
            <a:prstGeom prst="round1Rect">
              <a:avLst>
                <a:gd fmla="val 50000" name="adj"/>
              </a:avLst>
            </a:prstGeom>
            <a:solidFill>
              <a:srgbClr val="006DF5">
                <a:alpha val="40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grpSp>
        <p:nvGrpSpPr>
          <p:cNvPr id="426" name="Google Shape;426;p19"/>
          <p:cNvGrpSpPr/>
          <p:nvPr/>
        </p:nvGrpSpPr>
        <p:grpSpPr>
          <a:xfrm>
            <a:off x="-511671" y="-148650"/>
            <a:ext cx="3564150" cy="3551075"/>
            <a:chOff x="-511671" y="-148650"/>
            <a:chExt cx="3564150" cy="3551075"/>
          </a:xfrm>
        </p:grpSpPr>
        <p:sp>
          <p:nvSpPr>
            <p:cNvPr id="427" name="Google Shape;427;p19"/>
            <p:cNvSpPr/>
            <p:nvPr/>
          </p:nvSpPr>
          <p:spPr>
            <a:xfrm flipH="1" rot="10800000">
              <a:off x="-109521" y="-148650"/>
              <a:ext cx="3162000" cy="611100"/>
            </a:xfrm>
            <a:prstGeom prst="round1Rect">
              <a:avLst>
                <a:gd fmla="val 16667" name="adj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grpSp>
          <p:nvGrpSpPr>
            <p:cNvPr id="428" name="Google Shape;428;p19"/>
            <p:cNvGrpSpPr/>
            <p:nvPr/>
          </p:nvGrpSpPr>
          <p:grpSpPr>
            <a:xfrm flipH="1">
              <a:off x="-511671" y="1306925"/>
              <a:ext cx="986125" cy="2095500"/>
              <a:chOff x="7631225" y="2241175"/>
              <a:chExt cx="986125" cy="2095500"/>
            </a:xfrm>
          </p:grpSpPr>
          <p:cxnSp>
            <p:nvCxnSpPr>
              <p:cNvPr id="429" name="Google Shape;429;p19"/>
              <p:cNvCxnSpPr/>
              <p:nvPr/>
            </p:nvCxnSpPr>
            <p:spPr>
              <a:xfrm>
                <a:off x="7631225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0" name="Google Shape;430;p19"/>
              <p:cNvCxnSpPr/>
              <p:nvPr/>
            </p:nvCxnSpPr>
            <p:spPr>
              <a:xfrm>
                <a:off x="7707081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1" name="Google Shape;431;p19"/>
              <p:cNvCxnSpPr/>
              <p:nvPr/>
            </p:nvCxnSpPr>
            <p:spPr>
              <a:xfrm>
                <a:off x="7782937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2" name="Google Shape;432;p19"/>
              <p:cNvCxnSpPr/>
              <p:nvPr/>
            </p:nvCxnSpPr>
            <p:spPr>
              <a:xfrm>
                <a:off x="7858792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3" name="Google Shape;433;p19"/>
              <p:cNvCxnSpPr/>
              <p:nvPr/>
            </p:nvCxnSpPr>
            <p:spPr>
              <a:xfrm>
                <a:off x="8010504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4" name="Google Shape;434;p19"/>
              <p:cNvCxnSpPr/>
              <p:nvPr/>
            </p:nvCxnSpPr>
            <p:spPr>
              <a:xfrm>
                <a:off x="8162215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5" name="Google Shape;435;p19"/>
              <p:cNvCxnSpPr/>
              <p:nvPr/>
            </p:nvCxnSpPr>
            <p:spPr>
              <a:xfrm>
                <a:off x="8313927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6" name="Google Shape;436;p19"/>
              <p:cNvCxnSpPr/>
              <p:nvPr/>
            </p:nvCxnSpPr>
            <p:spPr>
              <a:xfrm>
                <a:off x="7934648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7" name="Google Shape;437;p19"/>
              <p:cNvCxnSpPr/>
              <p:nvPr/>
            </p:nvCxnSpPr>
            <p:spPr>
              <a:xfrm>
                <a:off x="8086360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8" name="Google Shape;438;p19"/>
              <p:cNvCxnSpPr/>
              <p:nvPr/>
            </p:nvCxnSpPr>
            <p:spPr>
              <a:xfrm>
                <a:off x="8238071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9" name="Google Shape;439;p19"/>
              <p:cNvCxnSpPr/>
              <p:nvPr/>
            </p:nvCxnSpPr>
            <p:spPr>
              <a:xfrm>
                <a:off x="8389783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0" name="Google Shape;440;p19"/>
              <p:cNvCxnSpPr/>
              <p:nvPr/>
            </p:nvCxnSpPr>
            <p:spPr>
              <a:xfrm>
                <a:off x="8465638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1" name="Google Shape;441;p19"/>
              <p:cNvCxnSpPr/>
              <p:nvPr/>
            </p:nvCxnSpPr>
            <p:spPr>
              <a:xfrm>
                <a:off x="8541494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2" name="Google Shape;442;p19"/>
              <p:cNvCxnSpPr/>
              <p:nvPr/>
            </p:nvCxnSpPr>
            <p:spPr>
              <a:xfrm>
                <a:off x="8617350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443" name="Google Shape;443;p19"/>
          <p:cNvSpPr txBox="1"/>
          <p:nvPr>
            <p:ph type="title"/>
          </p:nvPr>
        </p:nvSpPr>
        <p:spPr>
          <a:xfrm>
            <a:off x="952500" y="1546375"/>
            <a:ext cx="3325500" cy="13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4" name="Google Shape;444;p19"/>
          <p:cNvSpPr txBox="1"/>
          <p:nvPr>
            <p:ph idx="1" type="subTitle"/>
          </p:nvPr>
        </p:nvSpPr>
        <p:spPr>
          <a:xfrm>
            <a:off x="952500" y="2880150"/>
            <a:ext cx="3325500" cy="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5" name="Google Shape;445;p19"/>
          <p:cNvSpPr/>
          <p:nvPr>
            <p:ph idx="2" type="pic"/>
          </p:nvPr>
        </p:nvSpPr>
        <p:spPr>
          <a:xfrm>
            <a:off x="4664450" y="539500"/>
            <a:ext cx="3757200" cy="40644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8" name="Google Shape;448;p20"/>
          <p:cNvGrpSpPr/>
          <p:nvPr/>
        </p:nvGrpSpPr>
        <p:grpSpPr>
          <a:xfrm>
            <a:off x="0" y="0"/>
            <a:ext cx="9552075" cy="5143500"/>
            <a:chOff x="0" y="0"/>
            <a:chExt cx="9552075" cy="5143500"/>
          </a:xfrm>
        </p:grpSpPr>
        <p:sp>
          <p:nvSpPr>
            <p:cNvPr id="449" name="Google Shape;449;p20"/>
            <p:cNvSpPr/>
            <p:nvPr/>
          </p:nvSpPr>
          <p:spPr>
            <a:xfrm>
              <a:off x="0" y="0"/>
              <a:ext cx="722400" cy="1871400"/>
            </a:xfrm>
            <a:prstGeom prst="rect">
              <a:avLst/>
            </a:prstGeom>
            <a:solidFill>
              <a:srgbClr val="63DBF5">
                <a:alpha val="6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450" name="Google Shape;450;p20"/>
            <p:cNvSpPr/>
            <p:nvPr/>
          </p:nvSpPr>
          <p:spPr>
            <a:xfrm flipH="1">
              <a:off x="6114300" y="4426500"/>
              <a:ext cx="3029700" cy="717000"/>
            </a:xfrm>
            <a:prstGeom prst="round1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451" name="Google Shape;451;p20"/>
            <p:cNvSpPr/>
            <p:nvPr/>
          </p:nvSpPr>
          <p:spPr>
            <a:xfrm flipH="1" rot="10800000">
              <a:off x="0" y="0"/>
              <a:ext cx="2263500" cy="313800"/>
            </a:xfrm>
            <a:prstGeom prst="round1Rect">
              <a:avLst>
                <a:gd fmla="val 50000" name="adj"/>
              </a:avLst>
            </a:prstGeom>
            <a:solidFill>
              <a:srgbClr val="006DF5">
                <a:alpha val="40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7669575" y="4755450"/>
              <a:ext cx="1882500" cy="213000"/>
            </a:xfrm>
            <a:prstGeom prst="roundRect">
              <a:avLst>
                <a:gd fmla="val 50000" name="adj"/>
              </a:avLst>
            </a:prstGeom>
            <a:solidFill>
              <a:srgbClr val="516CEE">
                <a:alpha val="6075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grpSp>
        <p:nvGrpSpPr>
          <p:cNvPr id="453" name="Google Shape;453;p20"/>
          <p:cNvGrpSpPr/>
          <p:nvPr/>
        </p:nvGrpSpPr>
        <p:grpSpPr>
          <a:xfrm>
            <a:off x="315013" y="-1329700"/>
            <a:ext cx="8939088" cy="7698038"/>
            <a:chOff x="315013" y="-1329700"/>
            <a:chExt cx="8939088" cy="7698038"/>
          </a:xfrm>
        </p:grpSpPr>
        <p:sp>
          <p:nvSpPr>
            <p:cNvPr id="454" name="Google Shape;454;p20"/>
            <p:cNvSpPr/>
            <p:nvPr/>
          </p:nvSpPr>
          <p:spPr>
            <a:xfrm rot="10800000">
              <a:off x="6092100" y="-71600"/>
              <a:ext cx="3162000" cy="611100"/>
            </a:xfrm>
            <a:prstGeom prst="round1Rect">
              <a:avLst>
                <a:gd fmla="val 16667" name="adj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grpSp>
          <p:nvGrpSpPr>
            <p:cNvPr id="455" name="Google Shape;455;p20"/>
            <p:cNvGrpSpPr/>
            <p:nvPr/>
          </p:nvGrpSpPr>
          <p:grpSpPr>
            <a:xfrm>
              <a:off x="3316738" y="-1329700"/>
              <a:ext cx="986125" cy="2095500"/>
              <a:chOff x="7631225" y="2241175"/>
              <a:chExt cx="986125" cy="2095500"/>
            </a:xfrm>
          </p:grpSpPr>
          <p:cxnSp>
            <p:nvCxnSpPr>
              <p:cNvPr id="456" name="Google Shape;456;p20"/>
              <p:cNvCxnSpPr/>
              <p:nvPr/>
            </p:nvCxnSpPr>
            <p:spPr>
              <a:xfrm>
                <a:off x="7631225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7" name="Google Shape;457;p20"/>
              <p:cNvCxnSpPr/>
              <p:nvPr/>
            </p:nvCxnSpPr>
            <p:spPr>
              <a:xfrm>
                <a:off x="7707081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8" name="Google Shape;458;p20"/>
              <p:cNvCxnSpPr/>
              <p:nvPr/>
            </p:nvCxnSpPr>
            <p:spPr>
              <a:xfrm>
                <a:off x="7782937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9" name="Google Shape;459;p20"/>
              <p:cNvCxnSpPr/>
              <p:nvPr/>
            </p:nvCxnSpPr>
            <p:spPr>
              <a:xfrm>
                <a:off x="7858792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0" name="Google Shape;460;p20"/>
              <p:cNvCxnSpPr/>
              <p:nvPr/>
            </p:nvCxnSpPr>
            <p:spPr>
              <a:xfrm>
                <a:off x="8010504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1" name="Google Shape;461;p20"/>
              <p:cNvCxnSpPr/>
              <p:nvPr/>
            </p:nvCxnSpPr>
            <p:spPr>
              <a:xfrm>
                <a:off x="8162215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2" name="Google Shape;462;p20"/>
              <p:cNvCxnSpPr/>
              <p:nvPr/>
            </p:nvCxnSpPr>
            <p:spPr>
              <a:xfrm>
                <a:off x="8313927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3" name="Google Shape;463;p20"/>
              <p:cNvCxnSpPr/>
              <p:nvPr/>
            </p:nvCxnSpPr>
            <p:spPr>
              <a:xfrm>
                <a:off x="7934648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4" name="Google Shape;464;p20"/>
              <p:cNvCxnSpPr/>
              <p:nvPr/>
            </p:nvCxnSpPr>
            <p:spPr>
              <a:xfrm>
                <a:off x="8086360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5" name="Google Shape;465;p20"/>
              <p:cNvCxnSpPr/>
              <p:nvPr/>
            </p:nvCxnSpPr>
            <p:spPr>
              <a:xfrm>
                <a:off x="8238071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6" name="Google Shape;466;p20"/>
              <p:cNvCxnSpPr/>
              <p:nvPr/>
            </p:nvCxnSpPr>
            <p:spPr>
              <a:xfrm>
                <a:off x="8389783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7" name="Google Shape;467;p20"/>
              <p:cNvCxnSpPr/>
              <p:nvPr/>
            </p:nvCxnSpPr>
            <p:spPr>
              <a:xfrm>
                <a:off x="8465638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8" name="Google Shape;468;p20"/>
              <p:cNvCxnSpPr/>
              <p:nvPr/>
            </p:nvCxnSpPr>
            <p:spPr>
              <a:xfrm>
                <a:off x="8541494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9" name="Google Shape;469;p20"/>
              <p:cNvCxnSpPr/>
              <p:nvPr/>
            </p:nvCxnSpPr>
            <p:spPr>
              <a:xfrm>
                <a:off x="8617350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70" name="Google Shape;470;p20"/>
            <p:cNvGrpSpPr/>
            <p:nvPr/>
          </p:nvGrpSpPr>
          <p:grpSpPr>
            <a:xfrm>
              <a:off x="315013" y="4484088"/>
              <a:ext cx="1885275" cy="1884250"/>
              <a:chOff x="2609275" y="3149350"/>
              <a:chExt cx="1885275" cy="1884250"/>
            </a:xfrm>
          </p:grpSpPr>
          <p:sp>
            <p:nvSpPr>
              <p:cNvPr id="471" name="Google Shape;471;p20"/>
              <p:cNvSpPr/>
              <p:nvPr/>
            </p:nvSpPr>
            <p:spPr>
              <a:xfrm>
                <a:off x="3923900" y="3224950"/>
                <a:ext cx="494025" cy="495025"/>
              </a:xfrm>
              <a:custGeom>
                <a:rect b="b" l="l" r="r" t="t"/>
                <a:pathLst>
                  <a:path extrusionOk="0" h="19801" w="19761">
                    <a:moveTo>
                      <a:pt x="485" y="202"/>
                    </a:moveTo>
                    <a:cubicBezTo>
                      <a:pt x="323" y="162"/>
                      <a:pt x="162" y="81"/>
                      <a:pt x="1" y="1"/>
                    </a:cubicBezTo>
                    <a:lnTo>
                      <a:pt x="19761" y="19801"/>
                    </a:lnTo>
                    <a:cubicBezTo>
                      <a:pt x="19720" y="19640"/>
                      <a:pt x="19640" y="19478"/>
                      <a:pt x="19559" y="19317"/>
                    </a:cubicBezTo>
                    <a:lnTo>
                      <a:pt x="485" y="2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20"/>
              <p:cNvSpPr/>
              <p:nvPr/>
            </p:nvSpPr>
            <p:spPr>
              <a:xfrm>
                <a:off x="3725300" y="3164475"/>
                <a:ext cx="753125" cy="753100"/>
              </a:xfrm>
              <a:custGeom>
                <a:rect b="b" l="l" r="r" t="t"/>
                <a:pathLst>
                  <a:path extrusionOk="0" h="30124" w="30125">
                    <a:moveTo>
                      <a:pt x="323" y="81"/>
                    </a:moveTo>
                    <a:cubicBezTo>
                      <a:pt x="202" y="41"/>
                      <a:pt x="122" y="41"/>
                      <a:pt x="1" y="0"/>
                    </a:cubicBezTo>
                    <a:lnTo>
                      <a:pt x="30124" y="30124"/>
                    </a:lnTo>
                    <a:cubicBezTo>
                      <a:pt x="30084" y="30043"/>
                      <a:pt x="30084" y="29922"/>
                      <a:pt x="30043" y="29801"/>
                    </a:cubicBezTo>
                    <a:lnTo>
                      <a:pt x="323" y="8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20"/>
              <p:cNvSpPr/>
              <p:nvPr/>
            </p:nvSpPr>
            <p:spPr>
              <a:xfrm>
                <a:off x="3572075" y="3149350"/>
                <a:ext cx="922475" cy="922475"/>
              </a:xfrm>
              <a:custGeom>
                <a:rect b="b" l="l" r="r" t="t"/>
                <a:pathLst>
                  <a:path extrusionOk="0" h="36899" w="36899">
                    <a:moveTo>
                      <a:pt x="282" y="0"/>
                    </a:moveTo>
                    <a:cubicBezTo>
                      <a:pt x="161" y="0"/>
                      <a:pt x="81" y="0"/>
                      <a:pt x="0" y="0"/>
                    </a:cubicBezTo>
                    <a:lnTo>
                      <a:pt x="36898" y="36899"/>
                    </a:lnTo>
                    <a:cubicBezTo>
                      <a:pt x="36898" y="36778"/>
                      <a:pt x="36898" y="36697"/>
                      <a:pt x="36858" y="36616"/>
                    </a:cubicBez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20"/>
              <p:cNvSpPr/>
              <p:nvPr/>
            </p:nvSpPr>
            <p:spPr>
              <a:xfrm>
                <a:off x="3440000" y="3154400"/>
                <a:ext cx="1048500" cy="1048500"/>
              </a:xfrm>
              <a:custGeom>
                <a:rect b="b" l="l" r="r" t="t"/>
                <a:pathLst>
                  <a:path extrusionOk="0" h="41940" w="41940">
                    <a:moveTo>
                      <a:pt x="242" y="0"/>
                    </a:moveTo>
                    <a:cubicBezTo>
                      <a:pt x="162" y="40"/>
                      <a:pt x="81" y="40"/>
                      <a:pt x="0" y="40"/>
                    </a:cubicBezTo>
                    <a:lnTo>
                      <a:pt x="41899" y="41939"/>
                    </a:lnTo>
                    <a:cubicBezTo>
                      <a:pt x="41899" y="41858"/>
                      <a:pt x="41939" y="41778"/>
                      <a:pt x="41939" y="4169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20"/>
              <p:cNvSpPr/>
              <p:nvPr/>
            </p:nvSpPr>
            <p:spPr>
              <a:xfrm>
                <a:off x="3323050" y="3175550"/>
                <a:ext cx="1145275" cy="1144275"/>
              </a:xfrm>
              <a:custGeom>
                <a:rect b="b" l="l" r="r" t="t"/>
                <a:pathLst>
                  <a:path extrusionOk="0" h="45771" w="45811">
                    <a:moveTo>
                      <a:pt x="243" y="1"/>
                    </a:moveTo>
                    <a:cubicBezTo>
                      <a:pt x="162" y="1"/>
                      <a:pt x="81" y="41"/>
                      <a:pt x="1" y="41"/>
                    </a:cubicBezTo>
                    <a:lnTo>
                      <a:pt x="45730" y="45771"/>
                    </a:lnTo>
                    <a:cubicBezTo>
                      <a:pt x="45771" y="45690"/>
                      <a:pt x="45771" y="45610"/>
                      <a:pt x="45811" y="455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20"/>
              <p:cNvSpPr/>
              <p:nvPr/>
            </p:nvSpPr>
            <p:spPr>
              <a:xfrm>
                <a:off x="3218200" y="3207825"/>
                <a:ext cx="1216875" cy="1216850"/>
              </a:xfrm>
              <a:custGeom>
                <a:rect b="b" l="l" r="r" t="t"/>
                <a:pathLst>
                  <a:path extrusionOk="0" h="48674" w="48675">
                    <a:moveTo>
                      <a:pt x="202" y="0"/>
                    </a:moveTo>
                    <a:cubicBezTo>
                      <a:pt x="122" y="0"/>
                      <a:pt x="81" y="41"/>
                      <a:pt x="1" y="81"/>
                    </a:cubicBezTo>
                    <a:lnTo>
                      <a:pt x="48593" y="48674"/>
                    </a:lnTo>
                    <a:cubicBezTo>
                      <a:pt x="48634" y="48633"/>
                      <a:pt x="48674" y="48553"/>
                      <a:pt x="48674" y="484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20"/>
              <p:cNvSpPr/>
              <p:nvPr/>
            </p:nvSpPr>
            <p:spPr>
              <a:xfrm>
                <a:off x="3122425" y="3249150"/>
                <a:ext cx="1271300" cy="1271300"/>
              </a:xfrm>
              <a:custGeom>
                <a:rect b="b" l="l" r="r" t="t"/>
                <a:pathLst>
                  <a:path extrusionOk="0" h="50852" w="50852">
                    <a:moveTo>
                      <a:pt x="202" y="1"/>
                    </a:moveTo>
                    <a:cubicBezTo>
                      <a:pt x="122" y="41"/>
                      <a:pt x="81" y="81"/>
                      <a:pt x="1" y="122"/>
                    </a:cubicBezTo>
                    <a:lnTo>
                      <a:pt x="50771" y="50852"/>
                    </a:lnTo>
                    <a:cubicBezTo>
                      <a:pt x="50771" y="50811"/>
                      <a:pt x="50811" y="50731"/>
                      <a:pt x="50852" y="506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20"/>
              <p:cNvSpPr/>
              <p:nvPr/>
            </p:nvSpPr>
            <p:spPr>
              <a:xfrm>
                <a:off x="3035725" y="3299550"/>
                <a:ext cx="1307600" cy="1308625"/>
              </a:xfrm>
              <a:custGeom>
                <a:rect b="b" l="l" r="r" t="t"/>
                <a:pathLst>
                  <a:path extrusionOk="0" h="52345" w="52304">
                    <a:moveTo>
                      <a:pt x="162" y="1"/>
                    </a:moveTo>
                    <a:cubicBezTo>
                      <a:pt x="81" y="41"/>
                      <a:pt x="41" y="82"/>
                      <a:pt x="1" y="122"/>
                    </a:cubicBezTo>
                    <a:lnTo>
                      <a:pt x="52182" y="52344"/>
                    </a:lnTo>
                    <a:cubicBezTo>
                      <a:pt x="52223" y="52263"/>
                      <a:pt x="52263" y="52223"/>
                      <a:pt x="52303" y="5218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20"/>
              <p:cNvSpPr/>
              <p:nvPr/>
            </p:nvSpPr>
            <p:spPr>
              <a:xfrm>
                <a:off x="2956075" y="3358025"/>
                <a:ext cx="1328775" cy="1329775"/>
              </a:xfrm>
              <a:custGeom>
                <a:rect b="b" l="l" r="r" t="t"/>
                <a:pathLst>
                  <a:path extrusionOk="0" h="53191" w="53151">
                    <a:moveTo>
                      <a:pt x="122" y="1"/>
                    </a:moveTo>
                    <a:cubicBezTo>
                      <a:pt x="82" y="41"/>
                      <a:pt x="41" y="82"/>
                      <a:pt x="1" y="122"/>
                    </a:cubicBezTo>
                    <a:lnTo>
                      <a:pt x="53030" y="53191"/>
                    </a:lnTo>
                    <a:cubicBezTo>
                      <a:pt x="53070" y="53110"/>
                      <a:pt x="53110" y="53070"/>
                      <a:pt x="53151" y="53030"/>
                    </a:cubicBez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20"/>
              <p:cNvSpPr/>
              <p:nvPr/>
            </p:nvSpPr>
            <p:spPr>
              <a:xfrm>
                <a:off x="2883500" y="3422550"/>
                <a:ext cx="1336825" cy="1336825"/>
              </a:xfrm>
              <a:custGeom>
                <a:rect b="b" l="l" r="r" t="t"/>
                <a:pathLst>
                  <a:path extrusionOk="0" h="53473" w="53473">
                    <a:moveTo>
                      <a:pt x="121" y="1"/>
                    </a:moveTo>
                    <a:cubicBezTo>
                      <a:pt x="121" y="1"/>
                      <a:pt x="81" y="81"/>
                      <a:pt x="81" y="81"/>
                    </a:cubicBezTo>
                    <a:cubicBezTo>
                      <a:pt x="41" y="122"/>
                      <a:pt x="0" y="122"/>
                      <a:pt x="0" y="162"/>
                    </a:cubicBezTo>
                    <a:lnTo>
                      <a:pt x="53311" y="53473"/>
                    </a:lnTo>
                    <a:cubicBezTo>
                      <a:pt x="53311" y="53473"/>
                      <a:pt x="53392" y="53433"/>
                      <a:pt x="53392" y="53433"/>
                    </a:cubicBezTo>
                    <a:cubicBezTo>
                      <a:pt x="53432" y="53392"/>
                      <a:pt x="53432" y="53392"/>
                      <a:pt x="53473" y="533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20"/>
              <p:cNvSpPr/>
              <p:nvPr/>
            </p:nvSpPr>
            <p:spPr>
              <a:xfrm>
                <a:off x="2817975" y="3495150"/>
                <a:ext cx="1329775" cy="1329775"/>
              </a:xfrm>
              <a:custGeom>
                <a:rect b="b" l="l" r="r" t="t"/>
                <a:pathLst>
                  <a:path extrusionOk="0" h="53191" w="53191">
                    <a:moveTo>
                      <a:pt x="121" y="0"/>
                    </a:moveTo>
                    <a:cubicBezTo>
                      <a:pt x="81" y="41"/>
                      <a:pt x="41" y="121"/>
                      <a:pt x="0" y="161"/>
                    </a:cubicBezTo>
                    <a:lnTo>
                      <a:pt x="53029" y="53190"/>
                    </a:lnTo>
                    <a:cubicBezTo>
                      <a:pt x="53110" y="53150"/>
                      <a:pt x="53150" y="53109"/>
                      <a:pt x="53190" y="53069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20"/>
              <p:cNvSpPr/>
              <p:nvPr/>
            </p:nvSpPr>
            <p:spPr>
              <a:xfrm>
                <a:off x="2760500" y="3574775"/>
                <a:ext cx="1307600" cy="1308625"/>
              </a:xfrm>
              <a:custGeom>
                <a:rect b="b" l="l" r="r" t="t"/>
                <a:pathLst>
                  <a:path extrusionOk="0" h="52345" w="52304">
                    <a:moveTo>
                      <a:pt x="81" y="1"/>
                    </a:moveTo>
                    <a:cubicBezTo>
                      <a:pt x="41" y="82"/>
                      <a:pt x="41" y="122"/>
                      <a:pt x="1" y="162"/>
                    </a:cubicBezTo>
                    <a:lnTo>
                      <a:pt x="52142" y="52344"/>
                    </a:lnTo>
                    <a:cubicBezTo>
                      <a:pt x="52182" y="52304"/>
                      <a:pt x="52263" y="52263"/>
                      <a:pt x="52303" y="522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20"/>
              <p:cNvSpPr/>
              <p:nvPr/>
            </p:nvSpPr>
            <p:spPr>
              <a:xfrm>
                <a:off x="2710100" y="3662500"/>
                <a:ext cx="1271300" cy="1271300"/>
              </a:xfrm>
              <a:custGeom>
                <a:rect b="b" l="l" r="r" t="t"/>
                <a:pathLst>
                  <a:path extrusionOk="0" h="50852" w="50852">
                    <a:moveTo>
                      <a:pt x="81" y="0"/>
                    </a:moveTo>
                    <a:cubicBezTo>
                      <a:pt x="41" y="41"/>
                      <a:pt x="41" y="121"/>
                      <a:pt x="0" y="162"/>
                    </a:cubicBezTo>
                    <a:lnTo>
                      <a:pt x="50650" y="50851"/>
                    </a:lnTo>
                    <a:cubicBezTo>
                      <a:pt x="50690" y="50811"/>
                      <a:pt x="50771" y="50771"/>
                      <a:pt x="50851" y="507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20"/>
              <p:cNvSpPr/>
              <p:nvPr/>
            </p:nvSpPr>
            <p:spPr>
              <a:xfrm>
                <a:off x="2667750" y="3758275"/>
                <a:ext cx="1216875" cy="1216850"/>
              </a:xfrm>
              <a:custGeom>
                <a:rect b="b" l="l" r="r" t="t"/>
                <a:pathLst>
                  <a:path extrusionOk="0" h="48674" w="48675">
                    <a:moveTo>
                      <a:pt x="81" y="0"/>
                    </a:moveTo>
                    <a:cubicBezTo>
                      <a:pt x="41" y="41"/>
                      <a:pt x="41" y="121"/>
                      <a:pt x="1" y="202"/>
                    </a:cubicBezTo>
                    <a:lnTo>
                      <a:pt x="48513" y="48674"/>
                    </a:lnTo>
                    <a:cubicBezTo>
                      <a:pt x="48553" y="48633"/>
                      <a:pt x="48634" y="48633"/>
                      <a:pt x="48674" y="4859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20"/>
              <p:cNvSpPr/>
              <p:nvPr/>
            </p:nvSpPr>
            <p:spPr>
              <a:xfrm>
                <a:off x="2635500" y="3863125"/>
                <a:ext cx="1144275" cy="1144275"/>
              </a:xfrm>
              <a:custGeom>
                <a:rect b="b" l="l" r="r" t="t"/>
                <a:pathLst>
                  <a:path extrusionOk="0" h="45771" w="45771">
                    <a:moveTo>
                      <a:pt x="41" y="0"/>
                    </a:moveTo>
                    <a:cubicBezTo>
                      <a:pt x="41" y="81"/>
                      <a:pt x="0" y="121"/>
                      <a:pt x="0" y="202"/>
                    </a:cubicBezTo>
                    <a:lnTo>
                      <a:pt x="45569" y="45770"/>
                    </a:lnTo>
                    <a:cubicBezTo>
                      <a:pt x="45649" y="45770"/>
                      <a:pt x="45730" y="45730"/>
                      <a:pt x="45770" y="457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20"/>
              <p:cNvSpPr/>
              <p:nvPr/>
            </p:nvSpPr>
            <p:spPr>
              <a:xfrm>
                <a:off x="2615325" y="3980050"/>
                <a:ext cx="1048500" cy="1048500"/>
              </a:xfrm>
              <a:custGeom>
                <a:rect b="b" l="l" r="r" t="t"/>
                <a:pathLst>
                  <a:path extrusionOk="0" h="41940" w="41940">
                    <a:moveTo>
                      <a:pt x="1" y="1"/>
                    </a:moveTo>
                    <a:cubicBezTo>
                      <a:pt x="1" y="82"/>
                      <a:pt x="1" y="162"/>
                      <a:pt x="1" y="243"/>
                    </a:cubicBezTo>
                    <a:lnTo>
                      <a:pt x="41657" y="41940"/>
                    </a:lnTo>
                    <a:cubicBezTo>
                      <a:pt x="41738" y="41900"/>
                      <a:pt x="41859" y="41900"/>
                      <a:pt x="41940" y="4190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20"/>
              <p:cNvSpPr/>
              <p:nvPr/>
            </p:nvSpPr>
            <p:spPr>
              <a:xfrm>
                <a:off x="2609275" y="4111125"/>
                <a:ext cx="922500" cy="922475"/>
              </a:xfrm>
              <a:custGeom>
                <a:rect b="b" l="l" r="r" t="t"/>
                <a:pathLst>
                  <a:path extrusionOk="0" h="36899" w="36900">
                    <a:moveTo>
                      <a:pt x="1" y="0"/>
                    </a:moveTo>
                    <a:cubicBezTo>
                      <a:pt x="1" y="81"/>
                      <a:pt x="1" y="202"/>
                      <a:pt x="1" y="283"/>
                    </a:cubicBezTo>
                    <a:lnTo>
                      <a:pt x="36617" y="36899"/>
                    </a:lnTo>
                    <a:cubicBezTo>
                      <a:pt x="36697" y="36899"/>
                      <a:pt x="36818" y="36899"/>
                      <a:pt x="36899" y="36899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20"/>
              <p:cNvSpPr/>
              <p:nvPr/>
            </p:nvSpPr>
            <p:spPr>
              <a:xfrm>
                <a:off x="2625400" y="4264350"/>
                <a:ext cx="753125" cy="754125"/>
              </a:xfrm>
              <a:custGeom>
                <a:rect b="b" l="l" r="r" t="t"/>
                <a:pathLst>
                  <a:path extrusionOk="0" h="30165" w="30125">
                    <a:moveTo>
                      <a:pt x="1" y="1"/>
                    </a:moveTo>
                    <a:cubicBezTo>
                      <a:pt x="1" y="122"/>
                      <a:pt x="41" y="243"/>
                      <a:pt x="41" y="364"/>
                    </a:cubicBezTo>
                    <a:lnTo>
                      <a:pt x="29762" y="30084"/>
                    </a:lnTo>
                    <a:cubicBezTo>
                      <a:pt x="29883" y="30124"/>
                      <a:pt x="30004" y="30124"/>
                      <a:pt x="30124" y="301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20"/>
              <p:cNvSpPr/>
              <p:nvPr/>
            </p:nvSpPr>
            <p:spPr>
              <a:xfrm>
                <a:off x="2684900" y="4462975"/>
                <a:ext cx="495025" cy="495025"/>
              </a:xfrm>
              <a:custGeom>
                <a:rect b="b" l="l" r="r" t="t"/>
                <a:pathLst>
                  <a:path extrusionOk="0" h="19801" w="19801">
                    <a:moveTo>
                      <a:pt x="0" y="0"/>
                    </a:moveTo>
                    <a:cubicBezTo>
                      <a:pt x="81" y="161"/>
                      <a:pt x="161" y="323"/>
                      <a:pt x="242" y="484"/>
                    </a:cubicBezTo>
                    <a:lnTo>
                      <a:pt x="19316" y="19599"/>
                    </a:lnTo>
                    <a:cubicBezTo>
                      <a:pt x="19478" y="19639"/>
                      <a:pt x="19639" y="19720"/>
                      <a:pt x="19800" y="198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90" name="Google Shape;490;p20"/>
          <p:cNvSpPr txBox="1"/>
          <p:nvPr>
            <p:ph type="title"/>
          </p:nvPr>
        </p:nvSpPr>
        <p:spPr>
          <a:xfrm>
            <a:off x="1150150" y="1785450"/>
            <a:ext cx="3029700" cy="91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1" name="Google Shape;491;p20"/>
          <p:cNvSpPr txBox="1"/>
          <p:nvPr>
            <p:ph idx="1" type="subTitle"/>
          </p:nvPr>
        </p:nvSpPr>
        <p:spPr>
          <a:xfrm>
            <a:off x="1150150" y="2641024"/>
            <a:ext cx="3029700" cy="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oogle Shape;15;p3"/>
          <p:cNvGrpSpPr/>
          <p:nvPr/>
        </p:nvGrpSpPr>
        <p:grpSpPr>
          <a:xfrm>
            <a:off x="0" y="0"/>
            <a:ext cx="9513725" cy="5143425"/>
            <a:chOff x="0" y="0"/>
            <a:chExt cx="9513725" cy="5143425"/>
          </a:xfrm>
        </p:grpSpPr>
        <p:sp>
          <p:nvSpPr>
            <p:cNvPr id="16" name="Google Shape;16;p3"/>
            <p:cNvSpPr/>
            <p:nvPr/>
          </p:nvSpPr>
          <p:spPr>
            <a:xfrm>
              <a:off x="8421625" y="0"/>
              <a:ext cx="722400" cy="1871400"/>
            </a:xfrm>
            <a:prstGeom prst="rect">
              <a:avLst/>
            </a:prstGeom>
            <a:solidFill>
              <a:srgbClr val="63DBF5">
                <a:alpha val="6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0" y="4014825"/>
              <a:ext cx="1492500" cy="1128600"/>
            </a:xfrm>
            <a:prstGeom prst="round1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0" y="4829625"/>
              <a:ext cx="2215800" cy="313800"/>
            </a:xfrm>
            <a:prstGeom prst="round1Rect">
              <a:avLst>
                <a:gd fmla="val 50000" name="adj"/>
              </a:avLst>
            </a:prstGeom>
            <a:solidFill>
              <a:srgbClr val="006DF5">
                <a:alpha val="40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7631225" y="326500"/>
              <a:ext cx="1882500" cy="213000"/>
            </a:xfrm>
            <a:prstGeom prst="roundRect">
              <a:avLst>
                <a:gd fmla="val 50000" name="adj"/>
              </a:avLst>
            </a:prstGeom>
            <a:solidFill>
              <a:srgbClr val="516CEE">
                <a:alpha val="6075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grpSp>
        <p:nvGrpSpPr>
          <p:cNvPr id="20" name="Google Shape;20;p3"/>
          <p:cNvGrpSpPr/>
          <p:nvPr/>
        </p:nvGrpSpPr>
        <p:grpSpPr>
          <a:xfrm>
            <a:off x="-78450" y="-78300"/>
            <a:ext cx="6346163" cy="6476788"/>
            <a:chOff x="-78450" y="-78300"/>
            <a:chExt cx="6346163" cy="6476788"/>
          </a:xfrm>
        </p:grpSpPr>
        <p:sp>
          <p:nvSpPr>
            <p:cNvPr id="21" name="Google Shape;21;p3"/>
            <p:cNvSpPr/>
            <p:nvPr/>
          </p:nvSpPr>
          <p:spPr>
            <a:xfrm flipH="1" rot="10800000">
              <a:off x="-78450" y="-78300"/>
              <a:ext cx="3429000" cy="851400"/>
            </a:xfrm>
            <a:prstGeom prst="round1Rect">
              <a:avLst>
                <a:gd fmla="val 16667" name="adj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grpSp>
          <p:nvGrpSpPr>
            <p:cNvPr id="22" name="Google Shape;22;p3"/>
            <p:cNvGrpSpPr/>
            <p:nvPr/>
          </p:nvGrpSpPr>
          <p:grpSpPr>
            <a:xfrm>
              <a:off x="4382438" y="4514238"/>
              <a:ext cx="1885275" cy="1884250"/>
              <a:chOff x="2609275" y="3149350"/>
              <a:chExt cx="1885275" cy="1884250"/>
            </a:xfrm>
          </p:grpSpPr>
          <p:sp>
            <p:nvSpPr>
              <p:cNvPr id="23" name="Google Shape;23;p3"/>
              <p:cNvSpPr/>
              <p:nvPr/>
            </p:nvSpPr>
            <p:spPr>
              <a:xfrm>
                <a:off x="3923900" y="3224950"/>
                <a:ext cx="494025" cy="495025"/>
              </a:xfrm>
              <a:custGeom>
                <a:rect b="b" l="l" r="r" t="t"/>
                <a:pathLst>
                  <a:path extrusionOk="0" h="19801" w="19761">
                    <a:moveTo>
                      <a:pt x="485" y="202"/>
                    </a:moveTo>
                    <a:cubicBezTo>
                      <a:pt x="323" y="162"/>
                      <a:pt x="162" y="81"/>
                      <a:pt x="1" y="1"/>
                    </a:cubicBezTo>
                    <a:lnTo>
                      <a:pt x="19761" y="19801"/>
                    </a:lnTo>
                    <a:cubicBezTo>
                      <a:pt x="19720" y="19640"/>
                      <a:pt x="19640" y="19478"/>
                      <a:pt x="19559" y="19317"/>
                    </a:cubicBezTo>
                    <a:lnTo>
                      <a:pt x="485" y="2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3"/>
              <p:cNvSpPr/>
              <p:nvPr/>
            </p:nvSpPr>
            <p:spPr>
              <a:xfrm>
                <a:off x="3725300" y="3164475"/>
                <a:ext cx="753125" cy="753100"/>
              </a:xfrm>
              <a:custGeom>
                <a:rect b="b" l="l" r="r" t="t"/>
                <a:pathLst>
                  <a:path extrusionOk="0" h="30124" w="30125">
                    <a:moveTo>
                      <a:pt x="323" y="81"/>
                    </a:moveTo>
                    <a:cubicBezTo>
                      <a:pt x="202" y="41"/>
                      <a:pt x="122" y="41"/>
                      <a:pt x="1" y="0"/>
                    </a:cubicBezTo>
                    <a:lnTo>
                      <a:pt x="30124" y="30124"/>
                    </a:lnTo>
                    <a:cubicBezTo>
                      <a:pt x="30084" y="30043"/>
                      <a:pt x="30084" y="29922"/>
                      <a:pt x="30043" y="29801"/>
                    </a:cubicBezTo>
                    <a:lnTo>
                      <a:pt x="323" y="8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3"/>
              <p:cNvSpPr/>
              <p:nvPr/>
            </p:nvSpPr>
            <p:spPr>
              <a:xfrm>
                <a:off x="3572075" y="3149350"/>
                <a:ext cx="922475" cy="922475"/>
              </a:xfrm>
              <a:custGeom>
                <a:rect b="b" l="l" r="r" t="t"/>
                <a:pathLst>
                  <a:path extrusionOk="0" h="36899" w="36899">
                    <a:moveTo>
                      <a:pt x="282" y="0"/>
                    </a:moveTo>
                    <a:cubicBezTo>
                      <a:pt x="161" y="0"/>
                      <a:pt x="81" y="0"/>
                      <a:pt x="0" y="0"/>
                    </a:cubicBezTo>
                    <a:lnTo>
                      <a:pt x="36898" y="36899"/>
                    </a:lnTo>
                    <a:cubicBezTo>
                      <a:pt x="36898" y="36778"/>
                      <a:pt x="36898" y="36697"/>
                      <a:pt x="36858" y="36616"/>
                    </a:cubicBez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3"/>
              <p:cNvSpPr/>
              <p:nvPr/>
            </p:nvSpPr>
            <p:spPr>
              <a:xfrm>
                <a:off x="3440000" y="3154400"/>
                <a:ext cx="1048500" cy="1048500"/>
              </a:xfrm>
              <a:custGeom>
                <a:rect b="b" l="l" r="r" t="t"/>
                <a:pathLst>
                  <a:path extrusionOk="0" h="41940" w="41940">
                    <a:moveTo>
                      <a:pt x="242" y="0"/>
                    </a:moveTo>
                    <a:cubicBezTo>
                      <a:pt x="162" y="40"/>
                      <a:pt x="81" y="40"/>
                      <a:pt x="0" y="40"/>
                    </a:cubicBezTo>
                    <a:lnTo>
                      <a:pt x="41899" y="41939"/>
                    </a:lnTo>
                    <a:cubicBezTo>
                      <a:pt x="41899" y="41858"/>
                      <a:pt x="41939" y="41778"/>
                      <a:pt x="41939" y="4169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3"/>
              <p:cNvSpPr/>
              <p:nvPr/>
            </p:nvSpPr>
            <p:spPr>
              <a:xfrm>
                <a:off x="3323050" y="3175550"/>
                <a:ext cx="1145275" cy="1144275"/>
              </a:xfrm>
              <a:custGeom>
                <a:rect b="b" l="l" r="r" t="t"/>
                <a:pathLst>
                  <a:path extrusionOk="0" h="45771" w="45811">
                    <a:moveTo>
                      <a:pt x="243" y="1"/>
                    </a:moveTo>
                    <a:cubicBezTo>
                      <a:pt x="162" y="1"/>
                      <a:pt x="81" y="41"/>
                      <a:pt x="1" y="41"/>
                    </a:cubicBezTo>
                    <a:lnTo>
                      <a:pt x="45730" y="45771"/>
                    </a:lnTo>
                    <a:cubicBezTo>
                      <a:pt x="45771" y="45690"/>
                      <a:pt x="45771" y="45610"/>
                      <a:pt x="45811" y="455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3"/>
              <p:cNvSpPr/>
              <p:nvPr/>
            </p:nvSpPr>
            <p:spPr>
              <a:xfrm>
                <a:off x="3218200" y="3207825"/>
                <a:ext cx="1216875" cy="1216850"/>
              </a:xfrm>
              <a:custGeom>
                <a:rect b="b" l="l" r="r" t="t"/>
                <a:pathLst>
                  <a:path extrusionOk="0" h="48674" w="48675">
                    <a:moveTo>
                      <a:pt x="202" y="0"/>
                    </a:moveTo>
                    <a:cubicBezTo>
                      <a:pt x="122" y="0"/>
                      <a:pt x="81" y="41"/>
                      <a:pt x="1" y="81"/>
                    </a:cubicBezTo>
                    <a:lnTo>
                      <a:pt x="48593" y="48674"/>
                    </a:lnTo>
                    <a:cubicBezTo>
                      <a:pt x="48634" y="48633"/>
                      <a:pt x="48674" y="48553"/>
                      <a:pt x="48674" y="484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3"/>
              <p:cNvSpPr/>
              <p:nvPr/>
            </p:nvSpPr>
            <p:spPr>
              <a:xfrm>
                <a:off x="3122425" y="3249150"/>
                <a:ext cx="1271300" cy="1271300"/>
              </a:xfrm>
              <a:custGeom>
                <a:rect b="b" l="l" r="r" t="t"/>
                <a:pathLst>
                  <a:path extrusionOk="0" h="50852" w="50852">
                    <a:moveTo>
                      <a:pt x="202" y="1"/>
                    </a:moveTo>
                    <a:cubicBezTo>
                      <a:pt x="122" y="41"/>
                      <a:pt x="81" y="81"/>
                      <a:pt x="1" y="122"/>
                    </a:cubicBezTo>
                    <a:lnTo>
                      <a:pt x="50771" y="50852"/>
                    </a:lnTo>
                    <a:cubicBezTo>
                      <a:pt x="50771" y="50811"/>
                      <a:pt x="50811" y="50731"/>
                      <a:pt x="50852" y="506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3"/>
              <p:cNvSpPr/>
              <p:nvPr/>
            </p:nvSpPr>
            <p:spPr>
              <a:xfrm>
                <a:off x="3035725" y="3299550"/>
                <a:ext cx="1307600" cy="1308625"/>
              </a:xfrm>
              <a:custGeom>
                <a:rect b="b" l="l" r="r" t="t"/>
                <a:pathLst>
                  <a:path extrusionOk="0" h="52345" w="52304">
                    <a:moveTo>
                      <a:pt x="162" y="1"/>
                    </a:moveTo>
                    <a:cubicBezTo>
                      <a:pt x="81" y="41"/>
                      <a:pt x="41" y="82"/>
                      <a:pt x="1" y="122"/>
                    </a:cubicBezTo>
                    <a:lnTo>
                      <a:pt x="52182" y="52344"/>
                    </a:lnTo>
                    <a:cubicBezTo>
                      <a:pt x="52223" y="52263"/>
                      <a:pt x="52263" y="52223"/>
                      <a:pt x="52303" y="5218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2956075" y="3358025"/>
                <a:ext cx="1328775" cy="1329775"/>
              </a:xfrm>
              <a:custGeom>
                <a:rect b="b" l="l" r="r" t="t"/>
                <a:pathLst>
                  <a:path extrusionOk="0" h="53191" w="53151">
                    <a:moveTo>
                      <a:pt x="122" y="1"/>
                    </a:moveTo>
                    <a:cubicBezTo>
                      <a:pt x="82" y="41"/>
                      <a:pt x="41" y="82"/>
                      <a:pt x="1" y="122"/>
                    </a:cubicBezTo>
                    <a:lnTo>
                      <a:pt x="53030" y="53191"/>
                    </a:lnTo>
                    <a:cubicBezTo>
                      <a:pt x="53070" y="53110"/>
                      <a:pt x="53110" y="53070"/>
                      <a:pt x="53151" y="53030"/>
                    </a:cubicBez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>
                <a:off x="2883500" y="3422550"/>
                <a:ext cx="1336825" cy="1336825"/>
              </a:xfrm>
              <a:custGeom>
                <a:rect b="b" l="l" r="r" t="t"/>
                <a:pathLst>
                  <a:path extrusionOk="0" h="53473" w="53473">
                    <a:moveTo>
                      <a:pt x="121" y="1"/>
                    </a:moveTo>
                    <a:cubicBezTo>
                      <a:pt x="121" y="1"/>
                      <a:pt x="81" y="81"/>
                      <a:pt x="81" y="81"/>
                    </a:cubicBezTo>
                    <a:cubicBezTo>
                      <a:pt x="41" y="122"/>
                      <a:pt x="0" y="122"/>
                      <a:pt x="0" y="162"/>
                    </a:cubicBezTo>
                    <a:lnTo>
                      <a:pt x="53311" y="53473"/>
                    </a:lnTo>
                    <a:cubicBezTo>
                      <a:pt x="53311" y="53473"/>
                      <a:pt x="53392" y="53433"/>
                      <a:pt x="53392" y="53433"/>
                    </a:cubicBezTo>
                    <a:cubicBezTo>
                      <a:pt x="53432" y="53392"/>
                      <a:pt x="53432" y="53392"/>
                      <a:pt x="53473" y="533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3"/>
              <p:cNvSpPr/>
              <p:nvPr/>
            </p:nvSpPr>
            <p:spPr>
              <a:xfrm>
                <a:off x="2817975" y="3495150"/>
                <a:ext cx="1329775" cy="1329775"/>
              </a:xfrm>
              <a:custGeom>
                <a:rect b="b" l="l" r="r" t="t"/>
                <a:pathLst>
                  <a:path extrusionOk="0" h="53191" w="53191">
                    <a:moveTo>
                      <a:pt x="121" y="0"/>
                    </a:moveTo>
                    <a:cubicBezTo>
                      <a:pt x="81" y="41"/>
                      <a:pt x="41" y="121"/>
                      <a:pt x="0" y="161"/>
                    </a:cubicBezTo>
                    <a:lnTo>
                      <a:pt x="53029" y="53190"/>
                    </a:lnTo>
                    <a:cubicBezTo>
                      <a:pt x="53110" y="53150"/>
                      <a:pt x="53150" y="53109"/>
                      <a:pt x="53190" y="53069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3"/>
              <p:cNvSpPr/>
              <p:nvPr/>
            </p:nvSpPr>
            <p:spPr>
              <a:xfrm>
                <a:off x="2760500" y="3574775"/>
                <a:ext cx="1307600" cy="1308625"/>
              </a:xfrm>
              <a:custGeom>
                <a:rect b="b" l="l" r="r" t="t"/>
                <a:pathLst>
                  <a:path extrusionOk="0" h="52345" w="52304">
                    <a:moveTo>
                      <a:pt x="81" y="1"/>
                    </a:moveTo>
                    <a:cubicBezTo>
                      <a:pt x="41" y="82"/>
                      <a:pt x="41" y="122"/>
                      <a:pt x="1" y="162"/>
                    </a:cubicBezTo>
                    <a:lnTo>
                      <a:pt x="52142" y="52344"/>
                    </a:lnTo>
                    <a:cubicBezTo>
                      <a:pt x="52182" y="52304"/>
                      <a:pt x="52263" y="52263"/>
                      <a:pt x="52303" y="522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2710100" y="3662500"/>
                <a:ext cx="1271300" cy="1271300"/>
              </a:xfrm>
              <a:custGeom>
                <a:rect b="b" l="l" r="r" t="t"/>
                <a:pathLst>
                  <a:path extrusionOk="0" h="50852" w="50852">
                    <a:moveTo>
                      <a:pt x="81" y="0"/>
                    </a:moveTo>
                    <a:cubicBezTo>
                      <a:pt x="41" y="41"/>
                      <a:pt x="41" y="121"/>
                      <a:pt x="0" y="162"/>
                    </a:cubicBezTo>
                    <a:lnTo>
                      <a:pt x="50650" y="50851"/>
                    </a:lnTo>
                    <a:cubicBezTo>
                      <a:pt x="50690" y="50811"/>
                      <a:pt x="50771" y="50771"/>
                      <a:pt x="50851" y="507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>
                <a:off x="2667750" y="3758275"/>
                <a:ext cx="1216875" cy="1216850"/>
              </a:xfrm>
              <a:custGeom>
                <a:rect b="b" l="l" r="r" t="t"/>
                <a:pathLst>
                  <a:path extrusionOk="0" h="48674" w="48675">
                    <a:moveTo>
                      <a:pt x="81" y="0"/>
                    </a:moveTo>
                    <a:cubicBezTo>
                      <a:pt x="41" y="41"/>
                      <a:pt x="41" y="121"/>
                      <a:pt x="1" y="202"/>
                    </a:cubicBezTo>
                    <a:lnTo>
                      <a:pt x="48513" y="48674"/>
                    </a:lnTo>
                    <a:cubicBezTo>
                      <a:pt x="48553" y="48633"/>
                      <a:pt x="48634" y="48633"/>
                      <a:pt x="48674" y="4859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Google Shape;37;p3"/>
              <p:cNvSpPr/>
              <p:nvPr/>
            </p:nvSpPr>
            <p:spPr>
              <a:xfrm>
                <a:off x="2635500" y="3863125"/>
                <a:ext cx="1144275" cy="1144275"/>
              </a:xfrm>
              <a:custGeom>
                <a:rect b="b" l="l" r="r" t="t"/>
                <a:pathLst>
                  <a:path extrusionOk="0" h="45771" w="45771">
                    <a:moveTo>
                      <a:pt x="41" y="0"/>
                    </a:moveTo>
                    <a:cubicBezTo>
                      <a:pt x="41" y="81"/>
                      <a:pt x="0" y="121"/>
                      <a:pt x="0" y="202"/>
                    </a:cubicBezTo>
                    <a:lnTo>
                      <a:pt x="45569" y="45770"/>
                    </a:lnTo>
                    <a:cubicBezTo>
                      <a:pt x="45649" y="45770"/>
                      <a:pt x="45730" y="45730"/>
                      <a:pt x="45770" y="457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2615325" y="3980050"/>
                <a:ext cx="1048500" cy="1048500"/>
              </a:xfrm>
              <a:custGeom>
                <a:rect b="b" l="l" r="r" t="t"/>
                <a:pathLst>
                  <a:path extrusionOk="0" h="41940" w="41940">
                    <a:moveTo>
                      <a:pt x="1" y="1"/>
                    </a:moveTo>
                    <a:cubicBezTo>
                      <a:pt x="1" y="82"/>
                      <a:pt x="1" y="162"/>
                      <a:pt x="1" y="243"/>
                    </a:cubicBezTo>
                    <a:lnTo>
                      <a:pt x="41657" y="41940"/>
                    </a:lnTo>
                    <a:cubicBezTo>
                      <a:pt x="41738" y="41900"/>
                      <a:pt x="41859" y="41900"/>
                      <a:pt x="41940" y="4190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>
                <a:off x="2609275" y="4111125"/>
                <a:ext cx="922500" cy="922475"/>
              </a:xfrm>
              <a:custGeom>
                <a:rect b="b" l="l" r="r" t="t"/>
                <a:pathLst>
                  <a:path extrusionOk="0" h="36899" w="36900">
                    <a:moveTo>
                      <a:pt x="1" y="0"/>
                    </a:moveTo>
                    <a:cubicBezTo>
                      <a:pt x="1" y="81"/>
                      <a:pt x="1" y="202"/>
                      <a:pt x="1" y="283"/>
                    </a:cubicBezTo>
                    <a:lnTo>
                      <a:pt x="36617" y="36899"/>
                    </a:lnTo>
                    <a:cubicBezTo>
                      <a:pt x="36697" y="36899"/>
                      <a:pt x="36818" y="36899"/>
                      <a:pt x="36899" y="36899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2625400" y="4264350"/>
                <a:ext cx="753125" cy="754125"/>
              </a:xfrm>
              <a:custGeom>
                <a:rect b="b" l="l" r="r" t="t"/>
                <a:pathLst>
                  <a:path extrusionOk="0" h="30165" w="30125">
                    <a:moveTo>
                      <a:pt x="1" y="1"/>
                    </a:moveTo>
                    <a:cubicBezTo>
                      <a:pt x="1" y="122"/>
                      <a:pt x="41" y="243"/>
                      <a:pt x="41" y="364"/>
                    </a:cubicBezTo>
                    <a:lnTo>
                      <a:pt x="29762" y="30084"/>
                    </a:lnTo>
                    <a:cubicBezTo>
                      <a:pt x="29883" y="30124"/>
                      <a:pt x="30004" y="30124"/>
                      <a:pt x="30124" y="301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3"/>
              <p:cNvSpPr/>
              <p:nvPr/>
            </p:nvSpPr>
            <p:spPr>
              <a:xfrm>
                <a:off x="2684900" y="4462975"/>
                <a:ext cx="495025" cy="495025"/>
              </a:xfrm>
              <a:custGeom>
                <a:rect b="b" l="l" r="r" t="t"/>
                <a:pathLst>
                  <a:path extrusionOk="0" h="19801" w="19801">
                    <a:moveTo>
                      <a:pt x="0" y="0"/>
                    </a:moveTo>
                    <a:cubicBezTo>
                      <a:pt x="81" y="161"/>
                      <a:pt x="161" y="323"/>
                      <a:pt x="242" y="484"/>
                    </a:cubicBezTo>
                    <a:lnTo>
                      <a:pt x="19316" y="19599"/>
                    </a:lnTo>
                    <a:cubicBezTo>
                      <a:pt x="19478" y="19639"/>
                      <a:pt x="19639" y="19720"/>
                      <a:pt x="19800" y="198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2" name="Google Shape;42;p3"/>
          <p:cNvSpPr txBox="1"/>
          <p:nvPr>
            <p:ph type="title"/>
          </p:nvPr>
        </p:nvSpPr>
        <p:spPr>
          <a:xfrm>
            <a:off x="2364450" y="2361300"/>
            <a:ext cx="4415100" cy="15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3"/>
          <p:cNvSpPr txBox="1"/>
          <p:nvPr>
            <p:ph hasCustomPrompt="1" idx="2" type="title"/>
          </p:nvPr>
        </p:nvSpPr>
        <p:spPr>
          <a:xfrm>
            <a:off x="4027350" y="1272000"/>
            <a:ext cx="1089300" cy="10893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_1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4" name="Google Shape;494;p21"/>
          <p:cNvGrpSpPr/>
          <p:nvPr/>
        </p:nvGrpSpPr>
        <p:grpSpPr>
          <a:xfrm>
            <a:off x="-260288" y="-1374850"/>
            <a:ext cx="9396363" cy="6592000"/>
            <a:chOff x="-260288" y="-1374850"/>
            <a:chExt cx="9396363" cy="6592000"/>
          </a:xfrm>
        </p:grpSpPr>
        <p:sp>
          <p:nvSpPr>
            <p:cNvPr id="495" name="Google Shape;495;p21"/>
            <p:cNvSpPr/>
            <p:nvPr/>
          </p:nvSpPr>
          <p:spPr>
            <a:xfrm>
              <a:off x="-78450" y="4606050"/>
              <a:ext cx="3162000" cy="611100"/>
            </a:xfrm>
            <a:prstGeom prst="round1Rect">
              <a:avLst>
                <a:gd fmla="val 16667" name="adj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grpSp>
          <p:nvGrpSpPr>
            <p:cNvPr id="496" name="Google Shape;496;p21"/>
            <p:cNvGrpSpPr/>
            <p:nvPr/>
          </p:nvGrpSpPr>
          <p:grpSpPr>
            <a:xfrm>
              <a:off x="-218875" y="-13775"/>
              <a:ext cx="9354950" cy="5157275"/>
              <a:chOff x="-218875" y="-13775"/>
              <a:chExt cx="9354950" cy="5157275"/>
            </a:xfrm>
          </p:grpSpPr>
          <p:sp>
            <p:nvSpPr>
              <p:cNvPr id="497" name="Google Shape;497;p21"/>
              <p:cNvSpPr/>
              <p:nvPr/>
            </p:nvSpPr>
            <p:spPr>
              <a:xfrm rot="10800000">
                <a:off x="8413675" y="3272100"/>
                <a:ext cx="722400" cy="1871400"/>
              </a:xfrm>
              <a:prstGeom prst="rect">
                <a:avLst/>
              </a:prstGeom>
              <a:solidFill>
                <a:srgbClr val="63DBF5">
                  <a:alpha val="689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aven Pro"/>
                  <a:ea typeface="Maven Pro"/>
                  <a:cs typeface="Maven Pro"/>
                  <a:sym typeface="Maven Pro"/>
                </a:endParaRPr>
              </a:p>
            </p:txBody>
          </p:sp>
          <p:sp>
            <p:nvSpPr>
              <p:cNvPr id="498" name="Google Shape;498;p21"/>
              <p:cNvSpPr/>
              <p:nvPr/>
            </p:nvSpPr>
            <p:spPr>
              <a:xfrm flipH="1" rot="10800000">
                <a:off x="-11111" y="-13775"/>
                <a:ext cx="1277100" cy="1122300"/>
              </a:xfrm>
              <a:prstGeom prst="round1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aven Pro"/>
                  <a:ea typeface="Maven Pro"/>
                  <a:cs typeface="Maven Pro"/>
                  <a:sym typeface="Maven Pro"/>
                </a:endParaRPr>
              </a:p>
            </p:txBody>
          </p:sp>
          <p:sp>
            <p:nvSpPr>
              <p:cNvPr id="499" name="Google Shape;499;p21"/>
              <p:cNvSpPr/>
              <p:nvPr/>
            </p:nvSpPr>
            <p:spPr>
              <a:xfrm flipH="1">
                <a:off x="6872575" y="4829700"/>
                <a:ext cx="2263500" cy="313800"/>
              </a:xfrm>
              <a:prstGeom prst="round1Rect">
                <a:avLst>
                  <a:gd fmla="val 50000" name="adj"/>
                </a:avLst>
              </a:prstGeom>
              <a:solidFill>
                <a:srgbClr val="006DF5">
                  <a:alpha val="405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aven Pro"/>
                  <a:ea typeface="Maven Pro"/>
                  <a:cs typeface="Maven Pro"/>
                  <a:sym typeface="Maven Pro"/>
                </a:endParaRPr>
              </a:p>
            </p:txBody>
          </p:sp>
          <p:sp>
            <p:nvSpPr>
              <p:cNvPr id="500" name="Google Shape;500;p21"/>
              <p:cNvSpPr/>
              <p:nvPr/>
            </p:nvSpPr>
            <p:spPr>
              <a:xfrm>
                <a:off x="-218875" y="307100"/>
                <a:ext cx="1882500" cy="213000"/>
              </a:xfrm>
              <a:prstGeom prst="roundRect">
                <a:avLst>
                  <a:gd fmla="val 50000" name="adj"/>
                </a:avLst>
              </a:prstGeom>
              <a:solidFill>
                <a:srgbClr val="516CEE">
                  <a:alpha val="6075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aven Pro"/>
                  <a:ea typeface="Maven Pro"/>
                  <a:cs typeface="Maven Pro"/>
                  <a:sym typeface="Maven Pro"/>
                </a:endParaRPr>
              </a:p>
            </p:txBody>
          </p:sp>
        </p:grpSp>
        <p:grpSp>
          <p:nvGrpSpPr>
            <p:cNvPr id="501" name="Google Shape;501;p21"/>
            <p:cNvGrpSpPr/>
            <p:nvPr/>
          </p:nvGrpSpPr>
          <p:grpSpPr>
            <a:xfrm>
              <a:off x="-260288" y="1809525"/>
              <a:ext cx="986125" cy="2095500"/>
              <a:chOff x="7631225" y="2241175"/>
              <a:chExt cx="986125" cy="2095500"/>
            </a:xfrm>
          </p:grpSpPr>
          <p:cxnSp>
            <p:nvCxnSpPr>
              <p:cNvPr id="502" name="Google Shape;502;p21"/>
              <p:cNvCxnSpPr/>
              <p:nvPr/>
            </p:nvCxnSpPr>
            <p:spPr>
              <a:xfrm>
                <a:off x="7631225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3" name="Google Shape;503;p21"/>
              <p:cNvCxnSpPr/>
              <p:nvPr/>
            </p:nvCxnSpPr>
            <p:spPr>
              <a:xfrm>
                <a:off x="7707081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4" name="Google Shape;504;p21"/>
              <p:cNvCxnSpPr/>
              <p:nvPr/>
            </p:nvCxnSpPr>
            <p:spPr>
              <a:xfrm>
                <a:off x="7782937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5" name="Google Shape;505;p21"/>
              <p:cNvCxnSpPr/>
              <p:nvPr/>
            </p:nvCxnSpPr>
            <p:spPr>
              <a:xfrm>
                <a:off x="7858792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6" name="Google Shape;506;p21"/>
              <p:cNvCxnSpPr/>
              <p:nvPr/>
            </p:nvCxnSpPr>
            <p:spPr>
              <a:xfrm>
                <a:off x="8010504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7" name="Google Shape;507;p21"/>
              <p:cNvCxnSpPr/>
              <p:nvPr/>
            </p:nvCxnSpPr>
            <p:spPr>
              <a:xfrm>
                <a:off x="8162215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8" name="Google Shape;508;p21"/>
              <p:cNvCxnSpPr/>
              <p:nvPr/>
            </p:nvCxnSpPr>
            <p:spPr>
              <a:xfrm>
                <a:off x="8313927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9" name="Google Shape;509;p21"/>
              <p:cNvCxnSpPr/>
              <p:nvPr/>
            </p:nvCxnSpPr>
            <p:spPr>
              <a:xfrm>
                <a:off x="7934648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0" name="Google Shape;510;p21"/>
              <p:cNvCxnSpPr/>
              <p:nvPr/>
            </p:nvCxnSpPr>
            <p:spPr>
              <a:xfrm>
                <a:off x="8086360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1" name="Google Shape;511;p21"/>
              <p:cNvCxnSpPr/>
              <p:nvPr/>
            </p:nvCxnSpPr>
            <p:spPr>
              <a:xfrm>
                <a:off x="8238071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2" name="Google Shape;512;p21"/>
              <p:cNvCxnSpPr/>
              <p:nvPr/>
            </p:nvCxnSpPr>
            <p:spPr>
              <a:xfrm>
                <a:off x="8389783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3" name="Google Shape;513;p21"/>
              <p:cNvCxnSpPr/>
              <p:nvPr/>
            </p:nvCxnSpPr>
            <p:spPr>
              <a:xfrm>
                <a:off x="8465638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4" name="Google Shape;514;p21"/>
              <p:cNvCxnSpPr/>
              <p:nvPr/>
            </p:nvCxnSpPr>
            <p:spPr>
              <a:xfrm>
                <a:off x="8541494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5" name="Google Shape;515;p21"/>
              <p:cNvCxnSpPr/>
              <p:nvPr/>
            </p:nvCxnSpPr>
            <p:spPr>
              <a:xfrm>
                <a:off x="8617350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516" name="Google Shape;516;p21"/>
            <p:cNvSpPr/>
            <p:nvPr/>
          </p:nvSpPr>
          <p:spPr>
            <a:xfrm rot="-5400000">
              <a:off x="5322038" y="-1374850"/>
              <a:ext cx="2325825" cy="2325825"/>
            </a:xfrm>
            <a:custGeom>
              <a:rect b="b" l="l" r="r" t="t"/>
              <a:pathLst>
                <a:path extrusionOk="0" h="93033" w="93033">
                  <a:moveTo>
                    <a:pt x="89685" y="61054"/>
                  </a:moveTo>
                  <a:lnTo>
                    <a:pt x="89685" y="63796"/>
                  </a:lnTo>
                  <a:lnTo>
                    <a:pt x="89927" y="63150"/>
                  </a:lnTo>
                  <a:lnTo>
                    <a:pt x="89927" y="61054"/>
                  </a:lnTo>
                  <a:lnTo>
                    <a:pt x="90693" y="61054"/>
                  </a:lnTo>
                  <a:cubicBezTo>
                    <a:pt x="90733" y="60973"/>
                    <a:pt x="90733" y="60892"/>
                    <a:pt x="90774" y="60812"/>
                  </a:cubicBezTo>
                  <a:lnTo>
                    <a:pt x="89927" y="60812"/>
                  </a:lnTo>
                  <a:lnTo>
                    <a:pt x="89927" y="56255"/>
                  </a:lnTo>
                  <a:lnTo>
                    <a:pt x="91984" y="56255"/>
                  </a:lnTo>
                  <a:cubicBezTo>
                    <a:pt x="92024" y="56174"/>
                    <a:pt x="92024" y="56093"/>
                    <a:pt x="92064" y="56013"/>
                  </a:cubicBezTo>
                  <a:lnTo>
                    <a:pt x="89927" y="56013"/>
                  </a:lnTo>
                  <a:lnTo>
                    <a:pt x="89927" y="51456"/>
                  </a:lnTo>
                  <a:lnTo>
                    <a:pt x="92750" y="51456"/>
                  </a:lnTo>
                  <a:cubicBezTo>
                    <a:pt x="92750" y="51375"/>
                    <a:pt x="92790" y="51295"/>
                    <a:pt x="92790" y="51174"/>
                  </a:cubicBezTo>
                  <a:lnTo>
                    <a:pt x="89927" y="51174"/>
                  </a:lnTo>
                  <a:lnTo>
                    <a:pt x="89927" y="46617"/>
                  </a:lnTo>
                  <a:lnTo>
                    <a:pt x="93032" y="46617"/>
                  </a:lnTo>
                  <a:lnTo>
                    <a:pt x="93032" y="46496"/>
                  </a:lnTo>
                  <a:lnTo>
                    <a:pt x="93032" y="46375"/>
                  </a:lnTo>
                  <a:lnTo>
                    <a:pt x="89927" y="46375"/>
                  </a:lnTo>
                  <a:lnTo>
                    <a:pt x="89927" y="41818"/>
                  </a:lnTo>
                  <a:lnTo>
                    <a:pt x="92790" y="41818"/>
                  </a:lnTo>
                  <a:cubicBezTo>
                    <a:pt x="92790" y="41737"/>
                    <a:pt x="92750" y="41657"/>
                    <a:pt x="92750" y="41576"/>
                  </a:cubicBezTo>
                  <a:lnTo>
                    <a:pt x="89927" y="41576"/>
                  </a:lnTo>
                  <a:lnTo>
                    <a:pt x="89927" y="36979"/>
                  </a:lnTo>
                  <a:lnTo>
                    <a:pt x="92064" y="36979"/>
                  </a:lnTo>
                  <a:cubicBezTo>
                    <a:pt x="92024" y="36898"/>
                    <a:pt x="92024" y="36818"/>
                    <a:pt x="91984" y="36737"/>
                  </a:cubicBezTo>
                  <a:lnTo>
                    <a:pt x="89927" y="36737"/>
                  </a:lnTo>
                  <a:lnTo>
                    <a:pt x="89927" y="32180"/>
                  </a:lnTo>
                  <a:lnTo>
                    <a:pt x="90774" y="32180"/>
                  </a:lnTo>
                  <a:cubicBezTo>
                    <a:pt x="90733" y="32099"/>
                    <a:pt x="90733" y="32019"/>
                    <a:pt x="90693" y="31938"/>
                  </a:cubicBezTo>
                  <a:lnTo>
                    <a:pt x="89927" y="31938"/>
                  </a:lnTo>
                  <a:lnTo>
                    <a:pt x="89927" y="29841"/>
                  </a:lnTo>
                  <a:lnTo>
                    <a:pt x="89685" y="29196"/>
                  </a:lnTo>
                  <a:lnTo>
                    <a:pt x="89685" y="31938"/>
                  </a:lnTo>
                  <a:lnTo>
                    <a:pt x="85128" y="31938"/>
                  </a:lnTo>
                  <a:lnTo>
                    <a:pt x="85128" y="27381"/>
                  </a:lnTo>
                  <a:lnTo>
                    <a:pt x="88919" y="27381"/>
                  </a:lnTo>
                  <a:cubicBezTo>
                    <a:pt x="88879" y="27301"/>
                    <a:pt x="88838" y="27220"/>
                    <a:pt x="88798" y="27139"/>
                  </a:cubicBezTo>
                  <a:lnTo>
                    <a:pt x="85128" y="27139"/>
                  </a:lnTo>
                  <a:lnTo>
                    <a:pt x="85128" y="22542"/>
                  </a:lnTo>
                  <a:lnTo>
                    <a:pt x="86378" y="22542"/>
                  </a:lnTo>
                  <a:cubicBezTo>
                    <a:pt x="86338" y="22462"/>
                    <a:pt x="86298" y="22381"/>
                    <a:pt x="86257" y="22300"/>
                  </a:cubicBezTo>
                  <a:lnTo>
                    <a:pt x="85128" y="22300"/>
                  </a:lnTo>
                  <a:lnTo>
                    <a:pt x="85128" y="20566"/>
                  </a:lnTo>
                  <a:cubicBezTo>
                    <a:pt x="85048" y="20445"/>
                    <a:pt x="84967" y="20324"/>
                    <a:pt x="84886" y="20203"/>
                  </a:cubicBezTo>
                  <a:lnTo>
                    <a:pt x="84886" y="22300"/>
                  </a:lnTo>
                  <a:lnTo>
                    <a:pt x="80329" y="22300"/>
                  </a:lnTo>
                  <a:lnTo>
                    <a:pt x="80329" y="17743"/>
                  </a:lnTo>
                  <a:lnTo>
                    <a:pt x="83072" y="17743"/>
                  </a:lnTo>
                  <a:lnTo>
                    <a:pt x="82870" y="17501"/>
                  </a:lnTo>
                  <a:lnTo>
                    <a:pt x="80329" y="17501"/>
                  </a:lnTo>
                  <a:lnTo>
                    <a:pt x="80329" y="14558"/>
                  </a:lnTo>
                  <a:lnTo>
                    <a:pt x="80087" y="14316"/>
                  </a:lnTo>
                  <a:lnTo>
                    <a:pt x="80087" y="17501"/>
                  </a:lnTo>
                  <a:lnTo>
                    <a:pt x="75490" y="17501"/>
                  </a:lnTo>
                  <a:lnTo>
                    <a:pt x="75490" y="12945"/>
                  </a:lnTo>
                  <a:lnTo>
                    <a:pt x="78716" y="12945"/>
                  </a:lnTo>
                  <a:lnTo>
                    <a:pt x="78434" y="12703"/>
                  </a:lnTo>
                  <a:lnTo>
                    <a:pt x="75490" y="12703"/>
                  </a:lnTo>
                  <a:lnTo>
                    <a:pt x="75490" y="10122"/>
                  </a:lnTo>
                  <a:lnTo>
                    <a:pt x="75248" y="9920"/>
                  </a:lnTo>
                  <a:lnTo>
                    <a:pt x="75248" y="12703"/>
                  </a:lnTo>
                  <a:lnTo>
                    <a:pt x="70691" y="12703"/>
                  </a:lnTo>
                  <a:lnTo>
                    <a:pt x="70691" y="8106"/>
                  </a:lnTo>
                  <a:lnTo>
                    <a:pt x="72788" y="8106"/>
                  </a:lnTo>
                  <a:cubicBezTo>
                    <a:pt x="72667" y="8025"/>
                    <a:pt x="72546" y="7944"/>
                    <a:pt x="72425" y="7864"/>
                  </a:cubicBezTo>
                  <a:lnTo>
                    <a:pt x="70691" y="7864"/>
                  </a:lnTo>
                  <a:lnTo>
                    <a:pt x="70691" y="6775"/>
                  </a:lnTo>
                  <a:cubicBezTo>
                    <a:pt x="70611" y="6694"/>
                    <a:pt x="70530" y="6654"/>
                    <a:pt x="70450" y="6613"/>
                  </a:cubicBezTo>
                  <a:lnTo>
                    <a:pt x="70450" y="7864"/>
                  </a:lnTo>
                  <a:lnTo>
                    <a:pt x="65893" y="7864"/>
                  </a:lnTo>
                  <a:lnTo>
                    <a:pt x="65893" y="4194"/>
                  </a:lnTo>
                  <a:cubicBezTo>
                    <a:pt x="65812" y="4154"/>
                    <a:pt x="65731" y="4113"/>
                    <a:pt x="65651" y="4073"/>
                  </a:cubicBezTo>
                  <a:lnTo>
                    <a:pt x="65651" y="7864"/>
                  </a:lnTo>
                  <a:lnTo>
                    <a:pt x="61054" y="7864"/>
                  </a:lnTo>
                  <a:lnTo>
                    <a:pt x="61054" y="3307"/>
                  </a:lnTo>
                  <a:lnTo>
                    <a:pt x="63796" y="3307"/>
                  </a:lnTo>
                  <a:lnTo>
                    <a:pt x="63191" y="3065"/>
                  </a:lnTo>
                  <a:lnTo>
                    <a:pt x="61054" y="3065"/>
                  </a:lnTo>
                  <a:lnTo>
                    <a:pt x="61054" y="2339"/>
                  </a:lnTo>
                  <a:cubicBezTo>
                    <a:pt x="60973" y="2299"/>
                    <a:pt x="60892" y="2258"/>
                    <a:pt x="60812" y="2258"/>
                  </a:cubicBezTo>
                  <a:lnTo>
                    <a:pt x="60812" y="3065"/>
                  </a:lnTo>
                  <a:lnTo>
                    <a:pt x="56255" y="3065"/>
                  </a:lnTo>
                  <a:lnTo>
                    <a:pt x="56255" y="1048"/>
                  </a:lnTo>
                  <a:cubicBezTo>
                    <a:pt x="56174" y="1008"/>
                    <a:pt x="56093" y="1008"/>
                    <a:pt x="56013" y="968"/>
                  </a:cubicBezTo>
                  <a:lnTo>
                    <a:pt x="56013" y="3065"/>
                  </a:lnTo>
                  <a:lnTo>
                    <a:pt x="51456" y="3065"/>
                  </a:lnTo>
                  <a:lnTo>
                    <a:pt x="51456" y="282"/>
                  </a:lnTo>
                  <a:cubicBezTo>
                    <a:pt x="51375" y="242"/>
                    <a:pt x="51295" y="242"/>
                    <a:pt x="51214" y="242"/>
                  </a:cubicBezTo>
                  <a:lnTo>
                    <a:pt x="51214" y="3065"/>
                  </a:lnTo>
                  <a:lnTo>
                    <a:pt x="46617" y="3065"/>
                  </a:lnTo>
                  <a:lnTo>
                    <a:pt x="46617" y="0"/>
                  </a:lnTo>
                  <a:lnTo>
                    <a:pt x="46496" y="0"/>
                  </a:lnTo>
                  <a:lnTo>
                    <a:pt x="46375" y="0"/>
                  </a:lnTo>
                  <a:lnTo>
                    <a:pt x="46375" y="3065"/>
                  </a:lnTo>
                  <a:lnTo>
                    <a:pt x="41818" y="3065"/>
                  </a:lnTo>
                  <a:lnTo>
                    <a:pt x="41818" y="242"/>
                  </a:lnTo>
                  <a:cubicBezTo>
                    <a:pt x="41737" y="242"/>
                    <a:pt x="41657" y="242"/>
                    <a:pt x="41576" y="242"/>
                  </a:cubicBezTo>
                  <a:lnTo>
                    <a:pt x="41576" y="3065"/>
                  </a:lnTo>
                  <a:lnTo>
                    <a:pt x="37019" y="3065"/>
                  </a:lnTo>
                  <a:lnTo>
                    <a:pt x="37019" y="968"/>
                  </a:lnTo>
                  <a:cubicBezTo>
                    <a:pt x="36939" y="1008"/>
                    <a:pt x="36858" y="1008"/>
                    <a:pt x="36777" y="1008"/>
                  </a:cubicBezTo>
                  <a:lnTo>
                    <a:pt x="36777" y="3065"/>
                  </a:lnTo>
                  <a:lnTo>
                    <a:pt x="32180" y="3065"/>
                  </a:lnTo>
                  <a:lnTo>
                    <a:pt x="32180" y="2258"/>
                  </a:lnTo>
                  <a:cubicBezTo>
                    <a:pt x="32099" y="2258"/>
                    <a:pt x="32019" y="2299"/>
                    <a:pt x="31938" y="2339"/>
                  </a:cubicBezTo>
                  <a:lnTo>
                    <a:pt x="31938" y="3065"/>
                  </a:lnTo>
                  <a:lnTo>
                    <a:pt x="29841" y="3065"/>
                  </a:lnTo>
                  <a:lnTo>
                    <a:pt x="29236" y="3307"/>
                  </a:lnTo>
                  <a:lnTo>
                    <a:pt x="31938" y="3307"/>
                  </a:lnTo>
                  <a:lnTo>
                    <a:pt x="31938" y="7904"/>
                  </a:lnTo>
                  <a:lnTo>
                    <a:pt x="27381" y="7904"/>
                  </a:lnTo>
                  <a:lnTo>
                    <a:pt x="27381" y="4113"/>
                  </a:lnTo>
                  <a:cubicBezTo>
                    <a:pt x="27301" y="4154"/>
                    <a:pt x="27220" y="4194"/>
                    <a:pt x="27139" y="4234"/>
                  </a:cubicBezTo>
                  <a:lnTo>
                    <a:pt x="27139" y="7904"/>
                  </a:lnTo>
                  <a:lnTo>
                    <a:pt x="22542" y="7904"/>
                  </a:lnTo>
                  <a:lnTo>
                    <a:pt x="22542" y="6613"/>
                  </a:lnTo>
                  <a:cubicBezTo>
                    <a:pt x="22462" y="6694"/>
                    <a:pt x="22381" y="6734"/>
                    <a:pt x="22300" y="6775"/>
                  </a:cubicBezTo>
                  <a:lnTo>
                    <a:pt x="22300" y="7904"/>
                  </a:lnTo>
                  <a:lnTo>
                    <a:pt x="20566" y="7904"/>
                  </a:lnTo>
                  <a:cubicBezTo>
                    <a:pt x="20445" y="7985"/>
                    <a:pt x="20324" y="8065"/>
                    <a:pt x="20203" y="8146"/>
                  </a:cubicBezTo>
                  <a:lnTo>
                    <a:pt x="22300" y="8146"/>
                  </a:lnTo>
                  <a:lnTo>
                    <a:pt x="22300" y="12703"/>
                  </a:lnTo>
                  <a:lnTo>
                    <a:pt x="17743" y="12703"/>
                  </a:lnTo>
                  <a:lnTo>
                    <a:pt x="17743" y="9961"/>
                  </a:lnTo>
                  <a:lnTo>
                    <a:pt x="17501" y="10162"/>
                  </a:lnTo>
                  <a:lnTo>
                    <a:pt x="17501" y="12703"/>
                  </a:lnTo>
                  <a:lnTo>
                    <a:pt x="14558" y="12703"/>
                  </a:lnTo>
                  <a:lnTo>
                    <a:pt x="14316" y="12945"/>
                  </a:lnTo>
                  <a:lnTo>
                    <a:pt x="17501" y="12945"/>
                  </a:lnTo>
                  <a:lnTo>
                    <a:pt x="17501" y="17542"/>
                  </a:lnTo>
                  <a:lnTo>
                    <a:pt x="12945" y="17542"/>
                  </a:lnTo>
                  <a:lnTo>
                    <a:pt x="12945" y="14316"/>
                  </a:lnTo>
                  <a:lnTo>
                    <a:pt x="12703" y="14598"/>
                  </a:lnTo>
                  <a:lnTo>
                    <a:pt x="12703" y="17542"/>
                  </a:lnTo>
                  <a:lnTo>
                    <a:pt x="10122" y="17542"/>
                  </a:lnTo>
                  <a:lnTo>
                    <a:pt x="9920" y="17784"/>
                  </a:lnTo>
                  <a:lnTo>
                    <a:pt x="12703" y="17784"/>
                  </a:lnTo>
                  <a:lnTo>
                    <a:pt x="12703" y="22341"/>
                  </a:lnTo>
                  <a:lnTo>
                    <a:pt x="8106" y="22341"/>
                  </a:lnTo>
                  <a:lnTo>
                    <a:pt x="8106" y="20244"/>
                  </a:lnTo>
                  <a:cubicBezTo>
                    <a:pt x="8025" y="20365"/>
                    <a:pt x="7944" y="20486"/>
                    <a:pt x="7864" y="20607"/>
                  </a:cubicBezTo>
                  <a:lnTo>
                    <a:pt x="7864" y="22341"/>
                  </a:lnTo>
                  <a:lnTo>
                    <a:pt x="6775" y="22341"/>
                  </a:lnTo>
                  <a:cubicBezTo>
                    <a:pt x="6694" y="22421"/>
                    <a:pt x="6654" y="22502"/>
                    <a:pt x="6613" y="22583"/>
                  </a:cubicBezTo>
                  <a:lnTo>
                    <a:pt x="7864" y="22583"/>
                  </a:lnTo>
                  <a:lnTo>
                    <a:pt x="7864" y="27139"/>
                  </a:lnTo>
                  <a:lnTo>
                    <a:pt x="4194" y="27139"/>
                  </a:lnTo>
                  <a:cubicBezTo>
                    <a:pt x="4154" y="27220"/>
                    <a:pt x="4113" y="27301"/>
                    <a:pt x="4073" y="27381"/>
                  </a:cubicBezTo>
                  <a:lnTo>
                    <a:pt x="7864" y="27381"/>
                  </a:lnTo>
                  <a:lnTo>
                    <a:pt x="7864" y="31978"/>
                  </a:lnTo>
                  <a:lnTo>
                    <a:pt x="3307" y="31978"/>
                  </a:lnTo>
                  <a:lnTo>
                    <a:pt x="3307" y="29236"/>
                  </a:lnTo>
                  <a:lnTo>
                    <a:pt x="3065" y="29841"/>
                  </a:lnTo>
                  <a:lnTo>
                    <a:pt x="3065" y="31978"/>
                  </a:lnTo>
                  <a:lnTo>
                    <a:pt x="2299" y="31978"/>
                  </a:lnTo>
                  <a:cubicBezTo>
                    <a:pt x="2299" y="32059"/>
                    <a:pt x="2258" y="32140"/>
                    <a:pt x="2218" y="32220"/>
                  </a:cubicBezTo>
                  <a:lnTo>
                    <a:pt x="3065" y="32220"/>
                  </a:lnTo>
                  <a:lnTo>
                    <a:pt x="3065" y="36777"/>
                  </a:lnTo>
                  <a:lnTo>
                    <a:pt x="1008" y="36777"/>
                  </a:lnTo>
                  <a:cubicBezTo>
                    <a:pt x="1008" y="36858"/>
                    <a:pt x="968" y="36939"/>
                    <a:pt x="968" y="37019"/>
                  </a:cubicBezTo>
                  <a:lnTo>
                    <a:pt x="3065" y="37019"/>
                  </a:lnTo>
                  <a:lnTo>
                    <a:pt x="3065" y="41576"/>
                  </a:lnTo>
                  <a:lnTo>
                    <a:pt x="242" y="41576"/>
                  </a:lnTo>
                  <a:cubicBezTo>
                    <a:pt x="242" y="41657"/>
                    <a:pt x="242" y="41737"/>
                    <a:pt x="242" y="41818"/>
                  </a:cubicBezTo>
                  <a:lnTo>
                    <a:pt x="3065" y="41818"/>
                  </a:lnTo>
                  <a:lnTo>
                    <a:pt x="3065" y="46415"/>
                  </a:lnTo>
                  <a:lnTo>
                    <a:pt x="0" y="46415"/>
                  </a:lnTo>
                  <a:lnTo>
                    <a:pt x="0" y="46536"/>
                  </a:lnTo>
                  <a:lnTo>
                    <a:pt x="0" y="46657"/>
                  </a:lnTo>
                  <a:lnTo>
                    <a:pt x="3065" y="46657"/>
                  </a:lnTo>
                  <a:lnTo>
                    <a:pt x="3065" y="51214"/>
                  </a:lnTo>
                  <a:lnTo>
                    <a:pt x="242" y="51214"/>
                  </a:lnTo>
                  <a:cubicBezTo>
                    <a:pt x="242" y="51295"/>
                    <a:pt x="242" y="51375"/>
                    <a:pt x="242" y="51456"/>
                  </a:cubicBezTo>
                  <a:lnTo>
                    <a:pt x="3065" y="51456"/>
                  </a:lnTo>
                  <a:lnTo>
                    <a:pt x="3065" y="56053"/>
                  </a:lnTo>
                  <a:lnTo>
                    <a:pt x="968" y="56053"/>
                  </a:lnTo>
                  <a:cubicBezTo>
                    <a:pt x="968" y="56134"/>
                    <a:pt x="1008" y="56174"/>
                    <a:pt x="1008" y="56295"/>
                  </a:cubicBezTo>
                  <a:lnTo>
                    <a:pt x="3065" y="56295"/>
                  </a:lnTo>
                  <a:lnTo>
                    <a:pt x="3065" y="60852"/>
                  </a:lnTo>
                  <a:lnTo>
                    <a:pt x="2218" y="60852"/>
                  </a:lnTo>
                  <a:cubicBezTo>
                    <a:pt x="2258" y="60933"/>
                    <a:pt x="2299" y="61013"/>
                    <a:pt x="2299" y="61094"/>
                  </a:cubicBezTo>
                  <a:lnTo>
                    <a:pt x="3065" y="61094"/>
                  </a:lnTo>
                  <a:lnTo>
                    <a:pt x="3065" y="63191"/>
                  </a:lnTo>
                  <a:lnTo>
                    <a:pt x="3307" y="63836"/>
                  </a:lnTo>
                  <a:lnTo>
                    <a:pt x="3307" y="61094"/>
                  </a:lnTo>
                  <a:lnTo>
                    <a:pt x="7864" y="61094"/>
                  </a:lnTo>
                  <a:lnTo>
                    <a:pt x="7864" y="65651"/>
                  </a:lnTo>
                  <a:lnTo>
                    <a:pt x="4073" y="65651"/>
                  </a:lnTo>
                  <a:cubicBezTo>
                    <a:pt x="4113" y="65731"/>
                    <a:pt x="4154" y="65812"/>
                    <a:pt x="4194" y="65893"/>
                  </a:cubicBezTo>
                  <a:lnTo>
                    <a:pt x="7864" y="65893"/>
                  </a:lnTo>
                  <a:lnTo>
                    <a:pt x="7864" y="70490"/>
                  </a:lnTo>
                  <a:lnTo>
                    <a:pt x="6613" y="70490"/>
                  </a:lnTo>
                  <a:cubicBezTo>
                    <a:pt x="6654" y="70570"/>
                    <a:pt x="6694" y="70651"/>
                    <a:pt x="6775" y="70732"/>
                  </a:cubicBezTo>
                  <a:lnTo>
                    <a:pt x="7864" y="70732"/>
                  </a:lnTo>
                  <a:lnTo>
                    <a:pt x="7864" y="72466"/>
                  </a:lnTo>
                  <a:cubicBezTo>
                    <a:pt x="7944" y="72587"/>
                    <a:pt x="8025" y="72708"/>
                    <a:pt x="8106" y="72829"/>
                  </a:cubicBezTo>
                  <a:lnTo>
                    <a:pt x="8106" y="70732"/>
                  </a:lnTo>
                  <a:lnTo>
                    <a:pt x="12703" y="70732"/>
                  </a:lnTo>
                  <a:lnTo>
                    <a:pt x="12703" y="75289"/>
                  </a:lnTo>
                  <a:lnTo>
                    <a:pt x="9920" y="75289"/>
                  </a:lnTo>
                  <a:lnTo>
                    <a:pt x="10122" y="75531"/>
                  </a:lnTo>
                  <a:lnTo>
                    <a:pt x="12703" y="75531"/>
                  </a:lnTo>
                  <a:lnTo>
                    <a:pt x="12703" y="78474"/>
                  </a:lnTo>
                  <a:lnTo>
                    <a:pt x="12945" y="78716"/>
                  </a:lnTo>
                  <a:lnTo>
                    <a:pt x="12945" y="75531"/>
                  </a:lnTo>
                  <a:lnTo>
                    <a:pt x="17501" y="75531"/>
                  </a:lnTo>
                  <a:lnTo>
                    <a:pt x="17501" y="80087"/>
                  </a:lnTo>
                  <a:lnTo>
                    <a:pt x="14316" y="80087"/>
                  </a:lnTo>
                  <a:lnTo>
                    <a:pt x="14558" y="80329"/>
                  </a:lnTo>
                  <a:lnTo>
                    <a:pt x="17501" y="80329"/>
                  </a:lnTo>
                  <a:lnTo>
                    <a:pt x="17501" y="82910"/>
                  </a:lnTo>
                  <a:lnTo>
                    <a:pt x="17743" y="83072"/>
                  </a:lnTo>
                  <a:lnTo>
                    <a:pt x="17743" y="80329"/>
                  </a:lnTo>
                  <a:lnTo>
                    <a:pt x="22300" y="80329"/>
                  </a:lnTo>
                  <a:lnTo>
                    <a:pt x="22300" y="84927"/>
                  </a:lnTo>
                  <a:lnTo>
                    <a:pt x="20203" y="84927"/>
                  </a:lnTo>
                  <a:cubicBezTo>
                    <a:pt x="20324" y="85007"/>
                    <a:pt x="20445" y="85088"/>
                    <a:pt x="20566" y="85168"/>
                  </a:cubicBezTo>
                  <a:lnTo>
                    <a:pt x="22300" y="85168"/>
                  </a:lnTo>
                  <a:lnTo>
                    <a:pt x="22300" y="86257"/>
                  </a:lnTo>
                  <a:cubicBezTo>
                    <a:pt x="22381" y="86338"/>
                    <a:pt x="22462" y="86378"/>
                    <a:pt x="22542" y="86419"/>
                  </a:cubicBezTo>
                  <a:lnTo>
                    <a:pt x="22542" y="85168"/>
                  </a:lnTo>
                  <a:lnTo>
                    <a:pt x="27139" y="85168"/>
                  </a:lnTo>
                  <a:lnTo>
                    <a:pt x="27139" y="88838"/>
                  </a:lnTo>
                  <a:cubicBezTo>
                    <a:pt x="27220" y="88878"/>
                    <a:pt x="27301" y="88919"/>
                    <a:pt x="27381" y="88959"/>
                  </a:cubicBezTo>
                  <a:lnTo>
                    <a:pt x="27381" y="85168"/>
                  </a:lnTo>
                  <a:lnTo>
                    <a:pt x="31938" y="85168"/>
                  </a:lnTo>
                  <a:lnTo>
                    <a:pt x="31938" y="89725"/>
                  </a:lnTo>
                  <a:lnTo>
                    <a:pt x="29236" y="89725"/>
                  </a:lnTo>
                  <a:lnTo>
                    <a:pt x="29841" y="89967"/>
                  </a:lnTo>
                  <a:lnTo>
                    <a:pt x="31938" y="89967"/>
                  </a:lnTo>
                  <a:lnTo>
                    <a:pt x="31938" y="90733"/>
                  </a:lnTo>
                  <a:cubicBezTo>
                    <a:pt x="32019" y="90733"/>
                    <a:pt x="32099" y="90774"/>
                    <a:pt x="32180" y="90814"/>
                  </a:cubicBezTo>
                  <a:lnTo>
                    <a:pt x="32180" y="89967"/>
                  </a:lnTo>
                  <a:lnTo>
                    <a:pt x="36777" y="89967"/>
                  </a:lnTo>
                  <a:lnTo>
                    <a:pt x="36777" y="92024"/>
                  </a:lnTo>
                  <a:cubicBezTo>
                    <a:pt x="36858" y="92024"/>
                    <a:pt x="36939" y="92064"/>
                    <a:pt x="37019" y="92064"/>
                  </a:cubicBezTo>
                  <a:lnTo>
                    <a:pt x="37019" y="89967"/>
                  </a:lnTo>
                  <a:lnTo>
                    <a:pt x="41576" y="89967"/>
                  </a:lnTo>
                  <a:lnTo>
                    <a:pt x="41576" y="92790"/>
                  </a:lnTo>
                  <a:cubicBezTo>
                    <a:pt x="41657" y="92790"/>
                    <a:pt x="41737" y="92790"/>
                    <a:pt x="41818" y="92790"/>
                  </a:cubicBezTo>
                  <a:lnTo>
                    <a:pt x="41818" y="89967"/>
                  </a:lnTo>
                  <a:lnTo>
                    <a:pt x="46375" y="89967"/>
                  </a:lnTo>
                  <a:lnTo>
                    <a:pt x="46375" y="93032"/>
                  </a:lnTo>
                  <a:lnTo>
                    <a:pt x="46496" y="93032"/>
                  </a:lnTo>
                  <a:lnTo>
                    <a:pt x="46617" y="93032"/>
                  </a:lnTo>
                  <a:lnTo>
                    <a:pt x="46617" y="89967"/>
                  </a:lnTo>
                  <a:lnTo>
                    <a:pt x="51214" y="89967"/>
                  </a:lnTo>
                  <a:lnTo>
                    <a:pt x="51214" y="92790"/>
                  </a:lnTo>
                  <a:cubicBezTo>
                    <a:pt x="51295" y="92790"/>
                    <a:pt x="51375" y="92790"/>
                    <a:pt x="51456" y="92790"/>
                  </a:cubicBezTo>
                  <a:lnTo>
                    <a:pt x="51456" y="89967"/>
                  </a:lnTo>
                  <a:lnTo>
                    <a:pt x="56013" y="89967"/>
                  </a:lnTo>
                  <a:lnTo>
                    <a:pt x="56013" y="92064"/>
                  </a:lnTo>
                  <a:cubicBezTo>
                    <a:pt x="56093" y="92064"/>
                    <a:pt x="56174" y="92024"/>
                    <a:pt x="56255" y="92024"/>
                  </a:cubicBezTo>
                  <a:lnTo>
                    <a:pt x="56255" y="89967"/>
                  </a:lnTo>
                  <a:lnTo>
                    <a:pt x="60812" y="89967"/>
                  </a:lnTo>
                  <a:lnTo>
                    <a:pt x="60812" y="90814"/>
                  </a:lnTo>
                  <a:cubicBezTo>
                    <a:pt x="60892" y="90774"/>
                    <a:pt x="60973" y="90733"/>
                    <a:pt x="61054" y="90733"/>
                  </a:cubicBezTo>
                  <a:lnTo>
                    <a:pt x="61054" y="89967"/>
                  </a:lnTo>
                  <a:lnTo>
                    <a:pt x="63191" y="89967"/>
                  </a:lnTo>
                  <a:lnTo>
                    <a:pt x="63796" y="89725"/>
                  </a:lnTo>
                  <a:lnTo>
                    <a:pt x="61054" y="89725"/>
                  </a:lnTo>
                  <a:lnTo>
                    <a:pt x="61054" y="85168"/>
                  </a:lnTo>
                  <a:lnTo>
                    <a:pt x="65651" y="85168"/>
                  </a:lnTo>
                  <a:lnTo>
                    <a:pt x="65651" y="88959"/>
                  </a:lnTo>
                  <a:cubicBezTo>
                    <a:pt x="65731" y="88919"/>
                    <a:pt x="65812" y="88878"/>
                    <a:pt x="65893" y="88838"/>
                  </a:cubicBezTo>
                  <a:lnTo>
                    <a:pt x="65893" y="85168"/>
                  </a:lnTo>
                  <a:lnTo>
                    <a:pt x="70450" y="85168"/>
                  </a:lnTo>
                  <a:lnTo>
                    <a:pt x="70450" y="86419"/>
                  </a:lnTo>
                  <a:cubicBezTo>
                    <a:pt x="70530" y="86378"/>
                    <a:pt x="70611" y="86338"/>
                    <a:pt x="70691" y="86257"/>
                  </a:cubicBezTo>
                  <a:lnTo>
                    <a:pt x="70691" y="85168"/>
                  </a:lnTo>
                  <a:lnTo>
                    <a:pt x="72425" y="85168"/>
                  </a:lnTo>
                  <a:cubicBezTo>
                    <a:pt x="72546" y="85088"/>
                    <a:pt x="72667" y="85007"/>
                    <a:pt x="72788" y="84927"/>
                  </a:cubicBezTo>
                  <a:lnTo>
                    <a:pt x="70691" y="84927"/>
                  </a:lnTo>
                  <a:lnTo>
                    <a:pt x="70691" y="80329"/>
                  </a:lnTo>
                  <a:lnTo>
                    <a:pt x="75248" y="80329"/>
                  </a:lnTo>
                  <a:lnTo>
                    <a:pt x="75248" y="83072"/>
                  </a:lnTo>
                  <a:lnTo>
                    <a:pt x="75490" y="82910"/>
                  </a:lnTo>
                  <a:lnTo>
                    <a:pt x="75490" y="80329"/>
                  </a:lnTo>
                  <a:lnTo>
                    <a:pt x="78434" y="80329"/>
                  </a:lnTo>
                  <a:lnTo>
                    <a:pt x="78716" y="80087"/>
                  </a:lnTo>
                  <a:lnTo>
                    <a:pt x="75490" y="80087"/>
                  </a:lnTo>
                  <a:lnTo>
                    <a:pt x="75490" y="75531"/>
                  </a:lnTo>
                  <a:lnTo>
                    <a:pt x="80087" y="75531"/>
                  </a:lnTo>
                  <a:lnTo>
                    <a:pt x="80087" y="78716"/>
                  </a:lnTo>
                  <a:lnTo>
                    <a:pt x="80329" y="78474"/>
                  </a:lnTo>
                  <a:lnTo>
                    <a:pt x="80329" y="75531"/>
                  </a:lnTo>
                  <a:lnTo>
                    <a:pt x="82870" y="75531"/>
                  </a:lnTo>
                  <a:lnTo>
                    <a:pt x="83072" y="75289"/>
                  </a:lnTo>
                  <a:lnTo>
                    <a:pt x="80329" y="75289"/>
                  </a:lnTo>
                  <a:lnTo>
                    <a:pt x="80329" y="70732"/>
                  </a:lnTo>
                  <a:lnTo>
                    <a:pt x="84886" y="70732"/>
                  </a:lnTo>
                  <a:lnTo>
                    <a:pt x="84886" y="72829"/>
                  </a:lnTo>
                  <a:cubicBezTo>
                    <a:pt x="84967" y="72708"/>
                    <a:pt x="85048" y="72587"/>
                    <a:pt x="85128" y="72466"/>
                  </a:cubicBezTo>
                  <a:lnTo>
                    <a:pt x="85128" y="70732"/>
                  </a:lnTo>
                  <a:lnTo>
                    <a:pt x="86257" y="70732"/>
                  </a:lnTo>
                  <a:cubicBezTo>
                    <a:pt x="86298" y="70651"/>
                    <a:pt x="86338" y="70570"/>
                    <a:pt x="86378" y="70490"/>
                  </a:cubicBezTo>
                  <a:lnTo>
                    <a:pt x="85128" y="70490"/>
                  </a:lnTo>
                  <a:lnTo>
                    <a:pt x="85128" y="65893"/>
                  </a:lnTo>
                  <a:lnTo>
                    <a:pt x="88798" y="65893"/>
                  </a:lnTo>
                  <a:cubicBezTo>
                    <a:pt x="88838" y="65812"/>
                    <a:pt x="88879" y="65731"/>
                    <a:pt x="88919" y="65651"/>
                  </a:cubicBezTo>
                  <a:lnTo>
                    <a:pt x="85128" y="65651"/>
                  </a:lnTo>
                  <a:lnTo>
                    <a:pt x="85128" y="61094"/>
                  </a:lnTo>
                  <a:lnTo>
                    <a:pt x="89685" y="61094"/>
                  </a:lnTo>
                  <a:close/>
                  <a:moveTo>
                    <a:pt x="85128" y="32180"/>
                  </a:moveTo>
                  <a:lnTo>
                    <a:pt x="89685" y="32180"/>
                  </a:lnTo>
                  <a:lnTo>
                    <a:pt x="89685" y="36777"/>
                  </a:lnTo>
                  <a:lnTo>
                    <a:pt x="85128" y="36777"/>
                  </a:lnTo>
                  <a:close/>
                  <a:moveTo>
                    <a:pt x="85128" y="37019"/>
                  </a:moveTo>
                  <a:lnTo>
                    <a:pt x="89685" y="37019"/>
                  </a:lnTo>
                  <a:lnTo>
                    <a:pt x="89685" y="41576"/>
                  </a:lnTo>
                  <a:lnTo>
                    <a:pt x="85128" y="41576"/>
                  </a:lnTo>
                  <a:close/>
                  <a:moveTo>
                    <a:pt x="85128" y="41818"/>
                  </a:moveTo>
                  <a:lnTo>
                    <a:pt x="89685" y="41818"/>
                  </a:lnTo>
                  <a:lnTo>
                    <a:pt x="89685" y="46375"/>
                  </a:lnTo>
                  <a:lnTo>
                    <a:pt x="85128" y="46375"/>
                  </a:lnTo>
                  <a:close/>
                  <a:moveTo>
                    <a:pt x="85128" y="46617"/>
                  </a:moveTo>
                  <a:lnTo>
                    <a:pt x="89685" y="46617"/>
                  </a:lnTo>
                  <a:lnTo>
                    <a:pt x="89685" y="51214"/>
                  </a:lnTo>
                  <a:lnTo>
                    <a:pt x="85128" y="51214"/>
                  </a:lnTo>
                  <a:close/>
                  <a:moveTo>
                    <a:pt x="85128" y="51456"/>
                  </a:moveTo>
                  <a:lnTo>
                    <a:pt x="89685" y="51456"/>
                  </a:lnTo>
                  <a:lnTo>
                    <a:pt x="89685" y="56013"/>
                  </a:lnTo>
                  <a:lnTo>
                    <a:pt x="85128" y="56013"/>
                  </a:lnTo>
                  <a:close/>
                  <a:moveTo>
                    <a:pt x="85128" y="56255"/>
                  </a:moveTo>
                  <a:lnTo>
                    <a:pt x="89685" y="56255"/>
                  </a:lnTo>
                  <a:lnTo>
                    <a:pt x="89685" y="60812"/>
                  </a:lnTo>
                  <a:lnTo>
                    <a:pt x="85128" y="60812"/>
                  </a:lnTo>
                  <a:close/>
                  <a:moveTo>
                    <a:pt x="7904" y="60812"/>
                  </a:moveTo>
                  <a:lnTo>
                    <a:pt x="3347" y="60812"/>
                  </a:lnTo>
                  <a:lnTo>
                    <a:pt x="3347" y="56255"/>
                  </a:lnTo>
                  <a:lnTo>
                    <a:pt x="7904" y="56255"/>
                  </a:lnTo>
                  <a:close/>
                  <a:moveTo>
                    <a:pt x="7904" y="56013"/>
                  </a:moveTo>
                  <a:lnTo>
                    <a:pt x="3347" y="56013"/>
                  </a:lnTo>
                  <a:lnTo>
                    <a:pt x="3347" y="51456"/>
                  </a:lnTo>
                  <a:lnTo>
                    <a:pt x="7904" y="51456"/>
                  </a:lnTo>
                  <a:close/>
                  <a:moveTo>
                    <a:pt x="7904" y="51214"/>
                  </a:moveTo>
                  <a:lnTo>
                    <a:pt x="3347" y="51214"/>
                  </a:lnTo>
                  <a:lnTo>
                    <a:pt x="3347" y="46617"/>
                  </a:lnTo>
                  <a:lnTo>
                    <a:pt x="7904" y="46617"/>
                  </a:lnTo>
                  <a:close/>
                  <a:moveTo>
                    <a:pt x="7904" y="46375"/>
                  </a:moveTo>
                  <a:lnTo>
                    <a:pt x="3347" y="46375"/>
                  </a:lnTo>
                  <a:lnTo>
                    <a:pt x="3347" y="41818"/>
                  </a:lnTo>
                  <a:lnTo>
                    <a:pt x="7904" y="41818"/>
                  </a:lnTo>
                  <a:close/>
                  <a:moveTo>
                    <a:pt x="7904" y="41576"/>
                  </a:moveTo>
                  <a:lnTo>
                    <a:pt x="3347" y="41576"/>
                  </a:lnTo>
                  <a:lnTo>
                    <a:pt x="3347" y="37019"/>
                  </a:lnTo>
                  <a:lnTo>
                    <a:pt x="7904" y="37019"/>
                  </a:lnTo>
                  <a:close/>
                  <a:moveTo>
                    <a:pt x="7904" y="36777"/>
                  </a:moveTo>
                  <a:lnTo>
                    <a:pt x="3347" y="36777"/>
                  </a:lnTo>
                  <a:lnTo>
                    <a:pt x="3347" y="32180"/>
                  </a:lnTo>
                  <a:lnTo>
                    <a:pt x="7904" y="32180"/>
                  </a:lnTo>
                  <a:close/>
                  <a:moveTo>
                    <a:pt x="12703" y="70449"/>
                  </a:moveTo>
                  <a:lnTo>
                    <a:pt x="8146" y="70449"/>
                  </a:lnTo>
                  <a:lnTo>
                    <a:pt x="8146" y="65893"/>
                  </a:lnTo>
                  <a:lnTo>
                    <a:pt x="12703" y="65893"/>
                  </a:lnTo>
                  <a:close/>
                  <a:moveTo>
                    <a:pt x="12703" y="65610"/>
                  </a:moveTo>
                  <a:lnTo>
                    <a:pt x="8146" y="65610"/>
                  </a:lnTo>
                  <a:lnTo>
                    <a:pt x="8146" y="61054"/>
                  </a:lnTo>
                  <a:lnTo>
                    <a:pt x="12703" y="61054"/>
                  </a:lnTo>
                  <a:close/>
                  <a:moveTo>
                    <a:pt x="12703" y="60812"/>
                  </a:moveTo>
                  <a:lnTo>
                    <a:pt x="8146" y="60812"/>
                  </a:lnTo>
                  <a:lnTo>
                    <a:pt x="8146" y="56255"/>
                  </a:lnTo>
                  <a:lnTo>
                    <a:pt x="12703" y="56255"/>
                  </a:lnTo>
                  <a:close/>
                  <a:moveTo>
                    <a:pt x="12703" y="56013"/>
                  </a:moveTo>
                  <a:lnTo>
                    <a:pt x="8146" y="56013"/>
                  </a:lnTo>
                  <a:lnTo>
                    <a:pt x="8146" y="51456"/>
                  </a:lnTo>
                  <a:lnTo>
                    <a:pt x="12703" y="51456"/>
                  </a:lnTo>
                  <a:close/>
                  <a:moveTo>
                    <a:pt x="12703" y="51174"/>
                  </a:moveTo>
                  <a:lnTo>
                    <a:pt x="8146" y="51174"/>
                  </a:lnTo>
                  <a:lnTo>
                    <a:pt x="8146" y="46617"/>
                  </a:lnTo>
                  <a:lnTo>
                    <a:pt x="12703" y="46617"/>
                  </a:lnTo>
                  <a:close/>
                  <a:moveTo>
                    <a:pt x="12703" y="46375"/>
                  </a:moveTo>
                  <a:lnTo>
                    <a:pt x="8146" y="46375"/>
                  </a:lnTo>
                  <a:lnTo>
                    <a:pt x="8146" y="41818"/>
                  </a:lnTo>
                  <a:lnTo>
                    <a:pt x="12703" y="41818"/>
                  </a:lnTo>
                  <a:close/>
                  <a:moveTo>
                    <a:pt x="12703" y="41576"/>
                  </a:moveTo>
                  <a:lnTo>
                    <a:pt x="8146" y="41576"/>
                  </a:lnTo>
                  <a:lnTo>
                    <a:pt x="8146" y="36979"/>
                  </a:lnTo>
                  <a:lnTo>
                    <a:pt x="12703" y="36979"/>
                  </a:lnTo>
                  <a:close/>
                  <a:moveTo>
                    <a:pt x="12703" y="36737"/>
                  </a:moveTo>
                  <a:lnTo>
                    <a:pt x="8146" y="36737"/>
                  </a:lnTo>
                  <a:lnTo>
                    <a:pt x="8146" y="32180"/>
                  </a:lnTo>
                  <a:lnTo>
                    <a:pt x="12703" y="32180"/>
                  </a:lnTo>
                  <a:close/>
                  <a:moveTo>
                    <a:pt x="12703" y="31938"/>
                  </a:moveTo>
                  <a:lnTo>
                    <a:pt x="8146" y="31938"/>
                  </a:lnTo>
                  <a:lnTo>
                    <a:pt x="8146" y="27381"/>
                  </a:lnTo>
                  <a:lnTo>
                    <a:pt x="12703" y="27381"/>
                  </a:lnTo>
                  <a:close/>
                  <a:moveTo>
                    <a:pt x="12703" y="27139"/>
                  </a:moveTo>
                  <a:lnTo>
                    <a:pt x="8146" y="27139"/>
                  </a:lnTo>
                  <a:lnTo>
                    <a:pt x="8146" y="22542"/>
                  </a:lnTo>
                  <a:lnTo>
                    <a:pt x="12703" y="22542"/>
                  </a:lnTo>
                  <a:close/>
                  <a:moveTo>
                    <a:pt x="17542" y="75248"/>
                  </a:moveTo>
                  <a:lnTo>
                    <a:pt x="12945" y="75248"/>
                  </a:lnTo>
                  <a:lnTo>
                    <a:pt x="12945" y="70651"/>
                  </a:lnTo>
                  <a:lnTo>
                    <a:pt x="17542" y="70651"/>
                  </a:lnTo>
                  <a:close/>
                  <a:moveTo>
                    <a:pt x="17542" y="70449"/>
                  </a:moveTo>
                  <a:lnTo>
                    <a:pt x="12945" y="70449"/>
                  </a:lnTo>
                  <a:lnTo>
                    <a:pt x="12945" y="65852"/>
                  </a:lnTo>
                  <a:lnTo>
                    <a:pt x="17542" y="65852"/>
                  </a:lnTo>
                  <a:close/>
                  <a:moveTo>
                    <a:pt x="17542" y="65610"/>
                  </a:moveTo>
                  <a:lnTo>
                    <a:pt x="12945" y="65610"/>
                  </a:lnTo>
                  <a:lnTo>
                    <a:pt x="12945" y="61054"/>
                  </a:lnTo>
                  <a:lnTo>
                    <a:pt x="17542" y="61054"/>
                  </a:lnTo>
                  <a:close/>
                  <a:moveTo>
                    <a:pt x="17542" y="60812"/>
                  </a:moveTo>
                  <a:lnTo>
                    <a:pt x="12945" y="60812"/>
                  </a:lnTo>
                  <a:lnTo>
                    <a:pt x="12945" y="56214"/>
                  </a:lnTo>
                  <a:lnTo>
                    <a:pt x="17542" y="56214"/>
                  </a:lnTo>
                  <a:close/>
                  <a:moveTo>
                    <a:pt x="17542" y="55972"/>
                  </a:moveTo>
                  <a:lnTo>
                    <a:pt x="12945" y="55972"/>
                  </a:lnTo>
                  <a:lnTo>
                    <a:pt x="12945" y="51416"/>
                  </a:lnTo>
                  <a:lnTo>
                    <a:pt x="17542" y="51416"/>
                  </a:lnTo>
                  <a:close/>
                  <a:moveTo>
                    <a:pt x="17542" y="51174"/>
                  </a:moveTo>
                  <a:lnTo>
                    <a:pt x="12945" y="51174"/>
                  </a:lnTo>
                  <a:lnTo>
                    <a:pt x="12945" y="46617"/>
                  </a:lnTo>
                  <a:lnTo>
                    <a:pt x="17542" y="46617"/>
                  </a:lnTo>
                  <a:close/>
                  <a:moveTo>
                    <a:pt x="17542" y="46375"/>
                  </a:moveTo>
                  <a:lnTo>
                    <a:pt x="12945" y="46375"/>
                  </a:lnTo>
                  <a:lnTo>
                    <a:pt x="12945" y="41778"/>
                  </a:lnTo>
                  <a:lnTo>
                    <a:pt x="17542" y="41778"/>
                  </a:lnTo>
                  <a:close/>
                  <a:moveTo>
                    <a:pt x="17542" y="41536"/>
                  </a:moveTo>
                  <a:lnTo>
                    <a:pt x="12945" y="41536"/>
                  </a:lnTo>
                  <a:lnTo>
                    <a:pt x="12945" y="36979"/>
                  </a:lnTo>
                  <a:lnTo>
                    <a:pt x="17542" y="36979"/>
                  </a:lnTo>
                  <a:close/>
                  <a:moveTo>
                    <a:pt x="17542" y="36737"/>
                  </a:moveTo>
                  <a:lnTo>
                    <a:pt x="12945" y="36737"/>
                  </a:lnTo>
                  <a:lnTo>
                    <a:pt x="12945" y="32180"/>
                  </a:lnTo>
                  <a:lnTo>
                    <a:pt x="17542" y="32180"/>
                  </a:lnTo>
                  <a:close/>
                  <a:moveTo>
                    <a:pt x="17542" y="31938"/>
                  </a:moveTo>
                  <a:lnTo>
                    <a:pt x="12945" y="31938"/>
                  </a:lnTo>
                  <a:lnTo>
                    <a:pt x="12945" y="27341"/>
                  </a:lnTo>
                  <a:lnTo>
                    <a:pt x="17542" y="27341"/>
                  </a:lnTo>
                  <a:close/>
                  <a:moveTo>
                    <a:pt x="17542" y="27099"/>
                  </a:moveTo>
                  <a:lnTo>
                    <a:pt x="12945" y="27099"/>
                  </a:lnTo>
                  <a:lnTo>
                    <a:pt x="12945" y="22542"/>
                  </a:lnTo>
                  <a:lnTo>
                    <a:pt x="17542" y="22542"/>
                  </a:lnTo>
                  <a:close/>
                  <a:moveTo>
                    <a:pt x="17542" y="22300"/>
                  </a:moveTo>
                  <a:lnTo>
                    <a:pt x="12945" y="22300"/>
                  </a:lnTo>
                  <a:lnTo>
                    <a:pt x="12945" y="17743"/>
                  </a:lnTo>
                  <a:lnTo>
                    <a:pt x="17542" y="17743"/>
                  </a:lnTo>
                  <a:close/>
                  <a:moveTo>
                    <a:pt x="22341" y="80047"/>
                  </a:moveTo>
                  <a:lnTo>
                    <a:pt x="17784" y="80047"/>
                  </a:lnTo>
                  <a:lnTo>
                    <a:pt x="17784" y="75450"/>
                  </a:lnTo>
                  <a:lnTo>
                    <a:pt x="22341" y="75450"/>
                  </a:lnTo>
                  <a:close/>
                  <a:moveTo>
                    <a:pt x="22341" y="75208"/>
                  </a:moveTo>
                  <a:lnTo>
                    <a:pt x="17784" y="75208"/>
                  </a:lnTo>
                  <a:lnTo>
                    <a:pt x="17784" y="70651"/>
                  </a:lnTo>
                  <a:lnTo>
                    <a:pt x="22341" y="70651"/>
                  </a:lnTo>
                  <a:close/>
                  <a:moveTo>
                    <a:pt x="22341" y="70409"/>
                  </a:moveTo>
                  <a:lnTo>
                    <a:pt x="17784" y="70409"/>
                  </a:lnTo>
                  <a:lnTo>
                    <a:pt x="17784" y="65852"/>
                  </a:lnTo>
                  <a:lnTo>
                    <a:pt x="22341" y="65852"/>
                  </a:lnTo>
                  <a:close/>
                  <a:moveTo>
                    <a:pt x="22341" y="65610"/>
                  </a:moveTo>
                  <a:lnTo>
                    <a:pt x="17784" y="65610"/>
                  </a:lnTo>
                  <a:lnTo>
                    <a:pt x="17784" y="61013"/>
                  </a:lnTo>
                  <a:lnTo>
                    <a:pt x="22341" y="61013"/>
                  </a:lnTo>
                  <a:close/>
                  <a:moveTo>
                    <a:pt x="22341" y="60771"/>
                  </a:moveTo>
                  <a:lnTo>
                    <a:pt x="17784" y="60771"/>
                  </a:lnTo>
                  <a:lnTo>
                    <a:pt x="17784" y="56214"/>
                  </a:lnTo>
                  <a:lnTo>
                    <a:pt x="22341" y="56214"/>
                  </a:lnTo>
                  <a:close/>
                  <a:moveTo>
                    <a:pt x="22341" y="55972"/>
                  </a:moveTo>
                  <a:lnTo>
                    <a:pt x="17784" y="55972"/>
                  </a:lnTo>
                  <a:lnTo>
                    <a:pt x="17784" y="51416"/>
                  </a:lnTo>
                  <a:lnTo>
                    <a:pt x="22341" y="51416"/>
                  </a:lnTo>
                  <a:close/>
                  <a:moveTo>
                    <a:pt x="22341" y="51174"/>
                  </a:moveTo>
                  <a:lnTo>
                    <a:pt x="17784" y="51174"/>
                  </a:lnTo>
                  <a:lnTo>
                    <a:pt x="17784" y="46577"/>
                  </a:lnTo>
                  <a:lnTo>
                    <a:pt x="22341" y="46577"/>
                  </a:lnTo>
                  <a:close/>
                  <a:moveTo>
                    <a:pt x="22341" y="46335"/>
                  </a:moveTo>
                  <a:lnTo>
                    <a:pt x="17784" y="46335"/>
                  </a:lnTo>
                  <a:lnTo>
                    <a:pt x="17784" y="41778"/>
                  </a:lnTo>
                  <a:lnTo>
                    <a:pt x="22341" y="41778"/>
                  </a:lnTo>
                  <a:close/>
                  <a:moveTo>
                    <a:pt x="22341" y="41536"/>
                  </a:moveTo>
                  <a:lnTo>
                    <a:pt x="17784" y="41536"/>
                  </a:lnTo>
                  <a:lnTo>
                    <a:pt x="17784" y="36939"/>
                  </a:lnTo>
                  <a:lnTo>
                    <a:pt x="22341" y="36939"/>
                  </a:lnTo>
                  <a:close/>
                  <a:moveTo>
                    <a:pt x="22341" y="36737"/>
                  </a:moveTo>
                  <a:lnTo>
                    <a:pt x="17784" y="36737"/>
                  </a:lnTo>
                  <a:lnTo>
                    <a:pt x="17784" y="32140"/>
                  </a:lnTo>
                  <a:lnTo>
                    <a:pt x="22341" y="32140"/>
                  </a:lnTo>
                  <a:close/>
                  <a:moveTo>
                    <a:pt x="22341" y="31898"/>
                  </a:moveTo>
                  <a:lnTo>
                    <a:pt x="17784" y="31898"/>
                  </a:lnTo>
                  <a:lnTo>
                    <a:pt x="17784" y="27341"/>
                  </a:lnTo>
                  <a:lnTo>
                    <a:pt x="22341" y="27341"/>
                  </a:lnTo>
                  <a:close/>
                  <a:moveTo>
                    <a:pt x="22341" y="27099"/>
                  </a:moveTo>
                  <a:lnTo>
                    <a:pt x="17784" y="27099"/>
                  </a:lnTo>
                  <a:lnTo>
                    <a:pt x="17784" y="22502"/>
                  </a:lnTo>
                  <a:lnTo>
                    <a:pt x="22341" y="22502"/>
                  </a:lnTo>
                  <a:close/>
                  <a:moveTo>
                    <a:pt x="22341" y="22260"/>
                  </a:moveTo>
                  <a:lnTo>
                    <a:pt x="17784" y="22260"/>
                  </a:lnTo>
                  <a:lnTo>
                    <a:pt x="17784" y="17703"/>
                  </a:lnTo>
                  <a:lnTo>
                    <a:pt x="22341" y="17703"/>
                  </a:lnTo>
                  <a:close/>
                  <a:moveTo>
                    <a:pt x="22341" y="17461"/>
                  </a:moveTo>
                  <a:lnTo>
                    <a:pt x="17784" y="17461"/>
                  </a:lnTo>
                  <a:lnTo>
                    <a:pt x="17784" y="12904"/>
                  </a:lnTo>
                  <a:lnTo>
                    <a:pt x="22341" y="12904"/>
                  </a:lnTo>
                  <a:close/>
                  <a:moveTo>
                    <a:pt x="27139" y="84846"/>
                  </a:moveTo>
                  <a:lnTo>
                    <a:pt x="22583" y="84846"/>
                  </a:lnTo>
                  <a:lnTo>
                    <a:pt x="22583" y="80249"/>
                  </a:lnTo>
                  <a:lnTo>
                    <a:pt x="27139" y="80249"/>
                  </a:lnTo>
                  <a:close/>
                  <a:moveTo>
                    <a:pt x="27139" y="80007"/>
                  </a:moveTo>
                  <a:lnTo>
                    <a:pt x="22583" y="80007"/>
                  </a:lnTo>
                  <a:lnTo>
                    <a:pt x="22583" y="75450"/>
                  </a:lnTo>
                  <a:lnTo>
                    <a:pt x="27139" y="75450"/>
                  </a:lnTo>
                  <a:close/>
                  <a:moveTo>
                    <a:pt x="27139" y="75208"/>
                  </a:moveTo>
                  <a:lnTo>
                    <a:pt x="22583" y="75208"/>
                  </a:lnTo>
                  <a:lnTo>
                    <a:pt x="22583" y="70611"/>
                  </a:lnTo>
                  <a:lnTo>
                    <a:pt x="27139" y="70611"/>
                  </a:lnTo>
                  <a:close/>
                  <a:moveTo>
                    <a:pt x="27139" y="70369"/>
                  </a:moveTo>
                  <a:lnTo>
                    <a:pt x="22583" y="70369"/>
                  </a:lnTo>
                  <a:lnTo>
                    <a:pt x="22583" y="65812"/>
                  </a:lnTo>
                  <a:lnTo>
                    <a:pt x="27139" y="65812"/>
                  </a:lnTo>
                  <a:close/>
                  <a:moveTo>
                    <a:pt x="27139" y="65570"/>
                  </a:moveTo>
                  <a:lnTo>
                    <a:pt x="22583" y="65570"/>
                  </a:lnTo>
                  <a:lnTo>
                    <a:pt x="22583" y="61013"/>
                  </a:lnTo>
                  <a:lnTo>
                    <a:pt x="27139" y="61013"/>
                  </a:lnTo>
                  <a:close/>
                  <a:moveTo>
                    <a:pt x="27139" y="60771"/>
                  </a:moveTo>
                  <a:lnTo>
                    <a:pt x="22583" y="60771"/>
                  </a:lnTo>
                  <a:lnTo>
                    <a:pt x="22583" y="56174"/>
                  </a:lnTo>
                  <a:lnTo>
                    <a:pt x="27139" y="56174"/>
                  </a:lnTo>
                  <a:close/>
                  <a:moveTo>
                    <a:pt x="27139" y="55932"/>
                  </a:moveTo>
                  <a:lnTo>
                    <a:pt x="22583" y="55932"/>
                  </a:lnTo>
                  <a:lnTo>
                    <a:pt x="22583" y="51375"/>
                  </a:lnTo>
                  <a:lnTo>
                    <a:pt x="27139" y="51375"/>
                  </a:lnTo>
                  <a:close/>
                  <a:moveTo>
                    <a:pt x="27139" y="51133"/>
                  </a:moveTo>
                  <a:lnTo>
                    <a:pt x="22583" y="51133"/>
                  </a:lnTo>
                  <a:lnTo>
                    <a:pt x="22583" y="46577"/>
                  </a:lnTo>
                  <a:lnTo>
                    <a:pt x="27139" y="46577"/>
                  </a:lnTo>
                  <a:close/>
                  <a:moveTo>
                    <a:pt x="27139" y="46335"/>
                  </a:moveTo>
                  <a:lnTo>
                    <a:pt x="22583" y="46335"/>
                  </a:lnTo>
                  <a:lnTo>
                    <a:pt x="22583" y="41737"/>
                  </a:lnTo>
                  <a:lnTo>
                    <a:pt x="27139" y="41737"/>
                  </a:lnTo>
                  <a:close/>
                  <a:moveTo>
                    <a:pt x="27139" y="41495"/>
                  </a:moveTo>
                  <a:lnTo>
                    <a:pt x="22583" y="41495"/>
                  </a:lnTo>
                  <a:lnTo>
                    <a:pt x="22583" y="36939"/>
                  </a:lnTo>
                  <a:lnTo>
                    <a:pt x="27139" y="36939"/>
                  </a:lnTo>
                  <a:close/>
                  <a:moveTo>
                    <a:pt x="27139" y="36697"/>
                  </a:moveTo>
                  <a:lnTo>
                    <a:pt x="22583" y="36697"/>
                  </a:lnTo>
                  <a:lnTo>
                    <a:pt x="22583" y="32140"/>
                  </a:lnTo>
                  <a:lnTo>
                    <a:pt x="27139" y="32140"/>
                  </a:lnTo>
                  <a:close/>
                  <a:moveTo>
                    <a:pt x="27139" y="31898"/>
                  </a:moveTo>
                  <a:lnTo>
                    <a:pt x="22583" y="31898"/>
                  </a:lnTo>
                  <a:lnTo>
                    <a:pt x="22583" y="27301"/>
                  </a:lnTo>
                  <a:lnTo>
                    <a:pt x="27139" y="27301"/>
                  </a:lnTo>
                  <a:close/>
                  <a:moveTo>
                    <a:pt x="27139" y="27059"/>
                  </a:moveTo>
                  <a:lnTo>
                    <a:pt x="22583" y="27059"/>
                  </a:lnTo>
                  <a:lnTo>
                    <a:pt x="22583" y="22502"/>
                  </a:lnTo>
                  <a:lnTo>
                    <a:pt x="27139" y="22502"/>
                  </a:lnTo>
                  <a:close/>
                  <a:moveTo>
                    <a:pt x="27139" y="22260"/>
                  </a:moveTo>
                  <a:lnTo>
                    <a:pt x="22583" y="22260"/>
                  </a:lnTo>
                  <a:lnTo>
                    <a:pt x="22583" y="17703"/>
                  </a:lnTo>
                  <a:lnTo>
                    <a:pt x="27139" y="17703"/>
                  </a:lnTo>
                  <a:close/>
                  <a:moveTo>
                    <a:pt x="27139" y="17461"/>
                  </a:moveTo>
                  <a:lnTo>
                    <a:pt x="22583" y="17461"/>
                  </a:lnTo>
                  <a:lnTo>
                    <a:pt x="22583" y="12864"/>
                  </a:lnTo>
                  <a:lnTo>
                    <a:pt x="27139" y="12864"/>
                  </a:lnTo>
                  <a:close/>
                  <a:moveTo>
                    <a:pt x="27139" y="12622"/>
                  </a:moveTo>
                  <a:lnTo>
                    <a:pt x="22583" y="12622"/>
                  </a:lnTo>
                  <a:lnTo>
                    <a:pt x="22583" y="8065"/>
                  </a:lnTo>
                  <a:lnTo>
                    <a:pt x="27139" y="8065"/>
                  </a:lnTo>
                  <a:close/>
                  <a:moveTo>
                    <a:pt x="31979" y="84806"/>
                  </a:moveTo>
                  <a:lnTo>
                    <a:pt x="27381" y="84806"/>
                  </a:lnTo>
                  <a:lnTo>
                    <a:pt x="27381" y="80249"/>
                  </a:lnTo>
                  <a:lnTo>
                    <a:pt x="31979" y="80249"/>
                  </a:lnTo>
                  <a:close/>
                  <a:moveTo>
                    <a:pt x="31979" y="80007"/>
                  </a:moveTo>
                  <a:lnTo>
                    <a:pt x="27381" y="80007"/>
                  </a:lnTo>
                  <a:lnTo>
                    <a:pt x="27381" y="75410"/>
                  </a:lnTo>
                  <a:lnTo>
                    <a:pt x="31979" y="75410"/>
                  </a:lnTo>
                  <a:close/>
                  <a:moveTo>
                    <a:pt x="31979" y="75168"/>
                  </a:moveTo>
                  <a:lnTo>
                    <a:pt x="27381" y="75168"/>
                  </a:lnTo>
                  <a:lnTo>
                    <a:pt x="27381" y="70611"/>
                  </a:lnTo>
                  <a:lnTo>
                    <a:pt x="31979" y="70611"/>
                  </a:lnTo>
                  <a:close/>
                  <a:moveTo>
                    <a:pt x="31979" y="70369"/>
                  </a:moveTo>
                  <a:lnTo>
                    <a:pt x="27381" y="70369"/>
                  </a:lnTo>
                  <a:lnTo>
                    <a:pt x="27381" y="65812"/>
                  </a:lnTo>
                  <a:lnTo>
                    <a:pt x="31979" y="65812"/>
                  </a:lnTo>
                  <a:close/>
                  <a:moveTo>
                    <a:pt x="31979" y="65570"/>
                  </a:moveTo>
                  <a:lnTo>
                    <a:pt x="27381" y="65570"/>
                  </a:lnTo>
                  <a:lnTo>
                    <a:pt x="27381" y="60973"/>
                  </a:lnTo>
                  <a:lnTo>
                    <a:pt x="31979" y="60973"/>
                  </a:lnTo>
                  <a:close/>
                  <a:moveTo>
                    <a:pt x="31979" y="60731"/>
                  </a:moveTo>
                  <a:lnTo>
                    <a:pt x="27381" y="60731"/>
                  </a:lnTo>
                  <a:lnTo>
                    <a:pt x="27381" y="56174"/>
                  </a:lnTo>
                  <a:lnTo>
                    <a:pt x="31979" y="56174"/>
                  </a:lnTo>
                  <a:close/>
                  <a:moveTo>
                    <a:pt x="31979" y="55932"/>
                  </a:moveTo>
                  <a:lnTo>
                    <a:pt x="27381" y="55932"/>
                  </a:lnTo>
                  <a:lnTo>
                    <a:pt x="27381" y="51375"/>
                  </a:lnTo>
                  <a:lnTo>
                    <a:pt x="31979" y="51375"/>
                  </a:lnTo>
                  <a:close/>
                  <a:moveTo>
                    <a:pt x="31979" y="51133"/>
                  </a:moveTo>
                  <a:lnTo>
                    <a:pt x="27381" y="51133"/>
                  </a:lnTo>
                  <a:lnTo>
                    <a:pt x="27381" y="46536"/>
                  </a:lnTo>
                  <a:lnTo>
                    <a:pt x="31979" y="46536"/>
                  </a:lnTo>
                  <a:close/>
                  <a:moveTo>
                    <a:pt x="31979" y="46294"/>
                  </a:moveTo>
                  <a:lnTo>
                    <a:pt x="27381" y="46294"/>
                  </a:lnTo>
                  <a:lnTo>
                    <a:pt x="27381" y="41737"/>
                  </a:lnTo>
                  <a:lnTo>
                    <a:pt x="31979" y="41737"/>
                  </a:lnTo>
                  <a:close/>
                  <a:moveTo>
                    <a:pt x="31979" y="41495"/>
                  </a:moveTo>
                  <a:lnTo>
                    <a:pt x="27381" y="41495"/>
                  </a:lnTo>
                  <a:lnTo>
                    <a:pt x="27381" y="36898"/>
                  </a:lnTo>
                  <a:lnTo>
                    <a:pt x="31979" y="36898"/>
                  </a:lnTo>
                  <a:close/>
                  <a:moveTo>
                    <a:pt x="31979" y="36656"/>
                  </a:moveTo>
                  <a:lnTo>
                    <a:pt x="27381" y="36656"/>
                  </a:lnTo>
                  <a:lnTo>
                    <a:pt x="27381" y="32099"/>
                  </a:lnTo>
                  <a:lnTo>
                    <a:pt x="31979" y="32099"/>
                  </a:lnTo>
                  <a:close/>
                  <a:moveTo>
                    <a:pt x="31979" y="31858"/>
                  </a:moveTo>
                  <a:lnTo>
                    <a:pt x="27381" y="31858"/>
                  </a:lnTo>
                  <a:lnTo>
                    <a:pt x="27381" y="27301"/>
                  </a:lnTo>
                  <a:lnTo>
                    <a:pt x="31979" y="27301"/>
                  </a:lnTo>
                  <a:close/>
                  <a:moveTo>
                    <a:pt x="31979" y="27059"/>
                  </a:moveTo>
                  <a:lnTo>
                    <a:pt x="27381" y="27059"/>
                  </a:lnTo>
                  <a:lnTo>
                    <a:pt x="27381" y="22462"/>
                  </a:lnTo>
                  <a:lnTo>
                    <a:pt x="31979" y="22462"/>
                  </a:lnTo>
                  <a:close/>
                  <a:moveTo>
                    <a:pt x="31979" y="22220"/>
                  </a:moveTo>
                  <a:lnTo>
                    <a:pt x="27381" y="22220"/>
                  </a:lnTo>
                  <a:lnTo>
                    <a:pt x="27381" y="17663"/>
                  </a:lnTo>
                  <a:lnTo>
                    <a:pt x="31979" y="17663"/>
                  </a:lnTo>
                  <a:close/>
                  <a:moveTo>
                    <a:pt x="31979" y="17421"/>
                  </a:moveTo>
                  <a:lnTo>
                    <a:pt x="27381" y="17421"/>
                  </a:lnTo>
                  <a:lnTo>
                    <a:pt x="27381" y="12864"/>
                  </a:lnTo>
                  <a:lnTo>
                    <a:pt x="31979" y="12864"/>
                  </a:lnTo>
                  <a:close/>
                  <a:moveTo>
                    <a:pt x="31979" y="12622"/>
                  </a:moveTo>
                  <a:lnTo>
                    <a:pt x="27381" y="12622"/>
                  </a:lnTo>
                  <a:lnTo>
                    <a:pt x="27381" y="8025"/>
                  </a:lnTo>
                  <a:lnTo>
                    <a:pt x="31979" y="8025"/>
                  </a:lnTo>
                  <a:close/>
                  <a:moveTo>
                    <a:pt x="36777" y="89604"/>
                  </a:moveTo>
                  <a:lnTo>
                    <a:pt x="32220" y="89604"/>
                  </a:lnTo>
                  <a:lnTo>
                    <a:pt x="32220" y="85007"/>
                  </a:lnTo>
                  <a:lnTo>
                    <a:pt x="36777" y="85007"/>
                  </a:lnTo>
                  <a:close/>
                  <a:moveTo>
                    <a:pt x="36777" y="84765"/>
                  </a:moveTo>
                  <a:lnTo>
                    <a:pt x="32220" y="84765"/>
                  </a:lnTo>
                  <a:lnTo>
                    <a:pt x="32220" y="80208"/>
                  </a:lnTo>
                  <a:lnTo>
                    <a:pt x="36777" y="80208"/>
                  </a:lnTo>
                  <a:close/>
                  <a:moveTo>
                    <a:pt x="36777" y="79966"/>
                  </a:moveTo>
                  <a:lnTo>
                    <a:pt x="32220" y="79966"/>
                  </a:lnTo>
                  <a:lnTo>
                    <a:pt x="32220" y="75410"/>
                  </a:lnTo>
                  <a:lnTo>
                    <a:pt x="36777" y="75410"/>
                  </a:lnTo>
                  <a:close/>
                  <a:moveTo>
                    <a:pt x="36777" y="75168"/>
                  </a:moveTo>
                  <a:lnTo>
                    <a:pt x="32220" y="75168"/>
                  </a:lnTo>
                  <a:lnTo>
                    <a:pt x="32220" y="70570"/>
                  </a:lnTo>
                  <a:lnTo>
                    <a:pt x="36777" y="70570"/>
                  </a:lnTo>
                  <a:close/>
                  <a:moveTo>
                    <a:pt x="36777" y="70329"/>
                  </a:moveTo>
                  <a:lnTo>
                    <a:pt x="32220" y="70329"/>
                  </a:lnTo>
                  <a:lnTo>
                    <a:pt x="32220" y="65772"/>
                  </a:lnTo>
                  <a:lnTo>
                    <a:pt x="36777" y="65772"/>
                  </a:lnTo>
                  <a:close/>
                  <a:moveTo>
                    <a:pt x="36777" y="65530"/>
                  </a:moveTo>
                  <a:lnTo>
                    <a:pt x="32220" y="65530"/>
                  </a:lnTo>
                  <a:lnTo>
                    <a:pt x="32220" y="60973"/>
                  </a:lnTo>
                  <a:lnTo>
                    <a:pt x="36777" y="60973"/>
                  </a:lnTo>
                  <a:close/>
                  <a:moveTo>
                    <a:pt x="36777" y="60731"/>
                  </a:moveTo>
                  <a:lnTo>
                    <a:pt x="32220" y="60731"/>
                  </a:lnTo>
                  <a:lnTo>
                    <a:pt x="32220" y="56134"/>
                  </a:lnTo>
                  <a:lnTo>
                    <a:pt x="36777" y="56134"/>
                  </a:lnTo>
                  <a:close/>
                  <a:moveTo>
                    <a:pt x="36777" y="55892"/>
                  </a:moveTo>
                  <a:lnTo>
                    <a:pt x="32220" y="55892"/>
                  </a:lnTo>
                  <a:lnTo>
                    <a:pt x="32220" y="51335"/>
                  </a:lnTo>
                  <a:lnTo>
                    <a:pt x="36777" y="51335"/>
                  </a:lnTo>
                  <a:close/>
                  <a:moveTo>
                    <a:pt x="36777" y="51093"/>
                  </a:moveTo>
                  <a:lnTo>
                    <a:pt x="32220" y="51093"/>
                  </a:lnTo>
                  <a:lnTo>
                    <a:pt x="32220" y="46536"/>
                  </a:lnTo>
                  <a:lnTo>
                    <a:pt x="36777" y="46536"/>
                  </a:lnTo>
                  <a:close/>
                  <a:moveTo>
                    <a:pt x="36777" y="46294"/>
                  </a:moveTo>
                  <a:lnTo>
                    <a:pt x="32220" y="46294"/>
                  </a:lnTo>
                  <a:lnTo>
                    <a:pt x="32220" y="41697"/>
                  </a:lnTo>
                  <a:lnTo>
                    <a:pt x="36777" y="41697"/>
                  </a:lnTo>
                  <a:close/>
                  <a:moveTo>
                    <a:pt x="36777" y="41455"/>
                  </a:moveTo>
                  <a:lnTo>
                    <a:pt x="32220" y="41455"/>
                  </a:lnTo>
                  <a:lnTo>
                    <a:pt x="32220" y="36898"/>
                  </a:lnTo>
                  <a:lnTo>
                    <a:pt x="36777" y="36898"/>
                  </a:lnTo>
                  <a:close/>
                  <a:moveTo>
                    <a:pt x="36777" y="36656"/>
                  </a:moveTo>
                  <a:lnTo>
                    <a:pt x="32220" y="36656"/>
                  </a:lnTo>
                  <a:lnTo>
                    <a:pt x="32220" y="32059"/>
                  </a:lnTo>
                  <a:lnTo>
                    <a:pt x="36777" y="32059"/>
                  </a:lnTo>
                  <a:close/>
                  <a:moveTo>
                    <a:pt x="36777" y="31817"/>
                  </a:moveTo>
                  <a:lnTo>
                    <a:pt x="32220" y="31817"/>
                  </a:lnTo>
                  <a:lnTo>
                    <a:pt x="32220" y="27260"/>
                  </a:lnTo>
                  <a:lnTo>
                    <a:pt x="36777" y="27260"/>
                  </a:lnTo>
                  <a:close/>
                  <a:moveTo>
                    <a:pt x="36777" y="27018"/>
                  </a:moveTo>
                  <a:lnTo>
                    <a:pt x="32220" y="27018"/>
                  </a:lnTo>
                  <a:lnTo>
                    <a:pt x="32220" y="22462"/>
                  </a:lnTo>
                  <a:lnTo>
                    <a:pt x="36777" y="22462"/>
                  </a:lnTo>
                  <a:close/>
                  <a:moveTo>
                    <a:pt x="36777" y="22220"/>
                  </a:moveTo>
                  <a:lnTo>
                    <a:pt x="32220" y="22220"/>
                  </a:lnTo>
                  <a:lnTo>
                    <a:pt x="32220" y="17622"/>
                  </a:lnTo>
                  <a:lnTo>
                    <a:pt x="36777" y="17622"/>
                  </a:lnTo>
                  <a:close/>
                  <a:moveTo>
                    <a:pt x="36777" y="17380"/>
                  </a:moveTo>
                  <a:lnTo>
                    <a:pt x="32220" y="17380"/>
                  </a:lnTo>
                  <a:lnTo>
                    <a:pt x="32220" y="12824"/>
                  </a:lnTo>
                  <a:lnTo>
                    <a:pt x="36777" y="12824"/>
                  </a:lnTo>
                  <a:close/>
                  <a:moveTo>
                    <a:pt x="36777" y="12582"/>
                  </a:moveTo>
                  <a:lnTo>
                    <a:pt x="32220" y="12582"/>
                  </a:lnTo>
                  <a:lnTo>
                    <a:pt x="32220" y="8025"/>
                  </a:lnTo>
                  <a:lnTo>
                    <a:pt x="36777" y="8025"/>
                  </a:lnTo>
                  <a:close/>
                  <a:moveTo>
                    <a:pt x="36777" y="7783"/>
                  </a:moveTo>
                  <a:lnTo>
                    <a:pt x="32220" y="7783"/>
                  </a:lnTo>
                  <a:lnTo>
                    <a:pt x="32220" y="3307"/>
                  </a:lnTo>
                  <a:lnTo>
                    <a:pt x="36777" y="3307"/>
                  </a:lnTo>
                  <a:lnTo>
                    <a:pt x="36777" y="7904"/>
                  </a:lnTo>
                  <a:close/>
                  <a:moveTo>
                    <a:pt x="41616" y="89564"/>
                  </a:moveTo>
                  <a:lnTo>
                    <a:pt x="37019" y="89564"/>
                  </a:lnTo>
                  <a:lnTo>
                    <a:pt x="37019" y="85007"/>
                  </a:lnTo>
                  <a:lnTo>
                    <a:pt x="41616" y="85007"/>
                  </a:lnTo>
                  <a:close/>
                  <a:moveTo>
                    <a:pt x="41616" y="84765"/>
                  </a:moveTo>
                  <a:lnTo>
                    <a:pt x="37019" y="84765"/>
                  </a:lnTo>
                  <a:lnTo>
                    <a:pt x="37019" y="80168"/>
                  </a:lnTo>
                  <a:lnTo>
                    <a:pt x="41616" y="80168"/>
                  </a:lnTo>
                  <a:close/>
                  <a:moveTo>
                    <a:pt x="41616" y="79926"/>
                  </a:moveTo>
                  <a:lnTo>
                    <a:pt x="37019" y="79926"/>
                  </a:lnTo>
                  <a:lnTo>
                    <a:pt x="37019" y="75369"/>
                  </a:lnTo>
                  <a:lnTo>
                    <a:pt x="41616" y="75369"/>
                  </a:lnTo>
                  <a:close/>
                  <a:moveTo>
                    <a:pt x="41616" y="75127"/>
                  </a:moveTo>
                  <a:lnTo>
                    <a:pt x="37019" y="75127"/>
                  </a:lnTo>
                  <a:lnTo>
                    <a:pt x="37019" y="70570"/>
                  </a:lnTo>
                  <a:lnTo>
                    <a:pt x="41616" y="70570"/>
                  </a:lnTo>
                  <a:close/>
                  <a:moveTo>
                    <a:pt x="41616" y="70329"/>
                  </a:moveTo>
                  <a:lnTo>
                    <a:pt x="37019" y="70329"/>
                  </a:lnTo>
                  <a:lnTo>
                    <a:pt x="37019" y="65731"/>
                  </a:lnTo>
                  <a:lnTo>
                    <a:pt x="41616" y="65731"/>
                  </a:lnTo>
                  <a:close/>
                  <a:moveTo>
                    <a:pt x="41616" y="65489"/>
                  </a:moveTo>
                  <a:lnTo>
                    <a:pt x="37019" y="65489"/>
                  </a:lnTo>
                  <a:lnTo>
                    <a:pt x="37019" y="60933"/>
                  </a:lnTo>
                  <a:lnTo>
                    <a:pt x="41616" y="60933"/>
                  </a:lnTo>
                  <a:close/>
                  <a:moveTo>
                    <a:pt x="41616" y="60691"/>
                  </a:moveTo>
                  <a:lnTo>
                    <a:pt x="37019" y="60691"/>
                  </a:lnTo>
                  <a:lnTo>
                    <a:pt x="37019" y="56134"/>
                  </a:lnTo>
                  <a:lnTo>
                    <a:pt x="41616" y="56134"/>
                  </a:lnTo>
                  <a:close/>
                  <a:moveTo>
                    <a:pt x="41616" y="55892"/>
                  </a:moveTo>
                  <a:lnTo>
                    <a:pt x="37019" y="55892"/>
                  </a:lnTo>
                  <a:lnTo>
                    <a:pt x="37019" y="51295"/>
                  </a:lnTo>
                  <a:lnTo>
                    <a:pt x="41616" y="51295"/>
                  </a:lnTo>
                  <a:close/>
                  <a:moveTo>
                    <a:pt x="41616" y="51053"/>
                  </a:moveTo>
                  <a:lnTo>
                    <a:pt x="37019" y="51053"/>
                  </a:lnTo>
                  <a:lnTo>
                    <a:pt x="37019" y="46496"/>
                  </a:lnTo>
                  <a:lnTo>
                    <a:pt x="41616" y="46496"/>
                  </a:lnTo>
                  <a:close/>
                  <a:moveTo>
                    <a:pt x="41616" y="46254"/>
                  </a:moveTo>
                  <a:lnTo>
                    <a:pt x="37019" y="46254"/>
                  </a:lnTo>
                  <a:lnTo>
                    <a:pt x="37019" y="41697"/>
                  </a:lnTo>
                  <a:lnTo>
                    <a:pt x="41616" y="41697"/>
                  </a:lnTo>
                  <a:close/>
                  <a:moveTo>
                    <a:pt x="41616" y="41455"/>
                  </a:moveTo>
                  <a:lnTo>
                    <a:pt x="37019" y="41455"/>
                  </a:lnTo>
                  <a:lnTo>
                    <a:pt x="37019" y="36858"/>
                  </a:lnTo>
                  <a:lnTo>
                    <a:pt x="41616" y="36858"/>
                  </a:lnTo>
                  <a:close/>
                  <a:moveTo>
                    <a:pt x="41616" y="36616"/>
                  </a:moveTo>
                  <a:lnTo>
                    <a:pt x="37019" y="36616"/>
                  </a:lnTo>
                  <a:lnTo>
                    <a:pt x="37019" y="32059"/>
                  </a:lnTo>
                  <a:lnTo>
                    <a:pt x="41616" y="32059"/>
                  </a:lnTo>
                  <a:close/>
                  <a:moveTo>
                    <a:pt x="41616" y="31817"/>
                  </a:moveTo>
                  <a:lnTo>
                    <a:pt x="37019" y="31817"/>
                  </a:lnTo>
                  <a:lnTo>
                    <a:pt x="37019" y="27220"/>
                  </a:lnTo>
                  <a:lnTo>
                    <a:pt x="41616" y="27220"/>
                  </a:lnTo>
                  <a:close/>
                  <a:moveTo>
                    <a:pt x="41616" y="26978"/>
                  </a:moveTo>
                  <a:lnTo>
                    <a:pt x="37019" y="26978"/>
                  </a:lnTo>
                  <a:lnTo>
                    <a:pt x="37019" y="22421"/>
                  </a:lnTo>
                  <a:lnTo>
                    <a:pt x="41616" y="22421"/>
                  </a:lnTo>
                  <a:close/>
                  <a:moveTo>
                    <a:pt x="41616" y="22179"/>
                  </a:moveTo>
                  <a:lnTo>
                    <a:pt x="37019" y="22179"/>
                  </a:lnTo>
                  <a:lnTo>
                    <a:pt x="37019" y="17622"/>
                  </a:lnTo>
                  <a:lnTo>
                    <a:pt x="41616" y="17622"/>
                  </a:lnTo>
                  <a:close/>
                  <a:moveTo>
                    <a:pt x="41616" y="17380"/>
                  </a:moveTo>
                  <a:lnTo>
                    <a:pt x="37019" y="17380"/>
                  </a:lnTo>
                  <a:lnTo>
                    <a:pt x="37019" y="12783"/>
                  </a:lnTo>
                  <a:lnTo>
                    <a:pt x="41616" y="12783"/>
                  </a:lnTo>
                  <a:close/>
                  <a:moveTo>
                    <a:pt x="41616" y="12541"/>
                  </a:moveTo>
                  <a:lnTo>
                    <a:pt x="37019" y="12541"/>
                  </a:lnTo>
                  <a:lnTo>
                    <a:pt x="37019" y="7985"/>
                  </a:lnTo>
                  <a:lnTo>
                    <a:pt x="41616" y="7985"/>
                  </a:lnTo>
                  <a:close/>
                  <a:moveTo>
                    <a:pt x="41616" y="7743"/>
                  </a:moveTo>
                  <a:lnTo>
                    <a:pt x="37019" y="7743"/>
                  </a:lnTo>
                  <a:lnTo>
                    <a:pt x="37019" y="3307"/>
                  </a:lnTo>
                  <a:lnTo>
                    <a:pt x="41616" y="3307"/>
                  </a:lnTo>
                  <a:lnTo>
                    <a:pt x="41616" y="7904"/>
                  </a:lnTo>
                  <a:close/>
                  <a:moveTo>
                    <a:pt x="46415" y="89564"/>
                  </a:moveTo>
                  <a:lnTo>
                    <a:pt x="41858" y="89564"/>
                  </a:lnTo>
                  <a:lnTo>
                    <a:pt x="41858" y="84967"/>
                  </a:lnTo>
                  <a:lnTo>
                    <a:pt x="46415" y="84967"/>
                  </a:lnTo>
                  <a:close/>
                  <a:moveTo>
                    <a:pt x="46415" y="84725"/>
                  </a:moveTo>
                  <a:lnTo>
                    <a:pt x="41858" y="84725"/>
                  </a:lnTo>
                  <a:lnTo>
                    <a:pt x="41858" y="80168"/>
                  </a:lnTo>
                  <a:lnTo>
                    <a:pt x="46415" y="80168"/>
                  </a:lnTo>
                  <a:close/>
                  <a:moveTo>
                    <a:pt x="46415" y="79926"/>
                  </a:moveTo>
                  <a:lnTo>
                    <a:pt x="41858" y="79926"/>
                  </a:lnTo>
                  <a:lnTo>
                    <a:pt x="41858" y="75329"/>
                  </a:lnTo>
                  <a:lnTo>
                    <a:pt x="46415" y="75329"/>
                  </a:lnTo>
                  <a:close/>
                  <a:moveTo>
                    <a:pt x="46415" y="75087"/>
                  </a:moveTo>
                  <a:lnTo>
                    <a:pt x="41858" y="75087"/>
                  </a:lnTo>
                  <a:lnTo>
                    <a:pt x="41858" y="70530"/>
                  </a:lnTo>
                  <a:lnTo>
                    <a:pt x="46415" y="70530"/>
                  </a:lnTo>
                  <a:close/>
                  <a:moveTo>
                    <a:pt x="46415" y="70288"/>
                  </a:moveTo>
                  <a:lnTo>
                    <a:pt x="41858" y="70288"/>
                  </a:lnTo>
                  <a:lnTo>
                    <a:pt x="41858" y="65731"/>
                  </a:lnTo>
                  <a:lnTo>
                    <a:pt x="46415" y="65731"/>
                  </a:lnTo>
                  <a:close/>
                  <a:moveTo>
                    <a:pt x="46415" y="65489"/>
                  </a:moveTo>
                  <a:lnTo>
                    <a:pt x="41858" y="65489"/>
                  </a:lnTo>
                  <a:lnTo>
                    <a:pt x="41858" y="60892"/>
                  </a:lnTo>
                  <a:lnTo>
                    <a:pt x="46415" y="60892"/>
                  </a:lnTo>
                  <a:close/>
                  <a:moveTo>
                    <a:pt x="46415" y="60650"/>
                  </a:moveTo>
                  <a:lnTo>
                    <a:pt x="41858" y="60650"/>
                  </a:lnTo>
                  <a:lnTo>
                    <a:pt x="41858" y="56093"/>
                  </a:lnTo>
                  <a:lnTo>
                    <a:pt x="46415" y="56093"/>
                  </a:lnTo>
                  <a:close/>
                  <a:moveTo>
                    <a:pt x="46415" y="55851"/>
                  </a:moveTo>
                  <a:lnTo>
                    <a:pt x="41858" y="55851"/>
                  </a:lnTo>
                  <a:lnTo>
                    <a:pt x="41858" y="51295"/>
                  </a:lnTo>
                  <a:lnTo>
                    <a:pt x="46415" y="51295"/>
                  </a:lnTo>
                  <a:close/>
                  <a:moveTo>
                    <a:pt x="46415" y="51053"/>
                  </a:moveTo>
                  <a:lnTo>
                    <a:pt x="41858" y="51053"/>
                  </a:lnTo>
                  <a:lnTo>
                    <a:pt x="41858" y="46456"/>
                  </a:lnTo>
                  <a:lnTo>
                    <a:pt x="46415" y="46456"/>
                  </a:lnTo>
                  <a:close/>
                  <a:moveTo>
                    <a:pt x="46415" y="46214"/>
                  </a:moveTo>
                  <a:lnTo>
                    <a:pt x="41858" y="46214"/>
                  </a:lnTo>
                  <a:lnTo>
                    <a:pt x="41858" y="41657"/>
                  </a:lnTo>
                  <a:lnTo>
                    <a:pt x="46415" y="41657"/>
                  </a:lnTo>
                  <a:close/>
                  <a:moveTo>
                    <a:pt x="46415" y="41415"/>
                  </a:moveTo>
                  <a:lnTo>
                    <a:pt x="41858" y="41415"/>
                  </a:lnTo>
                  <a:lnTo>
                    <a:pt x="41858" y="36858"/>
                  </a:lnTo>
                  <a:lnTo>
                    <a:pt x="46415" y="36858"/>
                  </a:lnTo>
                  <a:close/>
                  <a:moveTo>
                    <a:pt x="46415" y="36616"/>
                  </a:moveTo>
                  <a:lnTo>
                    <a:pt x="41858" y="36616"/>
                  </a:lnTo>
                  <a:lnTo>
                    <a:pt x="41858" y="32019"/>
                  </a:lnTo>
                  <a:lnTo>
                    <a:pt x="46415" y="32019"/>
                  </a:lnTo>
                  <a:close/>
                  <a:moveTo>
                    <a:pt x="46415" y="31777"/>
                  </a:moveTo>
                  <a:lnTo>
                    <a:pt x="41858" y="31777"/>
                  </a:lnTo>
                  <a:lnTo>
                    <a:pt x="41858" y="27220"/>
                  </a:lnTo>
                  <a:lnTo>
                    <a:pt x="46415" y="27220"/>
                  </a:lnTo>
                  <a:close/>
                  <a:moveTo>
                    <a:pt x="46415" y="26978"/>
                  </a:moveTo>
                  <a:lnTo>
                    <a:pt x="41858" y="26978"/>
                  </a:lnTo>
                  <a:lnTo>
                    <a:pt x="41858" y="22381"/>
                  </a:lnTo>
                  <a:lnTo>
                    <a:pt x="46415" y="22381"/>
                  </a:lnTo>
                  <a:close/>
                  <a:moveTo>
                    <a:pt x="46415" y="22139"/>
                  </a:moveTo>
                  <a:lnTo>
                    <a:pt x="41858" y="22139"/>
                  </a:lnTo>
                  <a:lnTo>
                    <a:pt x="41858" y="17582"/>
                  </a:lnTo>
                  <a:lnTo>
                    <a:pt x="46415" y="17582"/>
                  </a:lnTo>
                  <a:close/>
                  <a:moveTo>
                    <a:pt x="46415" y="17340"/>
                  </a:moveTo>
                  <a:lnTo>
                    <a:pt x="41858" y="17340"/>
                  </a:lnTo>
                  <a:lnTo>
                    <a:pt x="41858" y="12783"/>
                  </a:lnTo>
                  <a:lnTo>
                    <a:pt x="46415" y="12783"/>
                  </a:lnTo>
                  <a:close/>
                  <a:moveTo>
                    <a:pt x="46415" y="12541"/>
                  </a:moveTo>
                  <a:lnTo>
                    <a:pt x="41858" y="12541"/>
                  </a:lnTo>
                  <a:lnTo>
                    <a:pt x="41858" y="7944"/>
                  </a:lnTo>
                  <a:lnTo>
                    <a:pt x="46415" y="7944"/>
                  </a:lnTo>
                  <a:close/>
                  <a:moveTo>
                    <a:pt x="46415" y="7702"/>
                  </a:moveTo>
                  <a:lnTo>
                    <a:pt x="41858" y="7702"/>
                  </a:lnTo>
                  <a:lnTo>
                    <a:pt x="41858" y="3307"/>
                  </a:lnTo>
                  <a:lnTo>
                    <a:pt x="46415" y="3307"/>
                  </a:lnTo>
                  <a:lnTo>
                    <a:pt x="46415" y="7904"/>
                  </a:lnTo>
                  <a:close/>
                  <a:moveTo>
                    <a:pt x="51214" y="89524"/>
                  </a:moveTo>
                  <a:lnTo>
                    <a:pt x="46657" y="89524"/>
                  </a:lnTo>
                  <a:lnTo>
                    <a:pt x="46657" y="84967"/>
                  </a:lnTo>
                  <a:lnTo>
                    <a:pt x="51214" y="84967"/>
                  </a:lnTo>
                  <a:close/>
                  <a:moveTo>
                    <a:pt x="51214" y="84685"/>
                  </a:moveTo>
                  <a:lnTo>
                    <a:pt x="46657" y="84685"/>
                  </a:lnTo>
                  <a:lnTo>
                    <a:pt x="46657" y="80128"/>
                  </a:lnTo>
                  <a:lnTo>
                    <a:pt x="51214" y="80128"/>
                  </a:lnTo>
                  <a:close/>
                  <a:moveTo>
                    <a:pt x="51214" y="79886"/>
                  </a:moveTo>
                  <a:lnTo>
                    <a:pt x="46657" y="79886"/>
                  </a:lnTo>
                  <a:lnTo>
                    <a:pt x="46657" y="75329"/>
                  </a:lnTo>
                  <a:lnTo>
                    <a:pt x="51214" y="75329"/>
                  </a:lnTo>
                  <a:close/>
                  <a:moveTo>
                    <a:pt x="51214" y="75087"/>
                  </a:moveTo>
                  <a:lnTo>
                    <a:pt x="46657" y="75087"/>
                  </a:lnTo>
                  <a:lnTo>
                    <a:pt x="46657" y="70490"/>
                  </a:lnTo>
                  <a:lnTo>
                    <a:pt x="51214" y="70490"/>
                  </a:lnTo>
                  <a:close/>
                  <a:moveTo>
                    <a:pt x="51214" y="70248"/>
                  </a:moveTo>
                  <a:lnTo>
                    <a:pt x="46657" y="70248"/>
                  </a:lnTo>
                  <a:lnTo>
                    <a:pt x="46657" y="65691"/>
                  </a:lnTo>
                  <a:lnTo>
                    <a:pt x="51214" y="65691"/>
                  </a:lnTo>
                  <a:close/>
                  <a:moveTo>
                    <a:pt x="51214" y="65449"/>
                  </a:moveTo>
                  <a:lnTo>
                    <a:pt x="46657" y="65449"/>
                  </a:lnTo>
                  <a:lnTo>
                    <a:pt x="46657" y="60892"/>
                  </a:lnTo>
                  <a:lnTo>
                    <a:pt x="51214" y="60892"/>
                  </a:lnTo>
                  <a:close/>
                  <a:moveTo>
                    <a:pt x="51214" y="60650"/>
                  </a:moveTo>
                  <a:lnTo>
                    <a:pt x="46657" y="60650"/>
                  </a:lnTo>
                  <a:lnTo>
                    <a:pt x="46657" y="56053"/>
                  </a:lnTo>
                  <a:lnTo>
                    <a:pt x="51214" y="56053"/>
                  </a:lnTo>
                  <a:close/>
                  <a:moveTo>
                    <a:pt x="51214" y="55811"/>
                  </a:moveTo>
                  <a:lnTo>
                    <a:pt x="46657" y="55811"/>
                  </a:lnTo>
                  <a:lnTo>
                    <a:pt x="46657" y="51254"/>
                  </a:lnTo>
                  <a:lnTo>
                    <a:pt x="51214" y="51254"/>
                  </a:lnTo>
                  <a:close/>
                  <a:moveTo>
                    <a:pt x="51214" y="51012"/>
                  </a:moveTo>
                  <a:lnTo>
                    <a:pt x="46657" y="51012"/>
                  </a:lnTo>
                  <a:lnTo>
                    <a:pt x="46657" y="46456"/>
                  </a:lnTo>
                  <a:lnTo>
                    <a:pt x="51214" y="46456"/>
                  </a:lnTo>
                  <a:close/>
                  <a:moveTo>
                    <a:pt x="51214" y="46214"/>
                  </a:moveTo>
                  <a:lnTo>
                    <a:pt x="46657" y="46214"/>
                  </a:lnTo>
                  <a:lnTo>
                    <a:pt x="46657" y="41616"/>
                  </a:lnTo>
                  <a:lnTo>
                    <a:pt x="51214" y="41616"/>
                  </a:lnTo>
                  <a:close/>
                  <a:moveTo>
                    <a:pt x="51214" y="41374"/>
                  </a:moveTo>
                  <a:lnTo>
                    <a:pt x="46657" y="41374"/>
                  </a:lnTo>
                  <a:lnTo>
                    <a:pt x="46657" y="36818"/>
                  </a:lnTo>
                  <a:lnTo>
                    <a:pt x="51214" y="36818"/>
                  </a:lnTo>
                  <a:close/>
                  <a:moveTo>
                    <a:pt x="51214" y="36576"/>
                  </a:moveTo>
                  <a:lnTo>
                    <a:pt x="46657" y="36576"/>
                  </a:lnTo>
                  <a:lnTo>
                    <a:pt x="46657" y="32019"/>
                  </a:lnTo>
                  <a:lnTo>
                    <a:pt x="51214" y="32019"/>
                  </a:lnTo>
                  <a:close/>
                  <a:moveTo>
                    <a:pt x="51214" y="31777"/>
                  </a:moveTo>
                  <a:lnTo>
                    <a:pt x="46657" y="31777"/>
                  </a:lnTo>
                  <a:lnTo>
                    <a:pt x="46657" y="27180"/>
                  </a:lnTo>
                  <a:lnTo>
                    <a:pt x="51214" y="27180"/>
                  </a:lnTo>
                  <a:close/>
                  <a:moveTo>
                    <a:pt x="51214" y="26938"/>
                  </a:moveTo>
                  <a:lnTo>
                    <a:pt x="46657" y="26938"/>
                  </a:lnTo>
                  <a:lnTo>
                    <a:pt x="46657" y="22381"/>
                  </a:lnTo>
                  <a:lnTo>
                    <a:pt x="51214" y="22381"/>
                  </a:lnTo>
                  <a:close/>
                  <a:moveTo>
                    <a:pt x="51214" y="22139"/>
                  </a:moveTo>
                  <a:lnTo>
                    <a:pt x="46657" y="22139"/>
                  </a:lnTo>
                  <a:lnTo>
                    <a:pt x="46657" y="17582"/>
                  </a:lnTo>
                  <a:lnTo>
                    <a:pt x="51214" y="17582"/>
                  </a:lnTo>
                  <a:close/>
                  <a:moveTo>
                    <a:pt x="51214" y="17340"/>
                  </a:moveTo>
                  <a:lnTo>
                    <a:pt x="46657" y="17340"/>
                  </a:lnTo>
                  <a:lnTo>
                    <a:pt x="46657" y="12743"/>
                  </a:lnTo>
                  <a:lnTo>
                    <a:pt x="51214" y="12743"/>
                  </a:lnTo>
                  <a:close/>
                  <a:moveTo>
                    <a:pt x="51214" y="12501"/>
                  </a:moveTo>
                  <a:lnTo>
                    <a:pt x="46657" y="12501"/>
                  </a:lnTo>
                  <a:lnTo>
                    <a:pt x="46657" y="7944"/>
                  </a:lnTo>
                  <a:lnTo>
                    <a:pt x="51214" y="7944"/>
                  </a:lnTo>
                  <a:close/>
                  <a:moveTo>
                    <a:pt x="51214" y="7702"/>
                  </a:moveTo>
                  <a:lnTo>
                    <a:pt x="46657" y="7702"/>
                  </a:lnTo>
                  <a:lnTo>
                    <a:pt x="46657" y="3307"/>
                  </a:lnTo>
                  <a:lnTo>
                    <a:pt x="51214" y="3307"/>
                  </a:lnTo>
                  <a:lnTo>
                    <a:pt x="51214" y="7904"/>
                  </a:lnTo>
                  <a:close/>
                  <a:moveTo>
                    <a:pt x="56053" y="89483"/>
                  </a:moveTo>
                  <a:lnTo>
                    <a:pt x="51456" y="89483"/>
                  </a:lnTo>
                  <a:lnTo>
                    <a:pt x="51456" y="84927"/>
                  </a:lnTo>
                  <a:lnTo>
                    <a:pt x="56053" y="84927"/>
                  </a:lnTo>
                  <a:close/>
                  <a:moveTo>
                    <a:pt x="56053" y="84685"/>
                  </a:moveTo>
                  <a:lnTo>
                    <a:pt x="51456" y="84685"/>
                  </a:lnTo>
                  <a:lnTo>
                    <a:pt x="51456" y="80087"/>
                  </a:lnTo>
                  <a:lnTo>
                    <a:pt x="56053" y="80087"/>
                  </a:lnTo>
                  <a:close/>
                  <a:moveTo>
                    <a:pt x="56053" y="79845"/>
                  </a:moveTo>
                  <a:lnTo>
                    <a:pt x="51456" y="79845"/>
                  </a:lnTo>
                  <a:lnTo>
                    <a:pt x="51456" y="75289"/>
                  </a:lnTo>
                  <a:lnTo>
                    <a:pt x="56053" y="75289"/>
                  </a:lnTo>
                  <a:close/>
                  <a:moveTo>
                    <a:pt x="56053" y="75047"/>
                  </a:moveTo>
                  <a:lnTo>
                    <a:pt x="51456" y="75047"/>
                  </a:lnTo>
                  <a:lnTo>
                    <a:pt x="51456" y="70490"/>
                  </a:lnTo>
                  <a:lnTo>
                    <a:pt x="56053" y="70490"/>
                  </a:lnTo>
                  <a:close/>
                  <a:moveTo>
                    <a:pt x="56053" y="70248"/>
                  </a:moveTo>
                  <a:lnTo>
                    <a:pt x="51456" y="70248"/>
                  </a:lnTo>
                  <a:lnTo>
                    <a:pt x="51456" y="65651"/>
                  </a:lnTo>
                  <a:lnTo>
                    <a:pt x="56053" y="65651"/>
                  </a:lnTo>
                  <a:close/>
                  <a:moveTo>
                    <a:pt x="56053" y="65409"/>
                  </a:moveTo>
                  <a:lnTo>
                    <a:pt x="51456" y="65409"/>
                  </a:lnTo>
                  <a:lnTo>
                    <a:pt x="51456" y="60852"/>
                  </a:lnTo>
                  <a:lnTo>
                    <a:pt x="56053" y="60852"/>
                  </a:lnTo>
                  <a:close/>
                  <a:moveTo>
                    <a:pt x="56053" y="60610"/>
                  </a:moveTo>
                  <a:lnTo>
                    <a:pt x="51456" y="60610"/>
                  </a:lnTo>
                  <a:lnTo>
                    <a:pt x="51456" y="56053"/>
                  </a:lnTo>
                  <a:lnTo>
                    <a:pt x="56053" y="56053"/>
                  </a:lnTo>
                  <a:close/>
                  <a:moveTo>
                    <a:pt x="56053" y="55811"/>
                  </a:moveTo>
                  <a:lnTo>
                    <a:pt x="51456" y="55811"/>
                  </a:lnTo>
                  <a:lnTo>
                    <a:pt x="51456" y="51214"/>
                  </a:lnTo>
                  <a:lnTo>
                    <a:pt x="56053" y="51214"/>
                  </a:lnTo>
                  <a:close/>
                  <a:moveTo>
                    <a:pt x="56053" y="50972"/>
                  </a:moveTo>
                  <a:lnTo>
                    <a:pt x="51456" y="50972"/>
                  </a:lnTo>
                  <a:lnTo>
                    <a:pt x="51456" y="46415"/>
                  </a:lnTo>
                  <a:lnTo>
                    <a:pt x="56053" y="46415"/>
                  </a:lnTo>
                  <a:close/>
                  <a:moveTo>
                    <a:pt x="56053" y="46173"/>
                  </a:moveTo>
                  <a:lnTo>
                    <a:pt x="51456" y="46173"/>
                  </a:lnTo>
                  <a:lnTo>
                    <a:pt x="51456" y="41616"/>
                  </a:lnTo>
                  <a:lnTo>
                    <a:pt x="56053" y="41616"/>
                  </a:lnTo>
                  <a:close/>
                  <a:moveTo>
                    <a:pt x="56053" y="41374"/>
                  </a:moveTo>
                  <a:lnTo>
                    <a:pt x="51456" y="41374"/>
                  </a:lnTo>
                  <a:lnTo>
                    <a:pt x="51456" y="36777"/>
                  </a:lnTo>
                  <a:lnTo>
                    <a:pt x="56053" y="36777"/>
                  </a:lnTo>
                  <a:close/>
                  <a:moveTo>
                    <a:pt x="56053" y="36535"/>
                  </a:moveTo>
                  <a:lnTo>
                    <a:pt x="51456" y="36535"/>
                  </a:lnTo>
                  <a:lnTo>
                    <a:pt x="51456" y="31978"/>
                  </a:lnTo>
                  <a:lnTo>
                    <a:pt x="56053" y="31978"/>
                  </a:lnTo>
                  <a:close/>
                  <a:moveTo>
                    <a:pt x="56053" y="31737"/>
                  </a:moveTo>
                  <a:lnTo>
                    <a:pt x="51456" y="31737"/>
                  </a:lnTo>
                  <a:lnTo>
                    <a:pt x="51456" y="27180"/>
                  </a:lnTo>
                  <a:lnTo>
                    <a:pt x="56053" y="27180"/>
                  </a:lnTo>
                  <a:close/>
                  <a:moveTo>
                    <a:pt x="56053" y="26938"/>
                  </a:moveTo>
                  <a:lnTo>
                    <a:pt x="51456" y="26938"/>
                  </a:lnTo>
                  <a:lnTo>
                    <a:pt x="51456" y="22341"/>
                  </a:lnTo>
                  <a:lnTo>
                    <a:pt x="56053" y="22341"/>
                  </a:lnTo>
                  <a:close/>
                  <a:moveTo>
                    <a:pt x="56053" y="22099"/>
                  </a:moveTo>
                  <a:lnTo>
                    <a:pt x="51456" y="22099"/>
                  </a:lnTo>
                  <a:lnTo>
                    <a:pt x="51456" y="17542"/>
                  </a:lnTo>
                  <a:lnTo>
                    <a:pt x="56053" y="17542"/>
                  </a:lnTo>
                  <a:close/>
                  <a:moveTo>
                    <a:pt x="56053" y="17300"/>
                  </a:moveTo>
                  <a:lnTo>
                    <a:pt x="51456" y="17300"/>
                  </a:lnTo>
                  <a:lnTo>
                    <a:pt x="51456" y="12743"/>
                  </a:lnTo>
                  <a:lnTo>
                    <a:pt x="56053" y="12743"/>
                  </a:lnTo>
                  <a:close/>
                  <a:moveTo>
                    <a:pt x="56053" y="12501"/>
                  </a:moveTo>
                  <a:lnTo>
                    <a:pt x="51456" y="12501"/>
                  </a:lnTo>
                  <a:lnTo>
                    <a:pt x="51456" y="7904"/>
                  </a:lnTo>
                  <a:lnTo>
                    <a:pt x="56053" y="7904"/>
                  </a:lnTo>
                  <a:close/>
                  <a:moveTo>
                    <a:pt x="56053" y="7662"/>
                  </a:moveTo>
                  <a:lnTo>
                    <a:pt x="51456" y="7662"/>
                  </a:lnTo>
                  <a:lnTo>
                    <a:pt x="51456" y="3307"/>
                  </a:lnTo>
                  <a:lnTo>
                    <a:pt x="56053" y="3307"/>
                  </a:lnTo>
                  <a:lnTo>
                    <a:pt x="56053" y="7904"/>
                  </a:lnTo>
                  <a:close/>
                  <a:moveTo>
                    <a:pt x="60852" y="89483"/>
                  </a:moveTo>
                  <a:lnTo>
                    <a:pt x="56295" y="89483"/>
                  </a:lnTo>
                  <a:lnTo>
                    <a:pt x="56295" y="84886"/>
                  </a:lnTo>
                  <a:lnTo>
                    <a:pt x="60852" y="84886"/>
                  </a:lnTo>
                  <a:close/>
                  <a:moveTo>
                    <a:pt x="60852" y="84644"/>
                  </a:moveTo>
                  <a:lnTo>
                    <a:pt x="56295" y="84644"/>
                  </a:lnTo>
                  <a:lnTo>
                    <a:pt x="56295" y="80087"/>
                  </a:lnTo>
                  <a:lnTo>
                    <a:pt x="60852" y="80087"/>
                  </a:lnTo>
                  <a:close/>
                  <a:moveTo>
                    <a:pt x="60852" y="79845"/>
                  </a:moveTo>
                  <a:lnTo>
                    <a:pt x="56295" y="79845"/>
                  </a:lnTo>
                  <a:lnTo>
                    <a:pt x="56295" y="75248"/>
                  </a:lnTo>
                  <a:lnTo>
                    <a:pt x="60852" y="75248"/>
                  </a:lnTo>
                  <a:close/>
                  <a:moveTo>
                    <a:pt x="60852" y="75006"/>
                  </a:moveTo>
                  <a:lnTo>
                    <a:pt x="56295" y="75006"/>
                  </a:lnTo>
                  <a:lnTo>
                    <a:pt x="56295" y="70449"/>
                  </a:lnTo>
                  <a:lnTo>
                    <a:pt x="60852" y="70449"/>
                  </a:lnTo>
                  <a:close/>
                  <a:moveTo>
                    <a:pt x="60852" y="70208"/>
                  </a:moveTo>
                  <a:lnTo>
                    <a:pt x="56295" y="70208"/>
                  </a:lnTo>
                  <a:lnTo>
                    <a:pt x="56295" y="65651"/>
                  </a:lnTo>
                  <a:lnTo>
                    <a:pt x="60852" y="65651"/>
                  </a:lnTo>
                  <a:close/>
                  <a:moveTo>
                    <a:pt x="60852" y="65409"/>
                  </a:moveTo>
                  <a:lnTo>
                    <a:pt x="56295" y="65409"/>
                  </a:lnTo>
                  <a:lnTo>
                    <a:pt x="56295" y="60812"/>
                  </a:lnTo>
                  <a:lnTo>
                    <a:pt x="60852" y="60812"/>
                  </a:lnTo>
                  <a:close/>
                  <a:moveTo>
                    <a:pt x="60852" y="60570"/>
                  </a:moveTo>
                  <a:lnTo>
                    <a:pt x="56295" y="60570"/>
                  </a:lnTo>
                  <a:lnTo>
                    <a:pt x="56295" y="56013"/>
                  </a:lnTo>
                  <a:lnTo>
                    <a:pt x="60852" y="56013"/>
                  </a:lnTo>
                  <a:close/>
                  <a:moveTo>
                    <a:pt x="60852" y="55771"/>
                  </a:moveTo>
                  <a:lnTo>
                    <a:pt x="56295" y="55771"/>
                  </a:lnTo>
                  <a:lnTo>
                    <a:pt x="56295" y="51214"/>
                  </a:lnTo>
                  <a:lnTo>
                    <a:pt x="60852" y="51214"/>
                  </a:lnTo>
                  <a:close/>
                  <a:moveTo>
                    <a:pt x="60852" y="50972"/>
                  </a:moveTo>
                  <a:lnTo>
                    <a:pt x="56295" y="50972"/>
                  </a:lnTo>
                  <a:lnTo>
                    <a:pt x="56295" y="46375"/>
                  </a:lnTo>
                  <a:lnTo>
                    <a:pt x="60852" y="46375"/>
                  </a:lnTo>
                  <a:close/>
                  <a:moveTo>
                    <a:pt x="60852" y="46133"/>
                  </a:moveTo>
                  <a:lnTo>
                    <a:pt x="56295" y="46133"/>
                  </a:lnTo>
                  <a:lnTo>
                    <a:pt x="56295" y="41576"/>
                  </a:lnTo>
                  <a:lnTo>
                    <a:pt x="60852" y="41576"/>
                  </a:lnTo>
                  <a:close/>
                  <a:moveTo>
                    <a:pt x="60852" y="41334"/>
                  </a:moveTo>
                  <a:lnTo>
                    <a:pt x="56295" y="41334"/>
                  </a:lnTo>
                  <a:lnTo>
                    <a:pt x="56295" y="36777"/>
                  </a:lnTo>
                  <a:lnTo>
                    <a:pt x="60852" y="36777"/>
                  </a:lnTo>
                  <a:close/>
                  <a:moveTo>
                    <a:pt x="60852" y="36535"/>
                  </a:moveTo>
                  <a:lnTo>
                    <a:pt x="56295" y="36535"/>
                  </a:lnTo>
                  <a:lnTo>
                    <a:pt x="56295" y="31938"/>
                  </a:lnTo>
                  <a:lnTo>
                    <a:pt x="60852" y="31938"/>
                  </a:lnTo>
                  <a:close/>
                  <a:moveTo>
                    <a:pt x="60852" y="31696"/>
                  </a:moveTo>
                  <a:lnTo>
                    <a:pt x="56295" y="31696"/>
                  </a:lnTo>
                  <a:lnTo>
                    <a:pt x="56295" y="27139"/>
                  </a:lnTo>
                  <a:lnTo>
                    <a:pt x="60852" y="27139"/>
                  </a:lnTo>
                  <a:close/>
                  <a:moveTo>
                    <a:pt x="60852" y="26897"/>
                  </a:moveTo>
                  <a:lnTo>
                    <a:pt x="56295" y="26897"/>
                  </a:lnTo>
                  <a:lnTo>
                    <a:pt x="56295" y="22341"/>
                  </a:lnTo>
                  <a:lnTo>
                    <a:pt x="60852" y="22341"/>
                  </a:lnTo>
                  <a:close/>
                  <a:moveTo>
                    <a:pt x="60852" y="22099"/>
                  </a:moveTo>
                  <a:lnTo>
                    <a:pt x="56295" y="22099"/>
                  </a:lnTo>
                  <a:lnTo>
                    <a:pt x="56295" y="17501"/>
                  </a:lnTo>
                  <a:lnTo>
                    <a:pt x="60852" y="17501"/>
                  </a:lnTo>
                  <a:close/>
                  <a:moveTo>
                    <a:pt x="60852" y="17260"/>
                  </a:moveTo>
                  <a:lnTo>
                    <a:pt x="56295" y="17260"/>
                  </a:lnTo>
                  <a:lnTo>
                    <a:pt x="56295" y="12703"/>
                  </a:lnTo>
                  <a:lnTo>
                    <a:pt x="60852" y="12703"/>
                  </a:lnTo>
                  <a:close/>
                  <a:moveTo>
                    <a:pt x="60852" y="12461"/>
                  </a:moveTo>
                  <a:lnTo>
                    <a:pt x="56295" y="12461"/>
                  </a:lnTo>
                  <a:lnTo>
                    <a:pt x="56295" y="7904"/>
                  </a:lnTo>
                  <a:lnTo>
                    <a:pt x="60852" y="7904"/>
                  </a:lnTo>
                  <a:close/>
                  <a:moveTo>
                    <a:pt x="60852" y="7662"/>
                  </a:moveTo>
                  <a:lnTo>
                    <a:pt x="56295" y="7662"/>
                  </a:lnTo>
                  <a:lnTo>
                    <a:pt x="56295" y="3307"/>
                  </a:lnTo>
                  <a:lnTo>
                    <a:pt x="60852" y="3307"/>
                  </a:lnTo>
                  <a:lnTo>
                    <a:pt x="60852" y="7904"/>
                  </a:lnTo>
                  <a:close/>
                  <a:moveTo>
                    <a:pt x="65651" y="84644"/>
                  </a:moveTo>
                  <a:lnTo>
                    <a:pt x="61094" y="84644"/>
                  </a:lnTo>
                  <a:lnTo>
                    <a:pt x="61094" y="80047"/>
                  </a:lnTo>
                  <a:lnTo>
                    <a:pt x="65651" y="80047"/>
                  </a:lnTo>
                  <a:close/>
                  <a:moveTo>
                    <a:pt x="65651" y="79805"/>
                  </a:moveTo>
                  <a:lnTo>
                    <a:pt x="61094" y="79805"/>
                  </a:lnTo>
                  <a:lnTo>
                    <a:pt x="61094" y="75248"/>
                  </a:lnTo>
                  <a:lnTo>
                    <a:pt x="65651" y="75248"/>
                  </a:lnTo>
                  <a:close/>
                  <a:moveTo>
                    <a:pt x="65651" y="75006"/>
                  </a:moveTo>
                  <a:lnTo>
                    <a:pt x="61094" y="75006"/>
                  </a:lnTo>
                  <a:lnTo>
                    <a:pt x="61094" y="70449"/>
                  </a:lnTo>
                  <a:lnTo>
                    <a:pt x="65651" y="70449"/>
                  </a:lnTo>
                  <a:close/>
                  <a:moveTo>
                    <a:pt x="65651" y="70208"/>
                  </a:moveTo>
                  <a:lnTo>
                    <a:pt x="61094" y="70208"/>
                  </a:lnTo>
                  <a:lnTo>
                    <a:pt x="61094" y="65610"/>
                  </a:lnTo>
                  <a:lnTo>
                    <a:pt x="65651" y="65610"/>
                  </a:lnTo>
                  <a:close/>
                  <a:moveTo>
                    <a:pt x="65651" y="65368"/>
                  </a:moveTo>
                  <a:lnTo>
                    <a:pt x="61094" y="65368"/>
                  </a:lnTo>
                  <a:lnTo>
                    <a:pt x="61094" y="60812"/>
                  </a:lnTo>
                  <a:lnTo>
                    <a:pt x="65651" y="60812"/>
                  </a:lnTo>
                  <a:close/>
                  <a:moveTo>
                    <a:pt x="65651" y="60570"/>
                  </a:moveTo>
                  <a:lnTo>
                    <a:pt x="61094" y="60570"/>
                  </a:lnTo>
                  <a:lnTo>
                    <a:pt x="61094" y="56013"/>
                  </a:lnTo>
                  <a:lnTo>
                    <a:pt x="65651" y="56013"/>
                  </a:lnTo>
                  <a:close/>
                  <a:moveTo>
                    <a:pt x="65651" y="55771"/>
                  </a:moveTo>
                  <a:lnTo>
                    <a:pt x="61094" y="55771"/>
                  </a:lnTo>
                  <a:lnTo>
                    <a:pt x="61094" y="51174"/>
                  </a:lnTo>
                  <a:lnTo>
                    <a:pt x="65651" y="51174"/>
                  </a:lnTo>
                  <a:close/>
                  <a:moveTo>
                    <a:pt x="65651" y="50932"/>
                  </a:moveTo>
                  <a:lnTo>
                    <a:pt x="61094" y="50932"/>
                  </a:lnTo>
                  <a:lnTo>
                    <a:pt x="61094" y="46375"/>
                  </a:lnTo>
                  <a:lnTo>
                    <a:pt x="65651" y="46375"/>
                  </a:lnTo>
                  <a:close/>
                  <a:moveTo>
                    <a:pt x="65651" y="46133"/>
                  </a:moveTo>
                  <a:lnTo>
                    <a:pt x="61094" y="46133"/>
                  </a:lnTo>
                  <a:lnTo>
                    <a:pt x="61094" y="41536"/>
                  </a:lnTo>
                  <a:lnTo>
                    <a:pt x="65651" y="41536"/>
                  </a:lnTo>
                  <a:close/>
                  <a:moveTo>
                    <a:pt x="65651" y="41294"/>
                  </a:moveTo>
                  <a:lnTo>
                    <a:pt x="61094" y="41294"/>
                  </a:lnTo>
                  <a:lnTo>
                    <a:pt x="61094" y="36737"/>
                  </a:lnTo>
                  <a:lnTo>
                    <a:pt x="65651" y="36737"/>
                  </a:lnTo>
                  <a:close/>
                  <a:moveTo>
                    <a:pt x="65651" y="36495"/>
                  </a:moveTo>
                  <a:lnTo>
                    <a:pt x="61094" y="36495"/>
                  </a:lnTo>
                  <a:lnTo>
                    <a:pt x="61094" y="31938"/>
                  </a:lnTo>
                  <a:lnTo>
                    <a:pt x="65651" y="31938"/>
                  </a:lnTo>
                  <a:close/>
                  <a:moveTo>
                    <a:pt x="65651" y="31696"/>
                  </a:moveTo>
                  <a:lnTo>
                    <a:pt x="61094" y="31696"/>
                  </a:lnTo>
                  <a:lnTo>
                    <a:pt x="61094" y="27099"/>
                  </a:lnTo>
                  <a:lnTo>
                    <a:pt x="65651" y="27099"/>
                  </a:lnTo>
                  <a:close/>
                  <a:moveTo>
                    <a:pt x="65651" y="26857"/>
                  </a:moveTo>
                  <a:lnTo>
                    <a:pt x="61094" y="26857"/>
                  </a:lnTo>
                  <a:lnTo>
                    <a:pt x="61094" y="22300"/>
                  </a:lnTo>
                  <a:lnTo>
                    <a:pt x="65651" y="22300"/>
                  </a:lnTo>
                  <a:close/>
                  <a:moveTo>
                    <a:pt x="65651" y="22058"/>
                  </a:moveTo>
                  <a:lnTo>
                    <a:pt x="61094" y="22058"/>
                  </a:lnTo>
                  <a:lnTo>
                    <a:pt x="61094" y="17501"/>
                  </a:lnTo>
                  <a:lnTo>
                    <a:pt x="65651" y="17501"/>
                  </a:lnTo>
                  <a:close/>
                  <a:moveTo>
                    <a:pt x="65651" y="17260"/>
                  </a:moveTo>
                  <a:lnTo>
                    <a:pt x="61094" y="17260"/>
                  </a:lnTo>
                  <a:lnTo>
                    <a:pt x="61094" y="12662"/>
                  </a:lnTo>
                  <a:lnTo>
                    <a:pt x="65651" y="12662"/>
                  </a:lnTo>
                  <a:close/>
                  <a:moveTo>
                    <a:pt x="65651" y="12420"/>
                  </a:moveTo>
                  <a:lnTo>
                    <a:pt x="61094" y="12420"/>
                  </a:lnTo>
                  <a:lnTo>
                    <a:pt x="61094" y="7864"/>
                  </a:lnTo>
                  <a:lnTo>
                    <a:pt x="65651" y="7864"/>
                  </a:lnTo>
                  <a:close/>
                  <a:moveTo>
                    <a:pt x="70490" y="84604"/>
                  </a:moveTo>
                  <a:lnTo>
                    <a:pt x="65893" y="84604"/>
                  </a:lnTo>
                  <a:lnTo>
                    <a:pt x="65893" y="80047"/>
                  </a:lnTo>
                  <a:lnTo>
                    <a:pt x="70490" y="80047"/>
                  </a:lnTo>
                  <a:close/>
                  <a:moveTo>
                    <a:pt x="70490" y="79805"/>
                  </a:moveTo>
                  <a:lnTo>
                    <a:pt x="65893" y="79805"/>
                  </a:lnTo>
                  <a:lnTo>
                    <a:pt x="65893" y="75208"/>
                  </a:lnTo>
                  <a:lnTo>
                    <a:pt x="70490" y="75208"/>
                  </a:lnTo>
                  <a:close/>
                  <a:moveTo>
                    <a:pt x="70490" y="74966"/>
                  </a:moveTo>
                  <a:lnTo>
                    <a:pt x="65893" y="74966"/>
                  </a:lnTo>
                  <a:lnTo>
                    <a:pt x="65893" y="70409"/>
                  </a:lnTo>
                  <a:lnTo>
                    <a:pt x="70490" y="70409"/>
                  </a:lnTo>
                  <a:close/>
                  <a:moveTo>
                    <a:pt x="70490" y="70167"/>
                  </a:moveTo>
                  <a:lnTo>
                    <a:pt x="65893" y="70167"/>
                  </a:lnTo>
                  <a:lnTo>
                    <a:pt x="65893" y="65610"/>
                  </a:lnTo>
                  <a:lnTo>
                    <a:pt x="70490" y="65610"/>
                  </a:lnTo>
                  <a:close/>
                  <a:moveTo>
                    <a:pt x="70490" y="65368"/>
                  </a:moveTo>
                  <a:lnTo>
                    <a:pt x="65893" y="65368"/>
                  </a:lnTo>
                  <a:lnTo>
                    <a:pt x="65893" y="60771"/>
                  </a:lnTo>
                  <a:lnTo>
                    <a:pt x="70490" y="60771"/>
                  </a:lnTo>
                  <a:close/>
                  <a:moveTo>
                    <a:pt x="70490" y="60529"/>
                  </a:moveTo>
                  <a:lnTo>
                    <a:pt x="65893" y="60529"/>
                  </a:lnTo>
                  <a:lnTo>
                    <a:pt x="65893" y="55972"/>
                  </a:lnTo>
                  <a:lnTo>
                    <a:pt x="70490" y="55972"/>
                  </a:lnTo>
                  <a:close/>
                  <a:moveTo>
                    <a:pt x="70490" y="55730"/>
                  </a:moveTo>
                  <a:lnTo>
                    <a:pt x="65893" y="55730"/>
                  </a:lnTo>
                  <a:lnTo>
                    <a:pt x="65893" y="51174"/>
                  </a:lnTo>
                  <a:lnTo>
                    <a:pt x="70490" y="51174"/>
                  </a:lnTo>
                  <a:close/>
                  <a:moveTo>
                    <a:pt x="70490" y="50932"/>
                  </a:moveTo>
                  <a:lnTo>
                    <a:pt x="65893" y="50932"/>
                  </a:lnTo>
                  <a:lnTo>
                    <a:pt x="65893" y="46335"/>
                  </a:lnTo>
                  <a:lnTo>
                    <a:pt x="70490" y="46335"/>
                  </a:lnTo>
                  <a:close/>
                  <a:moveTo>
                    <a:pt x="70490" y="46093"/>
                  </a:moveTo>
                  <a:lnTo>
                    <a:pt x="65893" y="46093"/>
                  </a:lnTo>
                  <a:lnTo>
                    <a:pt x="65893" y="41536"/>
                  </a:lnTo>
                  <a:lnTo>
                    <a:pt x="70490" y="41536"/>
                  </a:lnTo>
                  <a:close/>
                  <a:moveTo>
                    <a:pt x="70490" y="41294"/>
                  </a:moveTo>
                  <a:lnTo>
                    <a:pt x="65893" y="41294"/>
                  </a:lnTo>
                  <a:lnTo>
                    <a:pt x="65893" y="36737"/>
                  </a:lnTo>
                  <a:lnTo>
                    <a:pt x="70490" y="36737"/>
                  </a:lnTo>
                  <a:close/>
                  <a:moveTo>
                    <a:pt x="70490" y="36495"/>
                  </a:moveTo>
                  <a:lnTo>
                    <a:pt x="65893" y="36495"/>
                  </a:lnTo>
                  <a:lnTo>
                    <a:pt x="65893" y="31898"/>
                  </a:lnTo>
                  <a:lnTo>
                    <a:pt x="70490" y="31898"/>
                  </a:lnTo>
                  <a:close/>
                  <a:moveTo>
                    <a:pt x="70490" y="31656"/>
                  </a:moveTo>
                  <a:lnTo>
                    <a:pt x="65893" y="31656"/>
                  </a:lnTo>
                  <a:lnTo>
                    <a:pt x="65893" y="27099"/>
                  </a:lnTo>
                  <a:lnTo>
                    <a:pt x="70490" y="27099"/>
                  </a:lnTo>
                  <a:close/>
                  <a:moveTo>
                    <a:pt x="70490" y="26857"/>
                  </a:moveTo>
                  <a:lnTo>
                    <a:pt x="65893" y="26857"/>
                  </a:lnTo>
                  <a:lnTo>
                    <a:pt x="65893" y="22260"/>
                  </a:lnTo>
                  <a:lnTo>
                    <a:pt x="70490" y="22260"/>
                  </a:lnTo>
                  <a:close/>
                  <a:moveTo>
                    <a:pt x="70490" y="22018"/>
                  </a:moveTo>
                  <a:lnTo>
                    <a:pt x="65893" y="22018"/>
                  </a:lnTo>
                  <a:lnTo>
                    <a:pt x="65893" y="17461"/>
                  </a:lnTo>
                  <a:lnTo>
                    <a:pt x="70490" y="17461"/>
                  </a:lnTo>
                  <a:close/>
                  <a:moveTo>
                    <a:pt x="70490" y="17219"/>
                  </a:moveTo>
                  <a:lnTo>
                    <a:pt x="65893" y="17219"/>
                  </a:lnTo>
                  <a:lnTo>
                    <a:pt x="65893" y="12662"/>
                  </a:lnTo>
                  <a:lnTo>
                    <a:pt x="70490" y="12662"/>
                  </a:lnTo>
                  <a:close/>
                  <a:moveTo>
                    <a:pt x="70490" y="12420"/>
                  </a:moveTo>
                  <a:lnTo>
                    <a:pt x="65893" y="12420"/>
                  </a:lnTo>
                  <a:lnTo>
                    <a:pt x="65893" y="7823"/>
                  </a:lnTo>
                  <a:lnTo>
                    <a:pt x="70490" y="7823"/>
                  </a:lnTo>
                  <a:close/>
                  <a:moveTo>
                    <a:pt x="75289" y="79765"/>
                  </a:moveTo>
                  <a:lnTo>
                    <a:pt x="70732" y="79765"/>
                  </a:lnTo>
                  <a:lnTo>
                    <a:pt x="70732" y="75208"/>
                  </a:lnTo>
                  <a:lnTo>
                    <a:pt x="75289" y="75208"/>
                  </a:lnTo>
                  <a:close/>
                  <a:moveTo>
                    <a:pt x="75289" y="74966"/>
                  </a:moveTo>
                  <a:lnTo>
                    <a:pt x="70732" y="74966"/>
                  </a:lnTo>
                  <a:lnTo>
                    <a:pt x="70732" y="70409"/>
                  </a:lnTo>
                  <a:lnTo>
                    <a:pt x="75289" y="70409"/>
                  </a:lnTo>
                  <a:close/>
                  <a:moveTo>
                    <a:pt x="75289" y="70167"/>
                  </a:moveTo>
                  <a:lnTo>
                    <a:pt x="70732" y="70167"/>
                  </a:lnTo>
                  <a:lnTo>
                    <a:pt x="70732" y="65570"/>
                  </a:lnTo>
                  <a:lnTo>
                    <a:pt x="75289" y="65570"/>
                  </a:lnTo>
                  <a:close/>
                  <a:moveTo>
                    <a:pt x="75289" y="65328"/>
                  </a:moveTo>
                  <a:lnTo>
                    <a:pt x="70732" y="65328"/>
                  </a:lnTo>
                  <a:lnTo>
                    <a:pt x="70732" y="60771"/>
                  </a:lnTo>
                  <a:lnTo>
                    <a:pt x="75289" y="60771"/>
                  </a:lnTo>
                  <a:close/>
                  <a:moveTo>
                    <a:pt x="75289" y="60529"/>
                  </a:moveTo>
                  <a:lnTo>
                    <a:pt x="70732" y="60529"/>
                  </a:lnTo>
                  <a:lnTo>
                    <a:pt x="70732" y="55972"/>
                  </a:lnTo>
                  <a:lnTo>
                    <a:pt x="75289" y="55972"/>
                  </a:lnTo>
                  <a:close/>
                  <a:moveTo>
                    <a:pt x="75289" y="55730"/>
                  </a:moveTo>
                  <a:lnTo>
                    <a:pt x="70732" y="55730"/>
                  </a:lnTo>
                  <a:lnTo>
                    <a:pt x="70732" y="51133"/>
                  </a:lnTo>
                  <a:lnTo>
                    <a:pt x="75289" y="51133"/>
                  </a:lnTo>
                  <a:close/>
                  <a:moveTo>
                    <a:pt x="75289" y="50891"/>
                  </a:moveTo>
                  <a:lnTo>
                    <a:pt x="70732" y="50891"/>
                  </a:lnTo>
                  <a:lnTo>
                    <a:pt x="70732" y="46335"/>
                  </a:lnTo>
                  <a:lnTo>
                    <a:pt x="75289" y="46335"/>
                  </a:lnTo>
                  <a:close/>
                  <a:moveTo>
                    <a:pt x="75289" y="46093"/>
                  </a:moveTo>
                  <a:lnTo>
                    <a:pt x="70732" y="46093"/>
                  </a:lnTo>
                  <a:lnTo>
                    <a:pt x="70732" y="41495"/>
                  </a:lnTo>
                  <a:lnTo>
                    <a:pt x="75289" y="41495"/>
                  </a:lnTo>
                  <a:close/>
                  <a:moveTo>
                    <a:pt x="75289" y="41253"/>
                  </a:moveTo>
                  <a:lnTo>
                    <a:pt x="70732" y="41253"/>
                  </a:lnTo>
                  <a:lnTo>
                    <a:pt x="70732" y="36697"/>
                  </a:lnTo>
                  <a:lnTo>
                    <a:pt x="75289" y="36697"/>
                  </a:lnTo>
                  <a:close/>
                  <a:moveTo>
                    <a:pt x="75289" y="36455"/>
                  </a:moveTo>
                  <a:lnTo>
                    <a:pt x="70732" y="36455"/>
                  </a:lnTo>
                  <a:lnTo>
                    <a:pt x="70732" y="31898"/>
                  </a:lnTo>
                  <a:lnTo>
                    <a:pt x="75289" y="31898"/>
                  </a:lnTo>
                  <a:close/>
                  <a:moveTo>
                    <a:pt x="75289" y="31656"/>
                  </a:moveTo>
                  <a:lnTo>
                    <a:pt x="70732" y="31656"/>
                  </a:lnTo>
                  <a:lnTo>
                    <a:pt x="70732" y="27059"/>
                  </a:lnTo>
                  <a:lnTo>
                    <a:pt x="75289" y="27059"/>
                  </a:lnTo>
                  <a:close/>
                  <a:moveTo>
                    <a:pt x="75289" y="26817"/>
                  </a:moveTo>
                  <a:lnTo>
                    <a:pt x="70732" y="26817"/>
                  </a:lnTo>
                  <a:lnTo>
                    <a:pt x="70732" y="22260"/>
                  </a:lnTo>
                  <a:lnTo>
                    <a:pt x="75289" y="22260"/>
                  </a:lnTo>
                  <a:close/>
                  <a:moveTo>
                    <a:pt x="75289" y="22018"/>
                  </a:moveTo>
                  <a:lnTo>
                    <a:pt x="70732" y="22018"/>
                  </a:lnTo>
                  <a:lnTo>
                    <a:pt x="70732" y="17461"/>
                  </a:lnTo>
                  <a:lnTo>
                    <a:pt x="75289" y="17461"/>
                  </a:lnTo>
                  <a:close/>
                  <a:moveTo>
                    <a:pt x="75289" y="17219"/>
                  </a:moveTo>
                  <a:lnTo>
                    <a:pt x="70732" y="17219"/>
                  </a:lnTo>
                  <a:lnTo>
                    <a:pt x="70732" y="12622"/>
                  </a:lnTo>
                  <a:lnTo>
                    <a:pt x="75289" y="12622"/>
                  </a:lnTo>
                  <a:close/>
                  <a:moveTo>
                    <a:pt x="80087" y="74926"/>
                  </a:moveTo>
                  <a:lnTo>
                    <a:pt x="75531" y="74926"/>
                  </a:lnTo>
                  <a:lnTo>
                    <a:pt x="75531" y="70369"/>
                  </a:lnTo>
                  <a:lnTo>
                    <a:pt x="80087" y="70369"/>
                  </a:lnTo>
                  <a:close/>
                  <a:moveTo>
                    <a:pt x="80087" y="70127"/>
                  </a:moveTo>
                  <a:lnTo>
                    <a:pt x="75531" y="70127"/>
                  </a:lnTo>
                  <a:lnTo>
                    <a:pt x="75531" y="65570"/>
                  </a:lnTo>
                  <a:lnTo>
                    <a:pt x="80087" y="65570"/>
                  </a:lnTo>
                  <a:close/>
                  <a:moveTo>
                    <a:pt x="80087" y="65328"/>
                  </a:moveTo>
                  <a:lnTo>
                    <a:pt x="75531" y="65328"/>
                  </a:lnTo>
                  <a:lnTo>
                    <a:pt x="75531" y="60731"/>
                  </a:lnTo>
                  <a:lnTo>
                    <a:pt x="80087" y="60731"/>
                  </a:lnTo>
                  <a:close/>
                  <a:moveTo>
                    <a:pt x="80087" y="60489"/>
                  </a:moveTo>
                  <a:lnTo>
                    <a:pt x="75531" y="60489"/>
                  </a:lnTo>
                  <a:lnTo>
                    <a:pt x="75531" y="55932"/>
                  </a:lnTo>
                  <a:lnTo>
                    <a:pt x="80087" y="55932"/>
                  </a:lnTo>
                  <a:close/>
                  <a:moveTo>
                    <a:pt x="80087" y="55690"/>
                  </a:moveTo>
                  <a:lnTo>
                    <a:pt x="75531" y="55690"/>
                  </a:lnTo>
                  <a:lnTo>
                    <a:pt x="75531" y="51133"/>
                  </a:lnTo>
                  <a:lnTo>
                    <a:pt x="80087" y="51133"/>
                  </a:lnTo>
                  <a:close/>
                  <a:moveTo>
                    <a:pt x="80087" y="50891"/>
                  </a:moveTo>
                  <a:lnTo>
                    <a:pt x="75531" y="50891"/>
                  </a:lnTo>
                  <a:lnTo>
                    <a:pt x="75531" y="46294"/>
                  </a:lnTo>
                  <a:lnTo>
                    <a:pt x="80087" y="46294"/>
                  </a:lnTo>
                  <a:close/>
                  <a:moveTo>
                    <a:pt x="80087" y="46052"/>
                  </a:moveTo>
                  <a:lnTo>
                    <a:pt x="75531" y="46052"/>
                  </a:lnTo>
                  <a:lnTo>
                    <a:pt x="75531" y="41495"/>
                  </a:lnTo>
                  <a:lnTo>
                    <a:pt x="80087" y="41495"/>
                  </a:lnTo>
                  <a:close/>
                  <a:moveTo>
                    <a:pt x="80087" y="41253"/>
                  </a:moveTo>
                  <a:lnTo>
                    <a:pt x="75531" y="41253"/>
                  </a:lnTo>
                  <a:lnTo>
                    <a:pt x="75531" y="36697"/>
                  </a:lnTo>
                  <a:lnTo>
                    <a:pt x="80087" y="36697"/>
                  </a:lnTo>
                  <a:close/>
                  <a:moveTo>
                    <a:pt x="80087" y="36455"/>
                  </a:moveTo>
                  <a:lnTo>
                    <a:pt x="75531" y="36455"/>
                  </a:lnTo>
                  <a:lnTo>
                    <a:pt x="75531" y="31858"/>
                  </a:lnTo>
                  <a:lnTo>
                    <a:pt x="80087" y="31858"/>
                  </a:lnTo>
                  <a:close/>
                  <a:moveTo>
                    <a:pt x="80087" y="31616"/>
                  </a:moveTo>
                  <a:lnTo>
                    <a:pt x="75531" y="31616"/>
                  </a:lnTo>
                  <a:lnTo>
                    <a:pt x="75531" y="27059"/>
                  </a:lnTo>
                  <a:lnTo>
                    <a:pt x="80087" y="27059"/>
                  </a:lnTo>
                  <a:close/>
                  <a:moveTo>
                    <a:pt x="80087" y="26817"/>
                  </a:moveTo>
                  <a:lnTo>
                    <a:pt x="75531" y="26817"/>
                  </a:lnTo>
                  <a:lnTo>
                    <a:pt x="75531" y="22260"/>
                  </a:lnTo>
                  <a:lnTo>
                    <a:pt x="80087" y="22260"/>
                  </a:lnTo>
                  <a:close/>
                  <a:moveTo>
                    <a:pt x="80087" y="22018"/>
                  </a:moveTo>
                  <a:lnTo>
                    <a:pt x="75531" y="22018"/>
                  </a:lnTo>
                  <a:lnTo>
                    <a:pt x="75531" y="17421"/>
                  </a:lnTo>
                  <a:lnTo>
                    <a:pt x="80087" y="17421"/>
                  </a:lnTo>
                  <a:close/>
                  <a:moveTo>
                    <a:pt x="84886" y="70127"/>
                  </a:moveTo>
                  <a:lnTo>
                    <a:pt x="80329" y="70127"/>
                  </a:lnTo>
                  <a:lnTo>
                    <a:pt x="80329" y="65530"/>
                  </a:lnTo>
                  <a:lnTo>
                    <a:pt x="84886" y="65530"/>
                  </a:lnTo>
                  <a:close/>
                  <a:moveTo>
                    <a:pt x="84886" y="65288"/>
                  </a:moveTo>
                  <a:lnTo>
                    <a:pt x="80329" y="65288"/>
                  </a:lnTo>
                  <a:lnTo>
                    <a:pt x="80329" y="60731"/>
                  </a:lnTo>
                  <a:lnTo>
                    <a:pt x="84886" y="60731"/>
                  </a:lnTo>
                  <a:close/>
                  <a:moveTo>
                    <a:pt x="84886" y="60489"/>
                  </a:moveTo>
                  <a:lnTo>
                    <a:pt x="80329" y="60489"/>
                  </a:lnTo>
                  <a:lnTo>
                    <a:pt x="80329" y="55932"/>
                  </a:lnTo>
                  <a:lnTo>
                    <a:pt x="84886" y="55932"/>
                  </a:lnTo>
                  <a:close/>
                  <a:moveTo>
                    <a:pt x="84886" y="55690"/>
                  </a:moveTo>
                  <a:lnTo>
                    <a:pt x="80329" y="55690"/>
                  </a:lnTo>
                  <a:lnTo>
                    <a:pt x="80329" y="51093"/>
                  </a:lnTo>
                  <a:lnTo>
                    <a:pt x="84886" y="51093"/>
                  </a:lnTo>
                  <a:close/>
                  <a:moveTo>
                    <a:pt x="84886" y="50851"/>
                  </a:moveTo>
                  <a:lnTo>
                    <a:pt x="80329" y="50851"/>
                  </a:lnTo>
                  <a:lnTo>
                    <a:pt x="80329" y="46294"/>
                  </a:lnTo>
                  <a:lnTo>
                    <a:pt x="84886" y="46294"/>
                  </a:lnTo>
                  <a:close/>
                  <a:moveTo>
                    <a:pt x="84886" y="46052"/>
                  </a:moveTo>
                  <a:lnTo>
                    <a:pt x="80329" y="46052"/>
                  </a:lnTo>
                  <a:lnTo>
                    <a:pt x="80329" y="41495"/>
                  </a:lnTo>
                  <a:lnTo>
                    <a:pt x="84886" y="41495"/>
                  </a:lnTo>
                  <a:close/>
                  <a:moveTo>
                    <a:pt x="84886" y="41253"/>
                  </a:moveTo>
                  <a:lnTo>
                    <a:pt x="80329" y="41253"/>
                  </a:lnTo>
                  <a:lnTo>
                    <a:pt x="80329" y="36656"/>
                  </a:lnTo>
                  <a:lnTo>
                    <a:pt x="84886" y="36656"/>
                  </a:lnTo>
                  <a:close/>
                  <a:moveTo>
                    <a:pt x="84886" y="36414"/>
                  </a:moveTo>
                  <a:lnTo>
                    <a:pt x="80329" y="36414"/>
                  </a:lnTo>
                  <a:lnTo>
                    <a:pt x="80329" y="31858"/>
                  </a:lnTo>
                  <a:lnTo>
                    <a:pt x="84886" y="31858"/>
                  </a:lnTo>
                  <a:close/>
                  <a:moveTo>
                    <a:pt x="84886" y="31616"/>
                  </a:moveTo>
                  <a:lnTo>
                    <a:pt x="80329" y="31616"/>
                  </a:lnTo>
                  <a:lnTo>
                    <a:pt x="80329" y="27018"/>
                  </a:lnTo>
                  <a:lnTo>
                    <a:pt x="84886" y="27018"/>
                  </a:lnTo>
                  <a:close/>
                  <a:moveTo>
                    <a:pt x="84886" y="26776"/>
                  </a:moveTo>
                  <a:lnTo>
                    <a:pt x="80329" y="26776"/>
                  </a:lnTo>
                  <a:lnTo>
                    <a:pt x="80329" y="22220"/>
                  </a:lnTo>
                  <a:lnTo>
                    <a:pt x="84886" y="222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7" name="Google Shape;517;p21"/>
          <p:cNvSpPr txBox="1"/>
          <p:nvPr>
            <p:ph type="title"/>
          </p:nvPr>
        </p:nvSpPr>
        <p:spPr>
          <a:xfrm>
            <a:off x="4596287" y="1944159"/>
            <a:ext cx="3029700" cy="59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8" name="Google Shape;518;p21"/>
          <p:cNvSpPr txBox="1"/>
          <p:nvPr>
            <p:ph idx="1" type="subTitle"/>
          </p:nvPr>
        </p:nvSpPr>
        <p:spPr>
          <a:xfrm>
            <a:off x="4596287" y="2482430"/>
            <a:ext cx="3029700" cy="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1_1_1_1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1" name="Google Shape;521;p22"/>
          <p:cNvGrpSpPr/>
          <p:nvPr/>
        </p:nvGrpSpPr>
        <p:grpSpPr>
          <a:xfrm>
            <a:off x="-378350" y="-71600"/>
            <a:ext cx="10617113" cy="3308050"/>
            <a:chOff x="-378350" y="-71600"/>
            <a:chExt cx="10617113" cy="3308050"/>
          </a:xfrm>
        </p:grpSpPr>
        <p:sp>
          <p:nvSpPr>
            <p:cNvPr id="522" name="Google Shape;522;p22"/>
            <p:cNvSpPr/>
            <p:nvPr/>
          </p:nvSpPr>
          <p:spPr>
            <a:xfrm flipH="1" rot="10800000">
              <a:off x="-378350" y="-71600"/>
              <a:ext cx="3162000" cy="611100"/>
            </a:xfrm>
            <a:prstGeom prst="round1Rect">
              <a:avLst>
                <a:gd fmla="val 16667" name="adj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grpSp>
          <p:nvGrpSpPr>
            <p:cNvPr id="523" name="Google Shape;523;p22"/>
            <p:cNvGrpSpPr/>
            <p:nvPr/>
          </p:nvGrpSpPr>
          <p:grpSpPr>
            <a:xfrm>
              <a:off x="8353488" y="1352200"/>
              <a:ext cx="1885275" cy="1884250"/>
              <a:chOff x="2609275" y="3149350"/>
              <a:chExt cx="1885275" cy="1884250"/>
            </a:xfrm>
          </p:grpSpPr>
          <p:sp>
            <p:nvSpPr>
              <p:cNvPr id="524" name="Google Shape;524;p22"/>
              <p:cNvSpPr/>
              <p:nvPr/>
            </p:nvSpPr>
            <p:spPr>
              <a:xfrm>
                <a:off x="3923900" y="3224950"/>
                <a:ext cx="494025" cy="495025"/>
              </a:xfrm>
              <a:custGeom>
                <a:rect b="b" l="l" r="r" t="t"/>
                <a:pathLst>
                  <a:path extrusionOk="0" h="19801" w="19761">
                    <a:moveTo>
                      <a:pt x="485" y="202"/>
                    </a:moveTo>
                    <a:cubicBezTo>
                      <a:pt x="323" y="162"/>
                      <a:pt x="162" y="81"/>
                      <a:pt x="1" y="1"/>
                    </a:cubicBezTo>
                    <a:lnTo>
                      <a:pt x="19761" y="19801"/>
                    </a:lnTo>
                    <a:cubicBezTo>
                      <a:pt x="19720" y="19640"/>
                      <a:pt x="19640" y="19478"/>
                      <a:pt x="19559" y="19317"/>
                    </a:cubicBezTo>
                    <a:lnTo>
                      <a:pt x="485" y="2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22"/>
              <p:cNvSpPr/>
              <p:nvPr/>
            </p:nvSpPr>
            <p:spPr>
              <a:xfrm>
                <a:off x="3725300" y="3164475"/>
                <a:ext cx="753125" cy="753100"/>
              </a:xfrm>
              <a:custGeom>
                <a:rect b="b" l="l" r="r" t="t"/>
                <a:pathLst>
                  <a:path extrusionOk="0" h="30124" w="30125">
                    <a:moveTo>
                      <a:pt x="323" y="81"/>
                    </a:moveTo>
                    <a:cubicBezTo>
                      <a:pt x="202" y="41"/>
                      <a:pt x="122" y="41"/>
                      <a:pt x="1" y="0"/>
                    </a:cubicBezTo>
                    <a:lnTo>
                      <a:pt x="30124" y="30124"/>
                    </a:lnTo>
                    <a:cubicBezTo>
                      <a:pt x="30084" y="30043"/>
                      <a:pt x="30084" y="29922"/>
                      <a:pt x="30043" y="29801"/>
                    </a:cubicBezTo>
                    <a:lnTo>
                      <a:pt x="323" y="8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22"/>
              <p:cNvSpPr/>
              <p:nvPr/>
            </p:nvSpPr>
            <p:spPr>
              <a:xfrm>
                <a:off x="3572075" y="3149350"/>
                <a:ext cx="922475" cy="922475"/>
              </a:xfrm>
              <a:custGeom>
                <a:rect b="b" l="l" r="r" t="t"/>
                <a:pathLst>
                  <a:path extrusionOk="0" h="36899" w="36899">
                    <a:moveTo>
                      <a:pt x="282" y="0"/>
                    </a:moveTo>
                    <a:cubicBezTo>
                      <a:pt x="161" y="0"/>
                      <a:pt x="81" y="0"/>
                      <a:pt x="0" y="0"/>
                    </a:cubicBezTo>
                    <a:lnTo>
                      <a:pt x="36898" y="36899"/>
                    </a:lnTo>
                    <a:cubicBezTo>
                      <a:pt x="36898" y="36778"/>
                      <a:pt x="36898" y="36697"/>
                      <a:pt x="36858" y="36616"/>
                    </a:cubicBez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22"/>
              <p:cNvSpPr/>
              <p:nvPr/>
            </p:nvSpPr>
            <p:spPr>
              <a:xfrm>
                <a:off x="3440000" y="3154400"/>
                <a:ext cx="1048500" cy="1048500"/>
              </a:xfrm>
              <a:custGeom>
                <a:rect b="b" l="l" r="r" t="t"/>
                <a:pathLst>
                  <a:path extrusionOk="0" h="41940" w="41940">
                    <a:moveTo>
                      <a:pt x="242" y="0"/>
                    </a:moveTo>
                    <a:cubicBezTo>
                      <a:pt x="162" y="40"/>
                      <a:pt x="81" y="40"/>
                      <a:pt x="0" y="40"/>
                    </a:cubicBezTo>
                    <a:lnTo>
                      <a:pt x="41899" y="41939"/>
                    </a:lnTo>
                    <a:cubicBezTo>
                      <a:pt x="41899" y="41858"/>
                      <a:pt x="41939" y="41778"/>
                      <a:pt x="41939" y="4169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22"/>
              <p:cNvSpPr/>
              <p:nvPr/>
            </p:nvSpPr>
            <p:spPr>
              <a:xfrm>
                <a:off x="3323050" y="3175550"/>
                <a:ext cx="1145275" cy="1144275"/>
              </a:xfrm>
              <a:custGeom>
                <a:rect b="b" l="l" r="r" t="t"/>
                <a:pathLst>
                  <a:path extrusionOk="0" h="45771" w="45811">
                    <a:moveTo>
                      <a:pt x="243" y="1"/>
                    </a:moveTo>
                    <a:cubicBezTo>
                      <a:pt x="162" y="1"/>
                      <a:pt x="81" y="41"/>
                      <a:pt x="1" y="41"/>
                    </a:cubicBezTo>
                    <a:lnTo>
                      <a:pt x="45730" y="45771"/>
                    </a:lnTo>
                    <a:cubicBezTo>
                      <a:pt x="45771" y="45690"/>
                      <a:pt x="45771" y="45610"/>
                      <a:pt x="45811" y="455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22"/>
              <p:cNvSpPr/>
              <p:nvPr/>
            </p:nvSpPr>
            <p:spPr>
              <a:xfrm>
                <a:off x="3218200" y="3207825"/>
                <a:ext cx="1216875" cy="1216850"/>
              </a:xfrm>
              <a:custGeom>
                <a:rect b="b" l="l" r="r" t="t"/>
                <a:pathLst>
                  <a:path extrusionOk="0" h="48674" w="48675">
                    <a:moveTo>
                      <a:pt x="202" y="0"/>
                    </a:moveTo>
                    <a:cubicBezTo>
                      <a:pt x="122" y="0"/>
                      <a:pt x="81" y="41"/>
                      <a:pt x="1" y="81"/>
                    </a:cubicBezTo>
                    <a:lnTo>
                      <a:pt x="48593" y="48674"/>
                    </a:lnTo>
                    <a:cubicBezTo>
                      <a:pt x="48634" y="48633"/>
                      <a:pt x="48674" y="48553"/>
                      <a:pt x="48674" y="484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22"/>
              <p:cNvSpPr/>
              <p:nvPr/>
            </p:nvSpPr>
            <p:spPr>
              <a:xfrm>
                <a:off x="3122425" y="3249150"/>
                <a:ext cx="1271300" cy="1271300"/>
              </a:xfrm>
              <a:custGeom>
                <a:rect b="b" l="l" r="r" t="t"/>
                <a:pathLst>
                  <a:path extrusionOk="0" h="50852" w="50852">
                    <a:moveTo>
                      <a:pt x="202" y="1"/>
                    </a:moveTo>
                    <a:cubicBezTo>
                      <a:pt x="122" y="41"/>
                      <a:pt x="81" y="81"/>
                      <a:pt x="1" y="122"/>
                    </a:cubicBezTo>
                    <a:lnTo>
                      <a:pt x="50771" y="50852"/>
                    </a:lnTo>
                    <a:cubicBezTo>
                      <a:pt x="50771" y="50811"/>
                      <a:pt x="50811" y="50731"/>
                      <a:pt x="50852" y="506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22"/>
              <p:cNvSpPr/>
              <p:nvPr/>
            </p:nvSpPr>
            <p:spPr>
              <a:xfrm>
                <a:off x="3035725" y="3299550"/>
                <a:ext cx="1307600" cy="1308625"/>
              </a:xfrm>
              <a:custGeom>
                <a:rect b="b" l="l" r="r" t="t"/>
                <a:pathLst>
                  <a:path extrusionOk="0" h="52345" w="52304">
                    <a:moveTo>
                      <a:pt x="162" y="1"/>
                    </a:moveTo>
                    <a:cubicBezTo>
                      <a:pt x="81" y="41"/>
                      <a:pt x="41" y="82"/>
                      <a:pt x="1" y="122"/>
                    </a:cubicBezTo>
                    <a:lnTo>
                      <a:pt x="52182" y="52344"/>
                    </a:lnTo>
                    <a:cubicBezTo>
                      <a:pt x="52223" y="52263"/>
                      <a:pt x="52263" y="52223"/>
                      <a:pt x="52303" y="5218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22"/>
              <p:cNvSpPr/>
              <p:nvPr/>
            </p:nvSpPr>
            <p:spPr>
              <a:xfrm>
                <a:off x="2956075" y="3358025"/>
                <a:ext cx="1328775" cy="1329775"/>
              </a:xfrm>
              <a:custGeom>
                <a:rect b="b" l="l" r="r" t="t"/>
                <a:pathLst>
                  <a:path extrusionOk="0" h="53191" w="53151">
                    <a:moveTo>
                      <a:pt x="122" y="1"/>
                    </a:moveTo>
                    <a:cubicBezTo>
                      <a:pt x="82" y="41"/>
                      <a:pt x="41" y="82"/>
                      <a:pt x="1" y="122"/>
                    </a:cubicBezTo>
                    <a:lnTo>
                      <a:pt x="53030" y="53191"/>
                    </a:lnTo>
                    <a:cubicBezTo>
                      <a:pt x="53070" y="53110"/>
                      <a:pt x="53110" y="53070"/>
                      <a:pt x="53151" y="53030"/>
                    </a:cubicBez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22"/>
              <p:cNvSpPr/>
              <p:nvPr/>
            </p:nvSpPr>
            <p:spPr>
              <a:xfrm>
                <a:off x="2883500" y="3422550"/>
                <a:ext cx="1336825" cy="1336825"/>
              </a:xfrm>
              <a:custGeom>
                <a:rect b="b" l="l" r="r" t="t"/>
                <a:pathLst>
                  <a:path extrusionOk="0" h="53473" w="53473">
                    <a:moveTo>
                      <a:pt x="121" y="1"/>
                    </a:moveTo>
                    <a:cubicBezTo>
                      <a:pt x="121" y="1"/>
                      <a:pt x="81" y="81"/>
                      <a:pt x="81" y="81"/>
                    </a:cubicBezTo>
                    <a:cubicBezTo>
                      <a:pt x="41" y="122"/>
                      <a:pt x="0" y="122"/>
                      <a:pt x="0" y="162"/>
                    </a:cubicBezTo>
                    <a:lnTo>
                      <a:pt x="53311" y="53473"/>
                    </a:lnTo>
                    <a:cubicBezTo>
                      <a:pt x="53311" y="53473"/>
                      <a:pt x="53392" y="53433"/>
                      <a:pt x="53392" y="53433"/>
                    </a:cubicBezTo>
                    <a:cubicBezTo>
                      <a:pt x="53432" y="53392"/>
                      <a:pt x="53432" y="53392"/>
                      <a:pt x="53473" y="533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22"/>
              <p:cNvSpPr/>
              <p:nvPr/>
            </p:nvSpPr>
            <p:spPr>
              <a:xfrm>
                <a:off x="2817975" y="3495150"/>
                <a:ext cx="1329775" cy="1329775"/>
              </a:xfrm>
              <a:custGeom>
                <a:rect b="b" l="l" r="r" t="t"/>
                <a:pathLst>
                  <a:path extrusionOk="0" h="53191" w="53191">
                    <a:moveTo>
                      <a:pt x="121" y="0"/>
                    </a:moveTo>
                    <a:cubicBezTo>
                      <a:pt x="81" y="41"/>
                      <a:pt x="41" y="121"/>
                      <a:pt x="0" y="161"/>
                    </a:cubicBezTo>
                    <a:lnTo>
                      <a:pt x="53029" y="53190"/>
                    </a:lnTo>
                    <a:cubicBezTo>
                      <a:pt x="53110" y="53150"/>
                      <a:pt x="53150" y="53109"/>
                      <a:pt x="53190" y="53069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22"/>
              <p:cNvSpPr/>
              <p:nvPr/>
            </p:nvSpPr>
            <p:spPr>
              <a:xfrm>
                <a:off x="2760500" y="3574775"/>
                <a:ext cx="1307600" cy="1308625"/>
              </a:xfrm>
              <a:custGeom>
                <a:rect b="b" l="l" r="r" t="t"/>
                <a:pathLst>
                  <a:path extrusionOk="0" h="52345" w="52304">
                    <a:moveTo>
                      <a:pt x="81" y="1"/>
                    </a:moveTo>
                    <a:cubicBezTo>
                      <a:pt x="41" y="82"/>
                      <a:pt x="41" y="122"/>
                      <a:pt x="1" y="162"/>
                    </a:cubicBezTo>
                    <a:lnTo>
                      <a:pt x="52142" y="52344"/>
                    </a:lnTo>
                    <a:cubicBezTo>
                      <a:pt x="52182" y="52304"/>
                      <a:pt x="52263" y="52263"/>
                      <a:pt x="52303" y="522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22"/>
              <p:cNvSpPr/>
              <p:nvPr/>
            </p:nvSpPr>
            <p:spPr>
              <a:xfrm>
                <a:off x="2710100" y="3662500"/>
                <a:ext cx="1271300" cy="1271300"/>
              </a:xfrm>
              <a:custGeom>
                <a:rect b="b" l="l" r="r" t="t"/>
                <a:pathLst>
                  <a:path extrusionOk="0" h="50852" w="50852">
                    <a:moveTo>
                      <a:pt x="81" y="0"/>
                    </a:moveTo>
                    <a:cubicBezTo>
                      <a:pt x="41" y="41"/>
                      <a:pt x="41" y="121"/>
                      <a:pt x="0" y="162"/>
                    </a:cubicBezTo>
                    <a:lnTo>
                      <a:pt x="50650" y="50851"/>
                    </a:lnTo>
                    <a:cubicBezTo>
                      <a:pt x="50690" y="50811"/>
                      <a:pt x="50771" y="50771"/>
                      <a:pt x="50851" y="507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22"/>
              <p:cNvSpPr/>
              <p:nvPr/>
            </p:nvSpPr>
            <p:spPr>
              <a:xfrm>
                <a:off x="2667750" y="3758275"/>
                <a:ext cx="1216875" cy="1216850"/>
              </a:xfrm>
              <a:custGeom>
                <a:rect b="b" l="l" r="r" t="t"/>
                <a:pathLst>
                  <a:path extrusionOk="0" h="48674" w="48675">
                    <a:moveTo>
                      <a:pt x="81" y="0"/>
                    </a:moveTo>
                    <a:cubicBezTo>
                      <a:pt x="41" y="41"/>
                      <a:pt x="41" y="121"/>
                      <a:pt x="1" y="202"/>
                    </a:cubicBezTo>
                    <a:lnTo>
                      <a:pt x="48513" y="48674"/>
                    </a:lnTo>
                    <a:cubicBezTo>
                      <a:pt x="48553" y="48633"/>
                      <a:pt x="48634" y="48633"/>
                      <a:pt x="48674" y="4859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22"/>
              <p:cNvSpPr/>
              <p:nvPr/>
            </p:nvSpPr>
            <p:spPr>
              <a:xfrm>
                <a:off x="2635500" y="3863125"/>
                <a:ext cx="1144275" cy="1144275"/>
              </a:xfrm>
              <a:custGeom>
                <a:rect b="b" l="l" r="r" t="t"/>
                <a:pathLst>
                  <a:path extrusionOk="0" h="45771" w="45771">
                    <a:moveTo>
                      <a:pt x="41" y="0"/>
                    </a:moveTo>
                    <a:cubicBezTo>
                      <a:pt x="41" y="81"/>
                      <a:pt x="0" y="121"/>
                      <a:pt x="0" y="202"/>
                    </a:cubicBezTo>
                    <a:lnTo>
                      <a:pt x="45569" y="45770"/>
                    </a:lnTo>
                    <a:cubicBezTo>
                      <a:pt x="45649" y="45770"/>
                      <a:pt x="45730" y="45730"/>
                      <a:pt x="45770" y="457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22"/>
              <p:cNvSpPr/>
              <p:nvPr/>
            </p:nvSpPr>
            <p:spPr>
              <a:xfrm>
                <a:off x="2615325" y="3980050"/>
                <a:ext cx="1048500" cy="1048500"/>
              </a:xfrm>
              <a:custGeom>
                <a:rect b="b" l="l" r="r" t="t"/>
                <a:pathLst>
                  <a:path extrusionOk="0" h="41940" w="41940">
                    <a:moveTo>
                      <a:pt x="1" y="1"/>
                    </a:moveTo>
                    <a:cubicBezTo>
                      <a:pt x="1" y="82"/>
                      <a:pt x="1" y="162"/>
                      <a:pt x="1" y="243"/>
                    </a:cubicBezTo>
                    <a:lnTo>
                      <a:pt x="41657" y="41940"/>
                    </a:lnTo>
                    <a:cubicBezTo>
                      <a:pt x="41738" y="41900"/>
                      <a:pt x="41859" y="41900"/>
                      <a:pt x="41940" y="4190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22"/>
              <p:cNvSpPr/>
              <p:nvPr/>
            </p:nvSpPr>
            <p:spPr>
              <a:xfrm>
                <a:off x="2609275" y="4111125"/>
                <a:ext cx="922500" cy="922475"/>
              </a:xfrm>
              <a:custGeom>
                <a:rect b="b" l="l" r="r" t="t"/>
                <a:pathLst>
                  <a:path extrusionOk="0" h="36899" w="36900">
                    <a:moveTo>
                      <a:pt x="1" y="0"/>
                    </a:moveTo>
                    <a:cubicBezTo>
                      <a:pt x="1" y="81"/>
                      <a:pt x="1" y="202"/>
                      <a:pt x="1" y="283"/>
                    </a:cubicBezTo>
                    <a:lnTo>
                      <a:pt x="36617" y="36899"/>
                    </a:lnTo>
                    <a:cubicBezTo>
                      <a:pt x="36697" y="36899"/>
                      <a:pt x="36818" y="36899"/>
                      <a:pt x="36899" y="36899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22"/>
              <p:cNvSpPr/>
              <p:nvPr/>
            </p:nvSpPr>
            <p:spPr>
              <a:xfrm>
                <a:off x="2625400" y="4264350"/>
                <a:ext cx="753125" cy="754125"/>
              </a:xfrm>
              <a:custGeom>
                <a:rect b="b" l="l" r="r" t="t"/>
                <a:pathLst>
                  <a:path extrusionOk="0" h="30165" w="30125">
                    <a:moveTo>
                      <a:pt x="1" y="1"/>
                    </a:moveTo>
                    <a:cubicBezTo>
                      <a:pt x="1" y="122"/>
                      <a:pt x="41" y="243"/>
                      <a:pt x="41" y="364"/>
                    </a:cubicBezTo>
                    <a:lnTo>
                      <a:pt x="29762" y="30084"/>
                    </a:lnTo>
                    <a:cubicBezTo>
                      <a:pt x="29883" y="30124"/>
                      <a:pt x="30004" y="30124"/>
                      <a:pt x="30124" y="301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22"/>
              <p:cNvSpPr/>
              <p:nvPr/>
            </p:nvSpPr>
            <p:spPr>
              <a:xfrm>
                <a:off x="2684900" y="4462975"/>
                <a:ext cx="495025" cy="495025"/>
              </a:xfrm>
              <a:custGeom>
                <a:rect b="b" l="l" r="r" t="t"/>
                <a:pathLst>
                  <a:path extrusionOk="0" h="19801" w="19801">
                    <a:moveTo>
                      <a:pt x="0" y="0"/>
                    </a:moveTo>
                    <a:cubicBezTo>
                      <a:pt x="81" y="161"/>
                      <a:pt x="161" y="323"/>
                      <a:pt x="242" y="484"/>
                    </a:cubicBezTo>
                    <a:lnTo>
                      <a:pt x="19316" y="19599"/>
                    </a:lnTo>
                    <a:cubicBezTo>
                      <a:pt x="19478" y="19639"/>
                      <a:pt x="19639" y="19720"/>
                      <a:pt x="19800" y="198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43" name="Google Shape;543;p22"/>
          <p:cNvSpPr/>
          <p:nvPr/>
        </p:nvSpPr>
        <p:spPr>
          <a:xfrm rot="10800000">
            <a:off x="6872575" y="0"/>
            <a:ext cx="2263500" cy="313800"/>
          </a:xfrm>
          <a:prstGeom prst="round1Rect">
            <a:avLst>
              <a:gd fmla="val 50000" name="adj"/>
            </a:avLst>
          </a:prstGeom>
          <a:solidFill>
            <a:srgbClr val="006DF5">
              <a:alpha val="405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44" name="Google Shape;544;p22"/>
          <p:cNvSpPr txBox="1"/>
          <p:nvPr>
            <p:ph type="title"/>
          </p:nvPr>
        </p:nvSpPr>
        <p:spPr>
          <a:xfrm>
            <a:off x="1352263" y="1785450"/>
            <a:ext cx="3029700" cy="91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5" name="Google Shape;545;p22"/>
          <p:cNvSpPr txBox="1"/>
          <p:nvPr>
            <p:ph idx="1" type="subTitle"/>
          </p:nvPr>
        </p:nvSpPr>
        <p:spPr>
          <a:xfrm>
            <a:off x="1352263" y="2641021"/>
            <a:ext cx="3029700" cy="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4_1_1_1_1_1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8" name="Google Shape;548;p23"/>
          <p:cNvGrpSpPr/>
          <p:nvPr/>
        </p:nvGrpSpPr>
        <p:grpSpPr>
          <a:xfrm>
            <a:off x="0" y="0"/>
            <a:ext cx="9725100" cy="5143488"/>
            <a:chOff x="0" y="0"/>
            <a:chExt cx="9725100" cy="5143488"/>
          </a:xfrm>
        </p:grpSpPr>
        <p:sp>
          <p:nvSpPr>
            <p:cNvPr id="549" name="Google Shape;549;p23"/>
            <p:cNvSpPr/>
            <p:nvPr/>
          </p:nvSpPr>
          <p:spPr>
            <a:xfrm>
              <a:off x="0" y="4829688"/>
              <a:ext cx="2263500" cy="313800"/>
            </a:xfrm>
            <a:prstGeom prst="round1Rect">
              <a:avLst>
                <a:gd fmla="val 50000" name="adj"/>
              </a:avLst>
            </a:prstGeom>
            <a:solidFill>
              <a:srgbClr val="006DF5">
                <a:alpha val="40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550" name="Google Shape;550;p23"/>
            <p:cNvSpPr/>
            <p:nvPr/>
          </p:nvSpPr>
          <p:spPr>
            <a:xfrm>
              <a:off x="7842600" y="251100"/>
              <a:ext cx="1882500" cy="213000"/>
            </a:xfrm>
            <a:prstGeom prst="roundRect">
              <a:avLst>
                <a:gd fmla="val 50000" name="adj"/>
              </a:avLst>
            </a:prstGeom>
            <a:solidFill>
              <a:srgbClr val="516CEE">
                <a:alpha val="6075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551" name="Google Shape;551;p23"/>
            <p:cNvSpPr/>
            <p:nvPr/>
          </p:nvSpPr>
          <p:spPr>
            <a:xfrm rot="5400000">
              <a:off x="983550" y="-983550"/>
              <a:ext cx="358800" cy="2325900"/>
            </a:xfrm>
            <a:prstGeom prst="round1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552" name="Google Shape;552;p23"/>
            <p:cNvSpPr/>
            <p:nvPr/>
          </p:nvSpPr>
          <p:spPr>
            <a:xfrm>
              <a:off x="0" y="0"/>
              <a:ext cx="579900" cy="2325900"/>
            </a:xfrm>
            <a:prstGeom prst="rect">
              <a:avLst/>
            </a:prstGeom>
            <a:solidFill>
              <a:srgbClr val="63DBF5">
                <a:alpha val="6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sp>
        <p:nvSpPr>
          <p:cNvPr id="553" name="Google Shape;553;p23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4" name="Google Shape;554;p23"/>
          <p:cNvSpPr txBox="1"/>
          <p:nvPr>
            <p:ph idx="1" type="body"/>
          </p:nvPr>
        </p:nvSpPr>
        <p:spPr>
          <a:xfrm>
            <a:off x="722375" y="1187600"/>
            <a:ext cx="769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6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7" name="Google Shape;557;p24"/>
          <p:cNvGrpSpPr/>
          <p:nvPr/>
        </p:nvGrpSpPr>
        <p:grpSpPr>
          <a:xfrm>
            <a:off x="0" y="-8724"/>
            <a:ext cx="9143975" cy="5152249"/>
            <a:chOff x="0" y="-8724"/>
            <a:chExt cx="9143975" cy="5152249"/>
          </a:xfrm>
        </p:grpSpPr>
        <p:sp>
          <p:nvSpPr>
            <p:cNvPr id="558" name="Google Shape;558;p24"/>
            <p:cNvSpPr/>
            <p:nvPr/>
          </p:nvSpPr>
          <p:spPr>
            <a:xfrm>
              <a:off x="8421575" y="3272125"/>
              <a:ext cx="722400" cy="1871400"/>
            </a:xfrm>
            <a:prstGeom prst="rect">
              <a:avLst/>
            </a:prstGeom>
            <a:solidFill>
              <a:srgbClr val="63DBF5">
                <a:alpha val="6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559" name="Google Shape;559;p24"/>
            <p:cNvSpPr/>
            <p:nvPr/>
          </p:nvSpPr>
          <p:spPr>
            <a:xfrm>
              <a:off x="0" y="4829725"/>
              <a:ext cx="2263500" cy="313800"/>
            </a:xfrm>
            <a:prstGeom prst="round1Rect">
              <a:avLst>
                <a:gd fmla="val 50000" name="adj"/>
              </a:avLst>
            </a:prstGeom>
            <a:solidFill>
              <a:srgbClr val="006DF5">
                <a:alpha val="40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560" name="Google Shape;560;p24"/>
            <p:cNvSpPr/>
            <p:nvPr/>
          </p:nvSpPr>
          <p:spPr>
            <a:xfrm rot="5400000">
              <a:off x="870900" y="-879624"/>
              <a:ext cx="433500" cy="2175300"/>
            </a:xfrm>
            <a:prstGeom prst="round1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grpSp>
        <p:nvGrpSpPr>
          <p:cNvPr id="561" name="Google Shape;561;p24"/>
          <p:cNvGrpSpPr/>
          <p:nvPr/>
        </p:nvGrpSpPr>
        <p:grpSpPr>
          <a:xfrm>
            <a:off x="-394025" y="-169100"/>
            <a:ext cx="10831138" cy="3165538"/>
            <a:chOff x="-394025" y="-169100"/>
            <a:chExt cx="10831138" cy="3165538"/>
          </a:xfrm>
        </p:grpSpPr>
        <p:sp>
          <p:nvSpPr>
            <p:cNvPr id="562" name="Google Shape;562;p24"/>
            <p:cNvSpPr/>
            <p:nvPr/>
          </p:nvSpPr>
          <p:spPr>
            <a:xfrm rot="10800000">
              <a:off x="6344350" y="-169100"/>
              <a:ext cx="2936100" cy="708600"/>
            </a:xfrm>
            <a:prstGeom prst="round1Rect">
              <a:avLst>
                <a:gd fmla="val 16667" name="adj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grpSp>
          <p:nvGrpSpPr>
            <p:cNvPr id="563" name="Google Shape;563;p24"/>
            <p:cNvGrpSpPr/>
            <p:nvPr/>
          </p:nvGrpSpPr>
          <p:grpSpPr>
            <a:xfrm>
              <a:off x="-394025" y="172575"/>
              <a:ext cx="986125" cy="2095500"/>
              <a:chOff x="7631225" y="2241175"/>
              <a:chExt cx="986125" cy="2095500"/>
            </a:xfrm>
          </p:grpSpPr>
          <p:cxnSp>
            <p:nvCxnSpPr>
              <p:cNvPr id="564" name="Google Shape;564;p24"/>
              <p:cNvCxnSpPr/>
              <p:nvPr/>
            </p:nvCxnSpPr>
            <p:spPr>
              <a:xfrm>
                <a:off x="7631225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5" name="Google Shape;565;p24"/>
              <p:cNvCxnSpPr/>
              <p:nvPr/>
            </p:nvCxnSpPr>
            <p:spPr>
              <a:xfrm>
                <a:off x="7707081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6" name="Google Shape;566;p24"/>
              <p:cNvCxnSpPr/>
              <p:nvPr/>
            </p:nvCxnSpPr>
            <p:spPr>
              <a:xfrm>
                <a:off x="7782937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7" name="Google Shape;567;p24"/>
              <p:cNvCxnSpPr/>
              <p:nvPr/>
            </p:nvCxnSpPr>
            <p:spPr>
              <a:xfrm>
                <a:off x="7858792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8" name="Google Shape;568;p24"/>
              <p:cNvCxnSpPr/>
              <p:nvPr/>
            </p:nvCxnSpPr>
            <p:spPr>
              <a:xfrm>
                <a:off x="8010504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9" name="Google Shape;569;p24"/>
              <p:cNvCxnSpPr/>
              <p:nvPr/>
            </p:nvCxnSpPr>
            <p:spPr>
              <a:xfrm>
                <a:off x="8162215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0" name="Google Shape;570;p24"/>
              <p:cNvCxnSpPr/>
              <p:nvPr/>
            </p:nvCxnSpPr>
            <p:spPr>
              <a:xfrm>
                <a:off x="8313927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1" name="Google Shape;571;p24"/>
              <p:cNvCxnSpPr/>
              <p:nvPr/>
            </p:nvCxnSpPr>
            <p:spPr>
              <a:xfrm>
                <a:off x="7934648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2" name="Google Shape;572;p24"/>
              <p:cNvCxnSpPr/>
              <p:nvPr/>
            </p:nvCxnSpPr>
            <p:spPr>
              <a:xfrm>
                <a:off x="8086360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3" name="Google Shape;573;p24"/>
              <p:cNvCxnSpPr/>
              <p:nvPr/>
            </p:nvCxnSpPr>
            <p:spPr>
              <a:xfrm>
                <a:off x="8238071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4" name="Google Shape;574;p24"/>
              <p:cNvCxnSpPr/>
              <p:nvPr/>
            </p:nvCxnSpPr>
            <p:spPr>
              <a:xfrm>
                <a:off x="8389783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5" name="Google Shape;575;p24"/>
              <p:cNvCxnSpPr/>
              <p:nvPr/>
            </p:nvCxnSpPr>
            <p:spPr>
              <a:xfrm>
                <a:off x="8465638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6" name="Google Shape;576;p24"/>
              <p:cNvCxnSpPr/>
              <p:nvPr/>
            </p:nvCxnSpPr>
            <p:spPr>
              <a:xfrm>
                <a:off x="8541494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7" name="Google Shape;577;p24"/>
              <p:cNvCxnSpPr/>
              <p:nvPr/>
            </p:nvCxnSpPr>
            <p:spPr>
              <a:xfrm>
                <a:off x="8617350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578" name="Google Shape;578;p24"/>
            <p:cNvGrpSpPr/>
            <p:nvPr/>
          </p:nvGrpSpPr>
          <p:grpSpPr>
            <a:xfrm>
              <a:off x="8551838" y="1112188"/>
              <a:ext cx="1885275" cy="1884250"/>
              <a:chOff x="2609275" y="3149350"/>
              <a:chExt cx="1885275" cy="1884250"/>
            </a:xfrm>
          </p:grpSpPr>
          <p:sp>
            <p:nvSpPr>
              <p:cNvPr id="579" name="Google Shape;579;p24"/>
              <p:cNvSpPr/>
              <p:nvPr/>
            </p:nvSpPr>
            <p:spPr>
              <a:xfrm>
                <a:off x="3923900" y="3224950"/>
                <a:ext cx="494025" cy="495025"/>
              </a:xfrm>
              <a:custGeom>
                <a:rect b="b" l="l" r="r" t="t"/>
                <a:pathLst>
                  <a:path extrusionOk="0" h="19801" w="19761">
                    <a:moveTo>
                      <a:pt x="485" y="202"/>
                    </a:moveTo>
                    <a:cubicBezTo>
                      <a:pt x="323" y="162"/>
                      <a:pt x="162" y="81"/>
                      <a:pt x="1" y="1"/>
                    </a:cubicBezTo>
                    <a:lnTo>
                      <a:pt x="19761" y="19801"/>
                    </a:lnTo>
                    <a:cubicBezTo>
                      <a:pt x="19720" y="19640"/>
                      <a:pt x="19640" y="19478"/>
                      <a:pt x="19559" y="19317"/>
                    </a:cubicBezTo>
                    <a:lnTo>
                      <a:pt x="485" y="2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24"/>
              <p:cNvSpPr/>
              <p:nvPr/>
            </p:nvSpPr>
            <p:spPr>
              <a:xfrm>
                <a:off x="3725300" y="3164475"/>
                <a:ext cx="753125" cy="753100"/>
              </a:xfrm>
              <a:custGeom>
                <a:rect b="b" l="l" r="r" t="t"/>
                <a:pathLst>
                  <a:path extrusionOk="0" h="30124" w="30125">
                    <a:moveTo>
                      <a:pt x="323" y="81"/>
                    </a:moveTo>
                    <a:cubicBezTo>
                      <a:pt x="202" y="41"/>
                      <a:pt x="122" y="41"/>
                      <a:pt x="1" y="0"/>
                    </a:cubicBezTo>
                    <a:lnTo>
                      <a:pt x="30124" y="30124"/>
                    </a:lnTo>
                    <a:cubicBezTo>
                      <a:pt x="30084" y="30043"/>
                      <a:pt x="30084" y="29922"/>
                      <a:pt x="30043" y="29801"/>
                    </a:cubicBezTo>
                    <a:lnTo>
                      <a:pt x="323" y="8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24"/>
              <p:cNvSpPr/>
              <p:nvPr/>
            </p:nvSpPr>
            <p:spPr>
              <a:xfrm>
                <a:off x="3572075" y="3149350"/>
                <a:ext cx="922475" cy="922475"/>
              </a:xfrm>
              <a:custGeom>
                <a:rect b="b" l="l" r="r" t="t"/>
                <a:pathLst>
                  <a:path extrusionOk="0" h="36899" w="36899">
                    <a:moveTo>
                      <a:pt x="282" y="0"/>
                    </a:moveTo>
                    <a:cubicBezTo>
                      <a:pt x="161" y="0"/>
                      <a:pt x="81" y="0"/>
                      <a:pt x="0" y="0"/>
                    </a:cubicBezTo>
                    <a:lnTo>
                      <a:pt x="36898" y="36899"/>
                    </a:lnTo>
                    <a:cubicBezTo>
                      <a:pt x="36898" y="36778"/>
                      <a:pt x="36898" y="36697"/>
                      <a:pt x="36858" y="36616"/>
                    </a:cubicBez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24"/>
              <p:cNvSpPr/>
              <p:nvPr/>
            </p:nvSpPr>
            <p:spPr>
              <a:xfrm>
                <a:off x="3440000" y="3154400"/>
                <a:ext cx="1048500" cy="1048500"/>
              </a:xfrm>
              <a:custGeom>
                <a:rect b="b" l="l" r="r" t="t"/>
                <a:pathLst>
                  <a:path extrusionOk="0" h="41940" w="41940">
                    <a:moveTo>
                      <a:pt x="242" y="0"/>
                    </a:moveTo>
                    <a:cubicBezTo>
                      <a:pt x="162" y="40"/>
                      <a:pt x="81" y="40"/>
                      <a:pt x="0" y="40"/>
                    </a:cubicBezTo>
                    <a:lnTo>
                      <a:pt x="41899" y="41939"/>
                    </a:lnTo>
                    <a:cubicBezTo>
                      <a:pt x="41899" y="41858"/>
                      <a:pt x="41939" y="41778"/>
                      <a:pt x="41939" y="4169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24"/>
              <p:cNvSpPr/>
              <p:nvPr/>
            </p:nvSpPr>
            <p:spPr>
              <a:xfrm>
                <a:off x="3323050" y="3175550"/>
                <a:ext cx="1145275" cy="1144275"/>
              </a:xfrm>
              <a:custGeom>
                <a:rect b="b" l="l" r="r" t="t"/>
                <a:pathLst>
                  <a:path extrusionOk="0" h="45771" w="45811">
                    <a:moveTo>
                      <a:pt x="243" y="1"/>
                    </a:moveTo>
                    <a:cubicBezTo>
                      <a:pt x="162" y="1"/>
                      <a:pt x="81" y="41"/>
                      <a:pt x="1" y="41"/>
                    </a:cubicBezTo>
                    <a:lnTo>
                      <a:pt x="45730" y="45771"/>
                    </a:lnTo>
                    <a:cubicBezTo>
                      <a:pt x="45771" y="45690"/>
                      <a:pt x="45771" y="45610"/>
                      <a:pt x="45811" y="455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24"/>
              <p:cNvSpPr/>
              <p:nvPr/>
            </p:nvSpPr>
            <p:spPr>
              <a:xfrm>
                <a:off x="3218200" y="3207825"/>
                <a:ext cx="1216875" cy="1216850"/>
              </a:xfrm>
              <a:custGeom>
                <a:rect b="b" l="l" r="r" t="t"/>
                <a:pathLst>
                  <a:path extrusionOk="0" h="48674" w="48675">
                    <a:moveTo>
                      <a:pt x="202" y="0"/>
                    </a:moveTo>
                    <a:cubicBezTo>
                      <a:pt x="122" y="0"/>
                      <a:pt x="81" y="41"/>
                      <a:pt x="1" y="81"/>
                    </a:cubicBezTo>
                    <a:lnTo>
                      <a:pt x="48593" y="48674"/>
                    </a:lnTo>
                    <a:cubicBezTo>
                      <a:pt x="48634" y="48633"/>
                      <a:pt x="48674" y="48553"/>
                      <a:pt x="48674" y="484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24"/>
              <p:cNvSpPr/>
              <p:nvPr/>
            </p:nvSpPr>
            <p:spPr>
              <a:xfrm>
                <a:off x="3122425" y="3249150"/>
                <a:ext cx="1271300" cy="1271300"/>
              </a:xfrm>
              <a:custGeom>
                <a:rect b="b" l="l" r="r" t="t"/>
                <a:pathLst>
                  <a:path extrusionOk="0" h="50852" w="50852">
                    <a:moveTo>
                      <a:pt x="202" y="1"/>
                    </a:moveTo>
                    <a:cubicBezTo>
                      <a:pt x="122" y="41"/>
                      <a:pt x="81" y="81"/>
                      <a:pt x="1" y="122"/>
                    </a:cubicBezTo>
                    <a:lnTo>
                      <a:pt x="50771" y="50852"/>
                    </a:lnTo>
                    <a:cubicBezTo>
                      <a:pt x="50771" y="50811"/>
                      <a:pt x="50811" y="50731"/>
                      <a:pt x="50852" y="506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24"/>
              <p:cNvSpPr/>
              <p:nvPr/>
            </p:nvSpPr>
            <p:spPr>
              <a:xfrm>
                <a:off x="3035725" y="3299550"/>
                <a:ext cx="1307600" cy="1308625"/>
              </a:xfrm>
              <a:custGeom>
                <a:rect b="b" l="l" r="r" t="t"/>
                <a:pathLst>
                  <a:path extrusionOk="0" h="52345" w="52304">
                    <a:moveTo>
                      <a:pt x="162" y="1"/>
                    </a:moveTo>
                    <a:cubicBezTo>
                      <a:pt x="81" y="41"/>
                      <a:pt x="41" y="82"/>
                      <a:pt x="1" y="122"/>
                    </a:cubicBezTo>
                    <a:lnTo>
                      <a:pt x="52182" y="52344"/>
                    </a:lnTo>
                    <a:cubicBezTo>
                      <a:pt x="52223" y="52263"/>
                      <a:pt x="52263" y="52223"/>
                      <a:pt x="52303" y="5218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24"/>
              <p:cNvSpPr/>
              <p:nvPr/>
            </p:nvSpPr>
            <p:spPr>
              <a:xfrm>
                <a:off x="2956075" y="3358025"/>
                <a:ext cx="1328775" cy="1329775"/>
              </a:xfrm>
              <a:custGeom>
                <a:rect b="b" l="l" r="r" t="t"/>
                <a:pathLst>
                  <a:path extrusionOk="0" h="53191" w="53151">
                    <a:moveTo>
                      <a:pt x="122" y="1"/>
                    </a:moveTo>
                    <a:cubicBezTo>
                      <a:pt x="82" y="41"/>
                      <a:pt x="41" y="82"/>
                      <a:pt x="1" y="122"/>
                    </a:cubicBezTo>
                    <a:lnTo>
                      <a:pt x="53030" y="53191"/>
                    </a:lnTo>
                    <a:cubicBezTo>
                      <a:pt x="53070" y="53110"/>
                      <a:pt x="53110" y="53070"/>
                      <a:pt x="53151" y="53030"/>
                    </a:cubicBez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24"/>
              <p:cNvSpPr/>
              <p:nvPr/>
            </p:nvSpPr>
            <p:spPr>
              <a:xfrm>
                <a:off x="2883500" y="3422550"/>
                <a:ext cx="1336825" cy="1336825"/>
              </a:xfrm>
              <a:custGeom>
                <a:rect b="b" l="l" r="r" t="t"/>
                <a:pathLst>
                  <a:path extrusionOk="0" h="53473" w="53473">
                    <a:moveTo>
                      <a:pt x="121" y="1"/>
                    </a:moveTo>
                    <a:cubicBezTo>
                      <a:pt x="121" y="1"/>
                      <a:pt x="81" y="81"/>
                      <a:pt x="81" y="81"/>
                    </a:cubicBezTo>
                    <a:cubicBezTo>
                      <a:pt x="41" y="122"/>
                      <a:pt x="0" y="122"/>
                      <a:pt x="0" y="162"/>
                    </a:cubicBezTo>
                    <a:lnTo>
                      <a:pt x="53311" y="53473"/>
                    </a:lnTo>
                    <a:cubicBezTo>
                      <a:pt x="53311" y="53473"/>
                      <a:pt x="53392" y="53433"/>
                      <a:pt x="53392" y="53433"/>
                    </a:cubicBezTo>
                    <a:cubicBezTo>
                      <a:pt x="53432" y="53392"/>
                      <a:pt x="53432" y="53392"/>
                      <a:pt x="53473" y="533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24"/>
              <p:cNvSpPr/>
              <p:nvPr/>
            </p:nvSpPr>
            <p:spPr>
              <a:xfrm>
                <a:off x="2817975" y="3495150"/>
                <a:ext cx="1329775" cy="1329775"/>
              </a:xfrm>
              <a:custGeom>
                <a:rect b="b" l="l" r="r" t="t"/>
                <a:pathLst>
                  <a:path extrusionOk="0" h="53191" w="53191">
                    <a:moveTo>
                      <a:pt x="121" y="0"/>
                    </a:moveTo>
                    <a:cubicBezTo>
                      <a:pt x="81" y="41"/>
                      <a:pt x="41" y="121"/>
                      <a:pt x="0" y="161"/>
                    </a:cubicBezTo>
                    <a:lnTo>
                      <a:pt x="53029" y="53190"/>
                    </a:lnTo>
                    <a:cubicBezTo>
                      <a:pt x="53110" y="53150"/>
                      <a:pt x="53150" y="53109"/>
                      <a:pt x="53190" y="53069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24"/>
              <p:cNvSpPr/>
              <p:nvPr/>
            </p:nvSpPr>
            <p:spPr>
              <a:xfrm>
                <a:off x="2760500" y="3574775"/>
                <a:ext cx="1307600" cy="1308625"/>
              </a:xfrm>
              <a:custGeom>
                <a:rect b="b" l="l" r="r" t="t"/>
                <a:pathLst>
                  <a:path extrusionOk="0" h="52345" w="52304">
                    <a:moveTo>
                      <a:pt x="81" y="1"/>
                    </a:moveTo>
                    <a:cubicBezTo>
                      <a:pt x="41" y="82"/>
                      <a:pt x="41" y="122"/>
                      <a:pt x="1" y="162"/>
                    </a:cubicBezTo>
                    <a:lnTo>
                      <a:pt x="52142" y="52344"/>
                    </a:lnTo>
                    <a:cubicBezTo>
                      <a:pt x="52182" y="52304"/>
                      <a:pt x="52263" y="52263"/>
                      <a:pt x="52303" y="522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24"/>
              <p:cNvSpPr/>
              <p:nvPr/>
            </p:nvSpPr>
            <p:spPr>
              <a:xfrm>
                <a:off x="2710100" y="3662500"/>
                <a:ext cx="1271300" cy="1271300"/>
              </a:xfrm>
              <a:custGeom>
                <a:rect b="b" l="l" r="r" t="t"/>
                <a:pathLst>
                  <a:path extrusionOk="0" h="50852" w="50852">
                    <a:moveTo>
                      <a:pt x="81" y="0"/>
                    </a:moveTo>
                    <a:cubicBezTo>
                      <a:pt x="41" y="41"/>
                      <a:pt x="41" y="121"/>
                      <a:pt x="0" y="162"/>
                    </a:cubicBezTo>
                    <a:lnTo>
                      <a:pt x="50650" y="50851"/>
                    </a:lnTo>
                    <a:cubicBezTo>
                      <a:pt x="50690" y="50811"/>
                      <a:pt x="50771" y="50771"/>
                      <a:pt x="50851" y="507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24"/>
              <p:cNvSpPr/>
              <p:nvPr/>
            </p:nvSpPr>
            <p:spPr>
              <a:xfrm>
                <a:off x="2667750" y="3758275"/>
                <a:ext cx="1216875" cy="1216850"/>
              </a:xfrm>
              <a:custGeom>
                <a:rect b="b" l="l" r="r" t="t"/>
                <a:pathLst>
                  <a:path extrusionOk="0" h="48674" w="48675">
                    <a:moveTo>
                      <a:pt x="81" y="0"/>
                    </a:moveTo>
                    <a:cubicBezTo>
                      <a:pt x="41" y="41"/>
                      <a:pt x="41" y="121"/>
                      <a:pt x="1" y="202"/>
                    </a:cubicBezTo>
                    <a:lnTo>
                      <a:pt x="48513" y="48674"/>
                    </a:lnTo>
                    <a:cubicBezTo>
                      <a:pt x="48553" y="48633"/>
                      <a:pt x="48634" y="48633"/>
                      <a:pt x="48674" y="4859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24"/>
              <p:cNvSpPr/>
              <p:nvPr/>
            </p:nvSpPr>
            <p:spPr>
              <a:xfrm>
                <a:off x="2635500" y="3863125"/>
                <a:ext cx="1144275" cy="1144275"/>
              </a:xfrm>
              <a:custGeom>
                <a:rect b="b" l="l" r="r" t="t"/>
                <a:pathLst>
                  <a:path extrusionOk="0" h="45771" w="45771">
                    <a:moveTo>
                      <a:pt x="41" y="0"/>
                    </a:moveTo>
                    <a:cubicBezTo>
                      <a:pt x="41" y="81"/>
                      <a:pt x="0" y="121"/>
                      <a:pt x="0" y="202"/>
                    </a:cubicBezTo>
                    <a:lnTo>
                      <a:pt x="45569" y="45770"/>
                    </a:lnTo>
                    <a:cubicBezTo>
                      <a:pt x="45649" y="45770"/>
                      <a:pt x="45730" y="45730"/>
                      <a:pt x="45770" y="457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24"/>
              <p:cNvSpPr/>
              <p:nvPr/>
            </p:nvSpPr>
            <p:spPr>
              <a:xfrm>
                <a:off x="2615325" y="3980050"/>
                <a:ext cx="1048500" cy="1048500"/>
              </a:xfrm>
              <a:custGeom>
                <a:rect b="b" l="l" r="r" t="t"/>
                <a:pathLst>
                  <a:path extrusionOk="0" h="41940" w="41940">
                    <a:moveTo>
                      <a:pt x="1" y="1"/>
                    </a:moveTo>
                    <a:cubicBezTo>
                      <a:pt x="1" y="82"/>
                      <a:pt x="1" y="162"/>
                      <a:pt x="1" y="243"/>
                    </a:cubicBezTo>
                    <a:lnTo>
                      <a:pt x="41657" y="41940"/>
                    </a:lnTo>
                    <a:cubicBezTo>
                      <a:pt x="41738" y="41900"/>
                      <a:pt x="41859" y="41900"/>
                      <a:pt x="41940" y="4190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24"/>
              <p:cNvSpPr/>
              <p:nvPr/>
            </p:nvSpPr>
            <p:spPr>
              <a:xfrm>
                <a:off x="2609275" y="4111125"/>
                <a:ext cx="922500" cy="922475"/>
              </a:xfrm>
              <a:custGeom>
                <a:rect b="b" l="l" r="r" t="t"/>
                <a:pathLst>
                  <a:path extrusionOk="0" h="36899" w="36900">
                    <a:moveTo>
                      <a:pt x="1" y="0"/>
                    </a:moveTo>
                    <a:cubicBezTo>
                      <a:pt x="1" y="81"/>
                      <a:pt x="1" y="202"/>
                      <a:pt x="1" y="283"/>
                    </a:cubicBezTo>
                    <a:lnTo>
                      <a:pt x="36617" y="36899"/>
                    </a:lnTo>
                    <a:cubicBezTo>
                      <a:pt x="36697" y="36899"/>
                      <a:pt x="36818" y="36899"/>
                      <a:pt x="36899" y="36899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24"/>
              <p:cNvSpPr/>
              <p:nvPr/>
            </p:nvSpPr>
            <p:spPr>
              <a:xfrm>
                <a:off x="2625400" y="4264350"/>
                <a:ext cx="753125" cy="754125"/>
              </a:xfrm>
              <a:custGeom>
                <a:rect b="b" l="l" r="r" t="t"/>
                <a:pathLst>
                  <a:path extrusionOk="0" h="30165" w="30125">
                    <a:moveTo>
                      <a:pt x="1" y="1"/>
                    </a:moveTo>
                    <a:cubicBezTo>
                      <a:pt x="1" y="122"/>
                      <a:pt x="41" y="243"/>
                      <a:pt x="41" y="364"/>
                    </a:cubicBezTo>
                    <a:lnTo>
                      <a:pt x="29762" y="30084"/>
                    </a:lnTo>
                    <a:cubicBezTo>
                      <a:pt x="29883" y="30124"/>
                      <a:pt x="30004" y="30124"/>
                      <a:pt x="30124" y="301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24"/>
              <p:cNvSpPr/>
              <p:nvPr/>
            </p:nvSpPr>
            <p:spPr>
              <a:xfrm>
                <a:off x="2684900" y="4462975"/>
                <a:ext cx="495025" cy="495025"/>
              </a:xfrm>
              <a:custGeom>
                <a:rect b="b" l="l" r="r" t="t"/>
                <a:pathLst>
                  <a:path extrusionOk="0" h="19801" w="19801">
                    <a:moveTo>
                      <a:pt x="0" y="0"/>
                    </a:moveTo>
                    <a:cubicBezTo>
                      <a:pt x="81" y="161"/>
                      <a:pt x="161" y="323"/>
                      <a:pt x="242" y="484"/>
                    </a:cubicBezTo>
                    <a:lnTo>
                      <a:pt x="19316" y="19599"/>
                    </a:lnTo>
                    <a:cubicBezTo>
                      <a:pt x="19478" y="19639"/>
                      <a:pt x="19639" y="19720"/>
                      <a:pt x="19800" y="198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98" name="Google Shape;598;p24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9" name="Google Shape;599;p24"/>
          <p:cNvSpPr txBox="1"/>
          <p:nvPr>
            <p:ph idx="1" type="subTitle"/>
          </p:nvPr>
        </p:nvSpPr>
        <p:spPr>
          <a:xfrm>
            <a:off x="991525" y="2867950"/>
            <a:ext cx="3189000" cy="12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00" name="Google Shape;600;p24"/>
          <p:cNvSpPr txBox="1"/>
          <p:nvPr>
            <p:ph idx="2" type="subTitle"/>
          </p:nvPr>
        </p:nvSpPr>
        <p:spPr>
          <a:xfrm>
            <a:off x="4963503" y="2867950"/>
            <a:ext cx="3189000" cy="12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01" name="Google Shape;601;p24"/>
          <p:cNvSpPr txBox="1"/>
          <p:nvPr>
            <p:ph idx="3" type="subTitle"/>
          </p:nvPr>
        </p:nvSpPr>
        <p:spPr>
          <a:xfrm>
            <a:off x="991525" y="2567475"/>
            <a:ext cx="3189000" cy="40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02" name="Google Shape;602;p24"/>
          <p:cNvSpPr txBox="1"/>
          <p:nvPr>
            <p:ph idx="4" type="subTitle"/>
          </p:nvPr>
        </p:nvSpPr>
        <p:spPr>
          <a:xfrm>
            <a:off x="4963514" y="2567475"/>
            <a:ext cx="3189000" cy="40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5" name="Google Shape;605;p25"/>
          <p:cNvGrpSpPr/>
          <p:nvPr/>
        </p:nvGrpSpPr>
        <p:grpSpPr>
          <a:xfrm>
            <a:off x="-49825" y="-374550"/>
            <a:ext cx="9556425" cy="7430813"/>
            <a:chOff x="-49825" y="-374550"/>
            <a:chExt cx="9556425" cy="7430813"/>
          </a:xfrm>
        </p:grpSpPr>
        <p:sp>
          <p:nvSpPr>
            <p:cNvPr id="606" name="Google Shape;606;p25"/>
            <p:cNvSpPr/>
            <p:nvPr/>
          </p:nvSpPr>
          <p:spPr>
            <a:xfrm flipH="1" rot="10800000">
              <a:off x="-49825" y="-195100"/>
              <a:ext cx="3162000" cy="611100"/>
            </a:xfrm>
            <a:prstGeom prst="round1Rect">
              <a:avLst>
                <a:gd fmla="val 16667" name="adj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grpSp>
          <p:nvGrpSpPr>
            <p:cNvPr id="607" name="Google Shape;607;p25"/>
            <p:cNvGrpSpPr/>
            <p:nvPr/>
          </p:nvGrpSpPr>
          <p:grpSpPr>
            <a:xfrm>
              <a:off x="8520475" y="-374550"/>
              <a:ext cx="986125" cy="2095500"/>
              <a:chOff x="7631225" y="2241175"/>
              <a:chExt cx="986125" cy="2095500"/>
            </a:xfrm>
          </p:grpSpPr>
          <p:cxnSp>
            <p:nvCxnSpPr>
              <p:cNvPr id="608" name="Google Shape;608;p25"/>
              <p:cNvCxnSpPr/>
              <p:nvPr/>
            </p:nvCxnSpPr>
            <p:spPr>
              <a:xfrm>
                <a:off x="7631225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9" name="Google Shape;609;p25"/>
              <p:cNvCxnSpPr/>
              <p:nvPr/>
            </p:nvCxnSpPr>
            <p:spPr>
              <a:xfrm>
                <a:off x="7707081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0" name="Google Shape;610;p25"/>
              <p:cNvCxnSpPr/>
              <p:nvPr/>
            </p:nvCxnSpPr>
            <p:spPr>
              <a:xfrm>
                <a:off x="7782937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1" name="Google Shape;611;p25"/>
              <p:cNvCxnSpPr/>
              <p:nvPr/>
            </p:nvCxnSpPr>
            <p:spPr>
              <a:xfrm>
                <a:off x="7858792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2" name="Google Shape;612;p25"/>
              <p:cNvCxnSpPr/>
              <p:nvPr/>
            </p:nvCxnSpPr>
            <p:spPr>
              <a:xfrm>
                <a:off x="8010504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3" name="Google Shape;613;p25"/>
              <p:cNvCxnSpPr/>
              <p:nvPr/>
            </p:nvCxnSpPr>
            <p:spPr>
              <a:xfrm>
                <a:off x="8162215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4" name="Google Shape;614;p25"/>
              <p:cNvCxnSpPr/>
              <p:nvPr/>
            </p:nvCxnSpPr>
            <p:spPr>
              <a:xfrm>
                <a:off x="8313927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5" name="Google Shape;615;p25"/>
              <p:cNvCxnSpPr/>
              <p:nvPr/>
            </p:nvCxnSpPr>
            <p:spPr>
              <a:xfrm>
                <a:off x="7934648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6" name="Google Shape;616;p25"/>
              <p:cNvCxnSpPr/>
              <p:nvPr/>
            </p:nvCxnSpPr>
            <p:spPr>
              <a:xfrm>
                <a:off x="8086360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7" name="Google Shape;617;p25"/>
              <p:cNvCxnSpPr/>
              <p:nvPr/>
            </p:nvCxnSpPr>
            <p:spPr>
              <a:xfrm>
                <a:off x="8238071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8" name="Google Shape;618;p25"/>
              <p:cNvCxnSpPr/>
              <p:nvPr/>
            </p:nvCxnSpPr>
            <p:spPr>
              <a:xfrm>
                <a:off x="8389783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9" name="Google Shape;619;p25"/>
              <p:cNvCxnSpPr/>
              <p:nvPr/>
            </p:nvCxnSpPr>
            <p:spPr>
              <a:xfrm>
                <a:off x="8465638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0" name="Google Shape;620;p25"/>
              <p:cNvCxnSpPr/>
              <p:nvPr/>
            </p:nvCxnSpPr>
            <p:spPr>
              <a:xfrm>
                <a:off x="8541494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1" name="Google Shape;621;p25"/>
              <p:cNvCxnSpPr/>
              <p:nvPr/>
            </p:nvCxnSpPr>
            <p:spPr>
              <a:xfrm>
                <a:off x="8617350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622" name="Google Shape;622;p25"/>
            <p:cNvSpPr/>
            <p:nvPr/>
          </p:nvSpPr>
          <p:spPr>
            <a:xfrm rot="5400000">
              <a:off x="2920037" y="4730438"/>
              <a:ext cx="2325825" cy="2325825"/>
            </a:xfrm>
            <a:custGeom>
              <a:rect b="b" l="l" r="r" t="t"/>
              <a:pathLst>
                <a:path extrusionOk="0" h="93033" w="93033">
                  <a:moveTo>
                    <a:pt x="89685" y="61054"/>
                  </a:moveTo>
                  <a:lnTo>
                    <a:pt x="89685" y="63796"/>
                  </a:lnTo>
                  <a:lnTo>
                    <a:pt x="89927" y="63150"/>
                  </a:lnTo>
                  <a:lnTo>
                    <a:pt x="89927" y="61054"/>
                  </a:lnTo>
                  <a:lnTo>
                    <a:pt x="90693" y="61054"/>
                  </a:lnTo>
                  <a:cubicBezTo>
                    <a:pt x="90733" y="60973"/>
                    <a:pt x="90733" y="60892"/>
                    <a:pt x="90774" y="60812"/>
                  </a:cubicBezTo>
                  <a:lnTo>
                    <a:pt x="89927" y="60812"/>
                  </a:lnTo>
                  <a:lnTo>
                    <a:pt x="89927" y="56255"/>
                  </a:lnTo>
                  <a:lnTo>
                    <a:pt x="91984" y="56255"/>
                  </a:lnTo>
                  <a:cubicBezTo>
                    <a:pt x="92024" y="56174"/>
                    <a:pt x="92024" y="56093"/>
                    <a:pt x="92064" y="56013"/>
                  </a:cubicBezTo>
                  <a:lnTo>
                    <a:pt x="89927" y="56013"/>
                  </a:lnTo>
                  <a:lnTo>
                    <a:pt x="89927" y="51456"/>
                  </a:lnTo>
                  <a:lnTo>
                    <a:pt x="92750" y="51456"/>
                  </a:lnTo>
                  <a:cubicBezTo>
                    <a:pt x="92750" y="51375"/>
                    <a:pt x="92790" y="51295"/>
                    <a:pt x="92790" y="51174"/>
                  </a:cubicBezTo>
                  <a:lnTo>
                    <a:pt x="89927" y="51174"/>
                  </a:lnTo>
                  <a:lnTo>
                    <a:pt x="89927" y="46617"/>
                  </a:lnTo>
                  <a:lnTo>
                    <a:pt x="93032" y="46617"/>
                  </a:lnTo>
                  <a:lnTo>
                    <a:pt x="93032" y="46496"/>
                  </a:lnTo>
                  <a:lnTo>
                    <a:pt x="93032" y="46375"/>
                  </a:lnTo>
                  <a:lnTo>
                    <a:pt x="89927" y="46375"/>
                  </a:lnTo>
                  <a:lnTo>
                    <a:pt x="89927" y="41818"/>
                  </a:lnTo>
                  <a:lnTo>
                    <a:pt x="92790" y="41818"/>
                  </a:lnTo>
                  <a:cubicBezTo>
                    <a:pt x="92790" y="41737"/>
                    <a:pt x="92750" y="41657"/>
                    <a:pt x="92750" y="41576"/>
                  </a:cubicBezTo>
                  <a:lnTo>
                    <a:pt x="89927" y="41576"/>
                  </a:lnTo>
                  <a:lnTo>
                    <a:pt x="89927" y="36979"/>
                  </a:lnTo>
                  <a:lnTo>
                    <a:pt x="92064" y="36979"/>
                  </a:lnTo>
                  <a:cubicBezTo>
                    <a:pt x="92024" y="36898"/>
                    <a:pt x="92024" y="36818"/>
                    <a:pt x="91984" y="36737"/>
                  </a:cubicBezTo>
                  <a:lnTo>
                    <a:pt x="89927" y="36737"/>
                  </a:lnTo>
                  <a:lnTo>
                    <a:pt x="89927" y="32180"/>
                  </a:lnTo>
                  <a:lnTo>
                    <a:pt x="90774" y="32180"/>
                  </a:lnTo>
                  <a:cubicBezTo>
                    <a:pt x="90733" y="32099"/>
                    <a:pt x="90733" y="32019"/>
                    <a:pt x="90693" y="31938"/>
                  </a:cubicBezTo>
                  <a:lnTo>
                    <a:pt x="89927" y="31938"/>
                  </a:lnTo>
                  <a:lnTo>
                    <a:pt x="89927" y="29841"/>
                  </a:lnTo>
                  <a:lnTo>
                    <a:pt x="89685" y="29196"/>
                  </a:lnTo>
                  <a:lnTo>
                    <a:pt x="89685" y="31938"/>
                  </a:lnTo>
                  <a:lnTo>
                    <a:pt x="85128" y="31938"/>
                  </a:lnTo>
                  <a:lnTo>
                    <a:pt x="85128" y="27381"/>
                  </a:lnTo>
                  <a:lnTo>
                    <a:pt x="88919" y="27381"/>
                  </a:lnTo>
                  <a:cubicBezTo>
                    <a:pt x="88879" y="27301"/>
                    <a:pt x="88838" y="27220"/>
                    <a:pt x="88798" y="27139"/>
                  </a:cubicBezTo>
                  <a:lnTo>
                    <a:pt x="85128" y="27139"/>
                  </a:lnTo>
                  <a:lnTo>
                    <a:pt x="85128" y="22542"/>
                  </a:lnTo>
                  <a:lnTo>
                    <a:pt x="86378" y="22542"/>
                  </a:lnTo>
                  <a:cubicBezTo>
                    <a:pt x="86338" y="22462"/>
                    <a:pt x="86298" y="22381"/>
                    <a:pt x="86257" y="22300"/>
                  </a:cubicBezTo>
                  <a:lnTo>
                    <a:pt x="85128" y="22300"/>
                  </a:lnTo>
                  <a:lnTo>
                    <a:pt x="85128" y="20566"/>
                  </a:lnTo>
                  <a:cubicBezTo>
                    <a:pt x="85048" y="20445"/>
                    <a:pt x="84967" y="20324"/>
                    <a:pt x="84886" y="20203"/>
                  </a:cubicBezTo>
                  <a:lnTo>
                    <a:pt x="84886" y="22300"/>
                  </a:lnTo>
                  <a:lnTo>
                    <a:pt x="80329" y="22300"/>
                  </a:lnTo>
                  <a:lnTo>
                    <a:pt x="80329" y="17743"/>
                  </a:lnTo>
                  <a:lnTo>
                    <a:pt x="83072" y="17743"/>
                  </a:lnTo>
                  <a:lnTo>
                    <a:pt x="82870" y="17501"/>
                  </a:lnTo>
                  <a:lnTo>
                    <a:pt x="80329" y="17501"/>
                  </a:lnTo>
                  <a:lnTo>
                    <a:pt x="80329" y="14558"/>
                  </a:lnTo>
                  <a:lnTo>
                    <a:pt x="80087" y="14316"/>
                  </a:lnTo>
                  <a:lnTo>
                    <a:pt x="80087" y="17501"/>
                  </a:lnTo>
                  <a:lnTo>
                    <a:pt x="75490" y="17501"/>
                  </a:lnTo>
                  <a:lnTo>
                    <a:pt x="75490" y="12945"/>
                  </a:lnTo>
                  <a:lnTo>
                    <a:pt x="78716" y="12945"/>
                  </a:lnTo>
                  <a:lnTo>
                    <a:pt x="78434" y="12703"/>
                  </a:lnTo>
                  <a:lnTo>
                    <a:pt x="75490" y="12703"/>
                  </a:lnTo>
                  <a:lnTo>
                    <a:pt x="75490" y="10122"/>
                  </a:lnTo>
                  <a:lnTo>
                    <a:pt x="75248" y="9920"/>
                  </a:lnTo>
                  <a:lnTo>
                    <a:pt x="75248" y="12703"/>
                  </a:lnTo>
                  <a:lnTo>
                    <a:pt x="70691" y="12703"/>
                  </a:lnTo>
                  <a:lnTo>
                    <a:pt x="70691" y="8106"/>
                  </a:lnTo>
                  <a:lnTo>
                    <a:pt x="72788" y="8106"/>
                  </a:lnTo>
                  <a:cubicBezTo>
                    <a:pt x="72667" y="8025"/>
                    <a:pt x="72546" y="7944"/>
                    <a:pt x="72425" y="7864"/>
                  </a:cubicBezTo>
                  <a:lnTo>
                    <a:pt x="70691" y="7864"/>
                  </a:lnTo>
                  <a:lnTo>
                    <a:pt x="70691" y="6775"/>
                  </a:lnTo>
                  <a:cubicBezTo>
                    <a:pt x="70611" y="6694"/>
                    <a:pt x="70530" y="6654"/>
                    <a:pt x="70450" y="6613"/>
                  </a:cubicBezTo>
                  <a:lnTo>
                    <a:pt x="70450" y="7864"/>
                  </a:lnTo>
                  <a:lnTo>
                    <a:pt x="65893" y="7864"/>
                  </a:lnTo>
                  <a:lnTo>
                    <a:pt x="65893" y="4194"/>
                  </a:lnTo>
                  <a:cubicBezTo>
                    <a:pt x="65812" y="4154"/>
                    <a:pt x="65731" y="4113"/>
                    <a:pt x="65651" y="4073"/>
                  </a:cubicBezTo>
                  <a:lnTo>
                    <a:pt x="65651" y="7864"/>
                  </a:lnTo>
                  <a:lnTo>
                    <a:pt x="61054" y="7864"/>
                  </a:lnTo>
                  <a:lnTo>
                    <a:pt x="61054" y="3307"/>
                  </a:lnTo>
                  <a:lnTo>
                    <a:pt x="63796" y="3307"/>
                  </a:lnTo>
                  <a:lnTo>
                    <a:pt x="63191" y="3065"/>
                  </a:lnTo>
                  <a:lnTo>
                    <a:pt x="61054" y="3065"/>
                  </a:lnTo>
                  <a:lnTo>
                    <a:pt x="61054" y="2339"/>
                  </a:lnTo>
                  <a:cubicBezTo>
                    <a:pt x="60973" y="2299"/>
                    <a:pt x="60892" y="2258"/>
                    <a:pt x="60812" y="2258"/>
                  </a:cubicBezTo>
                  <a:lnTo>
                    <a:pt x="60812" y="3065"/>
                  </a:lnTo>
                  <a:lnTo>
                    <a:pt x="56255" y="3065"/>
                  </a:lnTo>
                  <a:lnTo>
                    <a:pt x="56255" y="1048"/>
                  </a:lnTo>
                  <a:cubicBezTo>
                    <a:pt x="56174" y="1008"/>
                    <a:pt x="56093" y="1008"/>
                    <a:pt x="56013" y="968"/>
                  </a:cubicBezTo>
                  <a:lnTo>
                    <a:pt x="56013" y="3065"/>
                  </a:lnTo>
                  <a:lnTo>
                    <a:pt x="51456" y="3065"/>
                  </a:lnTo>
                  <a:lnTo>
                    <a:pt x="51456" y="282"/>
                  </a:lnTo>
                  <a:cubicBezTo>
                    <a:pt x="51375" y="242"/>
                    <a:pt x="51295" y="242"/>
                    <a:pt x="51214" y="242"/>
                  </a:cubicBezTo>
                  <a:lnTo>
                    <a:pt x="51214" y="3065"/>
                  </a:lnTo>
                  <a:lnTo>
                    <a:pt x="46617" y="3065"/>
                  </a:lnTo>
                  <a:lnTo>
                    <a:pt x="46617" y="0"/>
                  </a:lnTo>
                  <a:lnTo>
                    <a:pt x="46496" y="0"/>
                  </a:lnTo>
                  <a:lnTo>
                    <a:pt x="46375" y="0"/>
                  </a:lnTo>
                  <a:lnTo>
                    <a:pt x="46375" y="3065"/>
                  </a:lnTo>
                  <a:lnTo>
                    <a:pt x="41818" y="3065"/>
                  </a:lnTo>
                  <a:lnTo>
                    <a:pt x="41818" y="242"/>
                  </a:lnTo>
                  <a:cubicBezTo>
                    <a:pt x="41737" y="242"/>
                    <a:pt x="41657" y="242"/>
                    <a:pt x="41576" y="242"/>
                  </a:cubicBezTo>
                  <a:lnTo>
                    <a:pt x="41576" y="3065"/>
                  </a:lnTo>
                  <a:lnTo>
                    <a:pt x="37019" y="3065"/>
                  </a:lnTo>
                  <a:lnTo>
                    <a:pt x="37019" y="968"/>
                  </a:lnTo>
                  <a:cubicBezTo>
                    <a:pt x="36939" y="1008"/>
                    <a:pt x="36858" y="1008"/>
                    <a:pt x="36777" y="1008"/>
                  </a:cubicBezTo>
                  <a:lnTo>
                    <a:pt x="36777" y="3065"/>
                  </a:lnTo>
                  <a:lnTo>
                    <a:pt x="32180" y="3065"/>
                  </a:lnTo>
                  <a:lnTo>
                    <a:pt x="32180" y="2258"/>
                  </a:lnTo>
                  <a:cubicBezTo>
                    <a:pt x="32099" y="2258"/>
                    <a:pt x="32019" y="2299"/>
                    <a:pt x="31938" y="2339"/>
                  </a:cubicBezTo>
                  <a:lnTo>
                    <a:pt x="31938" y="3065"/>
                  </a:lnTo>
                  <a:lnTo>
                    <a:pt x="29841" y="3065"/>
                  </a:lnTo>
                  <a:lnTo>
                    <a:pt x="29236" y="3307"/>
                  </a:lnTo>
                  <a:lnTo>
                    <a:pt x="31938" y="3307"/>
                  </a:lnTo>
                  <a:lnTo>
                    <a:pt x="31938" y="7904"/>
                  </a:lnTo>
                  <a:lnTo>
                    <a:pt x="27381" y="7904"/>
                  </a:lnTo>
                  <a:lnTo>
                    <a:pt x="27381" y="4113"/>
                  </a:lnTo>
                  <a:cubicBezTo>
                    <a:pt x="27301" y="4154"/>
                    <a:pt x="27220" y="4194"/>
                    <a:pt x="27139" y="4234"/>
                  </a:cubicBezTo>
                  <a:lnTo>
                    <a:pt x="27139" y="7904"/>
                  </a:lnTo>
                  <a:lnTo>
                    <a:pt x="22542" y="7904"/>
                  </a:lnTo>
                  <a:lnTo>
                    <a:pt x="22542" y="6613"/>
                  </a:lnTo>
                  <a:cubicBezTo>
                    <a:pt x="22462" y="6694"/>
                    <a:pt x="22381" y="6734"/>
                    <a:pt x="22300" y="6775"/>
                  </a:cubicBezTo>
                  <a:lnTo>
                    <a:pt x="22300" y="7904"/>
                  </a:lnTo>
                  <a:lnTo>
                    <a:pt x="20566" y="7904"/>
                  </a:lnTo>
                  <a:cubicBezTo>
                    <a:pt x="20445" y="7985"/>
                    <a:pt x="20324" y="8065"/>
                    <a:pt x="20203" y="8146"/>
                  </a:cubicBezTo>
                  <a:lnTo>
                    <a:pt x="22300" y="8146"/>
                  </a:lnTo>
                  <a:lnTo>
                    <a:pt x="22300" y="12703"/>
                  </a:lnTo>
                  <a:lnTo>
                    <a:pt x="17743" y="12703"/>
                  </a:lnTo>
                  <a:lnTo>
                    <a:pt x="17743" y="9961"/>
                  </a:lnTo>
                  <a:lnTo>
                    <a:pt x="17501" y="10162"/>
                  </a:lnTo>
                  <a:lnTo>
                    <a:pt x="17501" y="12703"/>
                  </a:lnTo>
                  <a:lnTo>
                    <a:pt x="14558" y="12703"/>
                  </a:lnTo>
                  <a:lnTo>
                    <a:pt x="14316" y="12945"/>
                  </a:lnTo>
                  <a:lnTo>
                    <a:pt x="17501" y="12945"/>
                  </a:lnTo>
                  <a:lnTo>
                    <a:pt x="17501" y="17542"/>
                  </a:lnTo>
                  <a:lnTo>
                    <a:pt x="12945" y="17542"/>
                  </a:lnTo>
                  <a:lnTo>
                    <a:pt x="12945" y="14316"/>
                  </a:lnTo>
                  <a:lnTo>
                    <a:pt x="12703" y="14598"/>
                  </a:lnTo>
                  <a:lnTo>
                    <a:pt x="12703" y="17542"/>
                  </a:lnTo>
                  <a:lnTo>
                    <a:pt x="10122" y="17542"/>
                  </a:lnTo>
                  <a:lnTo>
                    <a:pt x="9920" y="17784"/>
                  </a:lnTo>
                  <a:lnTo>
                    <a:pt x="12703" y="17784"/>
                  </a:lnTo>
                  <a:lnTo>
                    <a:pt x="12703" y="22341"/>
                  </a:lnTo>
                  <a:lnTo>
                    <a:pt x="8106" y="22341"/>
                  </a:lnTo>
                  <a:lnTo>
                    <a:pt x="8106" y="20244"/>
                  </a:lnTo>
                  <a:cubicBezTo>
                    <a:pt x="8025" y="20365"/>
                    <a:pt x="7944" y="20486"/>
                    <a:pt x="7864" y="20607"/>
                  </a:cubicBezTo>
                  <a:lnTo>
                    <a:pt x="7864" y="22341"/>
                  </a:lnTo>
                  <a:lnTo>
                    <a:pt x="6775" y="22341"/>
                  </a:lnTo>
                  <a:cubicBezTo>
                    <a:pt x="6694" y="22421"/>
                    <a:pt x="6654" y="22502"/>
                    <a:pt x="6613" y="22583"/>
                  </a:cubicBezTo>
                  <a:lnTo>
                    <a:pt x="7864" y="22583"/>
                  </a:lnTo>
                  <a:lnTo>
                    <a:pt x="7864" y="27139"/>
                  </a:lnTo>
                  <a:lnTo>
                    <a:pt x="4194" y="27139"/>
                  </a:lnTo>
                  <a:cubicBezTo>
                    <a:pt x="4154" y="27220"/>
                    <a:pt x="4113" y="27301"/>
                    <a:pt x="4073" y="27381"/>
                  </a:cubicBezTo>
                  <a:lnTo>
                    <a:pt x="7864" y="27381"/>
                  </a:lnTo>
                  <a:lnTo>
                    <a:pt x="7864" y="31978"/>
                  </a:lnTo>
                  <a:lnTo>
                    <a:pt x="3307" y="31978"/>
                  </a:lnTo>
                  <a:lnTo>
                    <a:pt x="3307" y="29236"/>
                  </a:lnTo>
                  <a:lnTo>
                    <a:pt x="3065" y="29841"/>
                  </a:lnTo>
                  <a:lnTo>
                    <a:pt x="3065" y="31978"/>
                  </a:lnTo>
                  <a:lnTo>
                    <a:pt x="2299" y="31978"/>
                  </a:lnTo>
                  <a:cubicBezTo>
                    <a:pt x="2299" y="32059"/>
                    <a:pt x="2258" y="32140"/>
                    <a:pt x="2218" y="32220"/>
                  </a:cubicBezTo>
                  <a:lnTo>
                    <a:pt x="3065" y="32220"/>
                  </a:lnTo>
                  <a:lnTo>
                    <a:pt x="3065" y="36777"/>
                  </a:lnTo>
                  <a:lnTo>
                    <a:pt x="1008" y="36777"/>
                  </a:lnTo>
                  <a:cubicBezTo>
                    <a:pt x="1008" y="36858"/>
                    <a:pt x="968" y="36939"/>
                    <a:pt x="968" y="37019"/>
                  </a:cubicBezTo>
                  <a:lnTo>
                    <a:pt x="3065" y="37019"/>
                  </a:lnTo>
                  <a:lnTo>
                    <a:pt x="3065" y="41576"/>
                  </a:lnTo>
                  <a:lnTo>
                    <a:pt x="242" y="41576"/>
                  </a:lnTo>
                  <a:cubicBezTo>
                    <a:pt x="242" y="41657"/>
                    <a:pt x="242" y="41737"/>
                    <a:pt x="242" y="41818"/>
                  </a:cubicBezTo>
                  <a:lnTo>
                    <a:pt x="3065" y="41818"/>
                  </a:lnTo>
                  <a:lnTo>
                    <a:pt x="3065" y="46415"/>
                  </a:lnTo>
                  <a:lnTo>
                    <a:pt x="0" y="46415"/>
                  </a:lnTo>
                  <a:lnTo>
                    <a:pt x="0" y="46536"/>
                  </a:lnTo>
                  <a:lnTo>
                    <a:pt x="0" y="46657"/>
                  </a:lnTo>
                  <a:lnTo>
                    <a:pt x="3065" y="46657"/>
                  </a:lnTo>
                  <a:lnTo>
                    <a:pt x="3065" y="51214"/>
                  </a:lnTo>
                  <a:lnTo>
                    <a:pt x="242" y="51214"/>
                  </a:lnTo>
                  <a:cubicBezTo>
                    <a:pt x="242" y="51295"/>
                    <a:pt x="242" y="51375"/>
                    <a:pt x="242" y="51456"/>
                  </a:cubicBezTo>
                  <a:lnTo>
                    <a:pt x="3065" y="51456"/>
                  </a:lnTo>
                  <a:lnTo>
                    <a:pt x="3065" y="56053"/>
                  </a:lnTo>
                  <a:lnTo>
                    <a:pt x="968" y="56053"/>
                  </a:lnTo>
                  <a:cubicBezTo>
                    <a:pt x="968" y="56134"/>
                    <a:pt x="1008" y="56174"/>
                    <a:pt x="1008" y="56295"/>
                  </a:cubicBezTo>
                  <a:lnTo>
                    <a:pt x="3065" y="56295"/>
                  </a:lnTo>
                  <a:lnTo>
                    <a:pt x="3065" y="60852"/>
                  </a:lnTo>
                  <a:lnTo>
                    <a:pt x="2218" y="60852"/>
                  </a:lnTo>
                  <a:cubicBezTo>
                    <a:pt x="2258" y="60933"/>
                    <a:pt x="2299" y="61013"/>
                    <a:pt x="2299" y="61094"/>
                  </a:cubicBezTo>
                  <a:lnTo>
                    <a:pt x="3065" y="61094"/>
                  </a:lnTo>
                  <a:lnTo>
                    <a:pt x="3065" y="63191"/>
                  </a:lnTo>
                  <a:lnTo>
                    <a:pt x="3307" y="63836"/>
                  </a:lnTo>
                  <a:lnTo>
                    <a:pt x="3307" y="61094"/>
                  </a:lnTo>
                  <a:lnTo>
                    <a:pt x="7864" y="61094"/>
                  </a:lnTo>
                  <a:lnTo>
                    <a:pt x="7864" y="65651"/>
                  </a:lnTo>
                  <a:lnTo>
                    <a:pt x="4073" y="65651"/>
                  </a:lnTo>
                  <a:cubicBezTo>
                    <a:pt x="4113" y="65731"/>
                    <a:pt x="4154" y="65812"/>
                    <a:pt x="4194" y="65893"/>
                  </a:cubicBezTo>
                  <a:lnTo>
                    <a:pt x="7864" y="65893"/>
                  </a:lnTo>
                  <a:lnTo>
                    <a:pt x="7864" y="70490"/>
                  </a:lnTo>
                  <a:lnTo>
                    <a:pt x="6613" y="70490"/>
                  </a:lnTo>
                  <a:cubicBezTo>
                    <a:pt x="6654" y="70570"/>
                    <a:pt x="6694" y="70651"/>
                    <a:pt x="6775" y="70732"/>
                  </a:cubicBezTo>
                  <a:lnTo>
                    <a:pt x="7864" y="70732"/>
                  </a:lnTo>
                  <a:lnTo>
                    <a:pt x="7864" y="72466"/>
                  </a:lnTo>
                  <a:cubicBezTo>
                    <a:pt x="7944" y="72587"/>
                    <a:pt x="8025" y="72708"/>
                    <a:pt x="8106" y="72829"/>
                  </a:cubicBezTo>
                  <a:lnTo>
                    <a:pt x="8106" y="70732"/>
                  </a:lnTo>
                  <a:lnTo>
                    <a:pt x="12703" y="70732"/>
                  </a:lnTo>
                  <a:lnTo>
                    <a:pt x="12703" y="75289"/>
                  </a:lnTo>
                  <a:lnTo>
                    <a:pt x="9920" y="75289"/>
                  </a:lnTo>
                  <a:lnTo>
                    <a:pt x="10122" y="75531"/>
                  </a:lnTo>
                  <a:lnTo>
                    <a:pt x="12703" y="75531"/>
                  </a:lnTo>
                  <a:lnTo>
                    <a:pt x="12703" y="78474"/>
                  </a:lnTo>
                  <a:lnTo>
                    <a:pt x="12945" y="78716"/>
                  </a:lnTo>
                  <a:lnTo>
                    <a:pt x="12945" y="75531"/>
                  </a:lnTo>
                  <a:lnTo>
                    <a:pt x="17501" y="75531"/>
                  </a:lnTo>
                  <a:lnTo>
                    <a:pt x="17501" y="80087"/>
                  </a:lnTo>
                  <a:lnTo>
                    <a:pt x="14316" y="80087"/>
                  </a:lnTo>
                  <a:lnTo>
                    <a:pt x="14558" y="80329"/>
                  </a:lnTo>
                  <a:lnTo>
                    <a:pt x="17501" y="80329"/>
                  </a:lnTo>
                  <a:lnTo>
                    <a:pt x="17501" y="82910"/>
                  </a:lnTo>
                  <a:lnTo>
                    <a:pt x="17743" y="83072"/>
                  </a:lnTo>
                  <a:lnTo>
                    <a:pt x="17743" y="80329"/>
                  </a:lnTo>
                  <a:lnTo>
                    <a:pt x="22300" y="80329"/>
                  </a:lnTo>
                  <a:lnTo>
                    <a:pt x="22300" y="84927"/>
                  </a:lnTo>
                  <a:lnTo>
                    <a:pt x="20203" y="84927"/>
                  </a:lnTo>
                  <a:cubicBezTo>
                    <a:pt x="20324" y="85007"/>
                    <a:pt x="20445" y="85088"/>
                    <a:pt x="20566" y="85168"/>
                  </a:cubicBezTo>
                  <a:lnTo>
                    <a:pt x="22300" y="85168"/>
                  </a:lnTo>
                  <a:lnTo>
                    <a:pt x="22300" y="86257"/>
                  </a:lnTo>
                  <a:cubicBezTo>
                    <a:pt x="22381" y="86338"/>
                    <a:pt x="22462" y="86378"/>
                    <a:pt x="22542" y="86419"/>
                  </a:cubicBezTo>
                  <a:lnTo>
                    <a:pt x="22542" y="85168"/>
                  </a:lnTo>
                  <a:lnTo>
                    <a:pt x="27139" y="85168"/>
                  </a:lnTo>
                  <a:lnTo>
                    <a:pt x="27139" y="88838"/>
                  </a:lnTo>
                  <a:cubicBezTo>
                    <a:pt x="27220" y="88878"/>
                    <a:pt x="27301" y="88919"/>
                    <a:pt x="27381" y="88959"/>
                  </a:cubicBezTo>
                  <a:lnTo>
                    <a:pt x="27381" y="85168"/>
                  </a:lnTo>
                  <a:lnTo>
                    <a:pt x="31938" y="85168"/>
                  </a:lnTo>
                  <a:lnTo>
                    <a:pt x="31938" y="89725"/>
                  </a:lnTo>
                  <a:lnTo>
                    <a:pt x="29236" y="89725"/>
                  </a:lnTo>
                  <a:lnTo>
                    <a:pt x="29841" y="89967"/>
                  </a:lnTo>
                  <a:lnTo>
                    <a:pt x="31938" y="89967"/>
                  </a:lnTo>
                  <a:lnTo>
                    <a:pt x="31938" y="90733"/>
                  </a:lnTo>
                  <a:cubicBezTo>
                    <a:pt x="32019" y="90733"/>
                    <a:pt x="32099" y="90774"/>
                    <a:pt x="32180" y="90814"/>
                  </a:cubicBezTo>
                  <a:lnTo>
                    <a:pt x="32180" y="89967"/>
                  </a:lnTo>
                  <a:lnTo>
                    <a:pt x="36777" y="89967"/>
                  </a:lnTo>
                  <a:lnTo>
                    <a:pt x="36777" y="92024"/>
                  </a:lnTo>
                  <a:cubicBezTo>
                    <a:pt x="36858" y="92024"/>
                    <a:pt x="36939" y="92064"/>
                    <a:pt x="37019" y="92064"/>
                  </a:cubicBezTo>
                  <a:lnTo>
                    <a:pt x="37019" y="89967"/>
                  </a:lnTo>
                  <a:lnTo>
                    <a:pt x="41576" y="89967"/>
                  </a:lnTo>
                  <a:lnTo>
                    <a:pt x="41576" y="92790"/>
                  </a:lnTo>
                  <a:cubicBezTo>
                    <a:pt x="41657" y="92790"/>
                    <a:pt x="41737" y="92790"/>
                    <a:pt x="41818" y="92790"/>
                  </a:cubicBezTo>
                  <a:lnTo>
                    <a:pt x="41818" y="89967"/>
                  </a:lnTo>
                  <a:lnTo>
                    <a:pt x="46375" y="89967"/>
                  </a:lnTo>
                  <a:lnTo>
                    <a:pt x="46375" y="93032"/>
                  </a:lnTo>
                  <a:lnTo>
                    <a:pt x="46496" y="93032"/>
                  </a:lnTo>
                  <a:lnTo>
                    <a:pt x="46617" y="93032"/>
                  </a:lnTo>
                  <a:lnTo>
                    <a:pt x="46617" y="89967"/>
                  </a:lnTo>
                  <a:lnTo>
                    <a:pt x="51214" y="89967"/>
                  </a:lnTo>
                  <a:lnTo>
                    <a:pt x="51214" y="92790"/>
                  </a:lnTo>
                  <a:cubicBezTo>
                    <a:pt x="51295" y="92790"/>
                    <a:pt x="51375" y="92790"/>
                    <a:pt x="51456" y="92790"/>
                  </a:cubicBezTo>
                  <a:lnTo>
                    <a:pt x="51456" y="89967"/>
                  </a:lnTo>
                  <a:lnTo>
                    <a:pt x="56013" y="89967"/>
                  </a:lnTo>
                  <a:lnTo>
                    <a:pt x="56013" y="92064"/>
                  </a:lnTo>
                  <a:cubicBezTo>
                    <a:pt x="56093" y="92064"/>
                    <a:pt x="56174" y="92024"/>
                    <a:pt x="56255" y="92024"/>
                  </a:cubicBezTo>
                  <a:lnTo>
                    <a:pt x="56255" y="89967"/>
                  </a:lnTo>
                  <a:lnTo>
                    <a:pt x="60812" y="89967"/>
                  </a:lnTo>
                  <a:lnTo>
                    <a:pt x="60812" y="90814"/>
                  </a:lnTo>
                  <a:cubicBezTo>
                    <a:pt x="60892" y="90774"/>
                    <a:pt x="60973" y="90733"/>
                    <a:pt x="61054" y="90733"/>
                  </a:cubicBezTo>
                  <a:lnTo>
                    <a:pt x="61054" y="89967"/>
                  </a:lnTo>
                  <a:lnTo>
                    <a:pt x="63191" y="89967"/>
                  </a:lnTo>
                  <a:lnTo>
                    <a:pt x="63796" y="89725"/>
                  </a:lnTo>
                  <a:lnTo>
                    <a:pt x="61054" y="89725"/>
                  </a:lnTo>
                  <a:lnTo>
                    <a:pt x="61054" y="85168"/>
                  </a:lnTo>
                  <a:lnTo>
                    <a:pt x="65651" y="85168"/>
                  </a:lnTo>
                  <a:lnTo>
                    <a:pt x="65651" y="88959"/>
                  </a:lnTo>
                  <a:cubicBezTo>
                    <a:pt x="65731" y="88919"/>
                    <a:pt x="65812" y="88878"/>
                    <a:pt x="65893" y="88838"/>
                  </a:cubicBezTo>
                  <a:lnTo>
                    <a:pt x="65893" y="85168"/>
                  </a:lnTo>
                  <a:lnTo>
                    <a:pt x="70450" y="85168"/>
                  </a:lnTo>
                  <a:lnTo>
                    <a:pt x="70450" y="86419"/>
                  </a:lnTo>
                  <a:cubicBezTo>
                    <a:pt x="70530" y="86378"/>
                    <a:pt x="70611" y="86338"/>
                    <a:pt x="70691" y="86257"/>
                  </a:cubicBezTo>
                  <a:lnTo>
                    <a:pt x="70691" y="85168"/>
                  </a:lnTo>
                  <a:lnTo>
                    <a:pt x="72425" y="85168"/>
                  </a:lnTo>
                  <a:cubicBezTo>
                    <a:pt x="72546" y="85088"/>
                    <a:pt x="72667" y="85007"/>
                    <a:pt x="72788" y="84927"/>
                  </a:cubicBezTo>
                  <a:lnTo>
                    <a:pt x="70691" y="84927"/>
                  </a:lnTo>
                  <a:lnTo>
                    <a:pt x="70691" y="80329"/>
                  </a:lnTo>
                  <a:lnTo>
                    <a:pt x="75248" y="80329"/>
                  </a:lnTo>
                  <a:lnTo>
                    <a:pt x="75248" y="83072"/>
                  </a:lnTo>
                  <a:lnTo>
                    <a:pt x="75490" y="82910"/>
                  </a:lnTo>
                  <a:lnTo>
                    <a:pt x="75490" y="80329"/>
                  </a:lnTo>
                  <a:lnTo>
                    <a:pt x="78434" y="80329"/>
                  </a:lnTo>
                  <a:lnTo>
                    <a:pt x="78716" y="80087"/>
                  </a:lnTo>
                  <a:lnTo>
                    <a:pt x="75490" y="80087"/>
                  </a:lnTo>
                  <a:lnTo>
                    <a:pt x="75490" y="75531"/>
                  </a:lnTo>
                  <a:lnTo>
                    <a:pt x="80087" y="75531"/>
                  </a:lnTo>
                  <a:lnTo>
                    <a:pt x="80087" y="78716"/>
                  </a:lnTo>
                  <a:lnTo>
                    <a:pt x="80329" y="78474"/>
                  </a:lnTo>
                  <a:lnTo>
                    <a:pt x="80329" y="75531"/>
                  </a:lnTo>
                  <a:lnTo>
                    <a:pt x="82870" y="75531"/>
                  </a:lnTo>
                  <a:lnTo>
                    <a:pt x="83072" y="75289"/>
                  </a:lnTo>
                  <a:lnTo>
                    <a:pt x="80329" y="75289"/>
                  </a:lnTo>
                  <a:lnTo>
                    <a:pt x="80329" y="70732"/>
                  </a:lnTo>
                  <a:lnTo>
                    <a:pt x="84886" y="70732"/>
                  </a:lnTo>
                  <a:lnTo>
                    <a:pt x="84886" y="72829"/>
                  </a:lnTo>
                  <a:cubicBezTo>
                    <a:pt x="84967" y="72708"/>
                    <a:pt x="85048" y="72587"/>
                    <a:pt x="85128" y="72466"/>
                  </a:cubicBezTo>
                  <a:lnTo>
                    <a:pt x="85128" y="70732"/>
                  </a:lnTo>
                  <a:lnTo>
                    <a:pt x="86257" y="70732"/>
                  </a:lnTo>
                  <a:cubicBezTo>
                    <a:pt x="86298" y="70651"/>
                    <a:pt x="86338" y="70570"/>
                    <a:pt x="86378" y="70490"/>
                  </a:cubicBezTo>
                  <a:lnTo>
                    <a:pt x="85128" y="70490"/>
                  </a:lnTo>
                  <a:lnTo>
                    <a:pt x="85128" y="65893"/>
                  </a:lnTo>
                  <a:lnTo>
                    <a:pt x="88798" y="65893"/>
                  </a:lnTo>
                  <a:cubicBezTo>
                    <a:pt x="88838" y="65812"/>
                    <a:pt x="88879" y="65731"/>
                    <a:pt x="88919" y="65651"/>
                  </a:cubicBezTo>
                  <a:lnTo>
                    <a:pt x="85128" y="65651"/>
                  </a:lnTo>
                  <a:lnTo>
                    <a:pt x="85128" y="61094"/>
                  </a:lnTo>
                  <a:lnTo>
                    <a:pt x="89685" y="61094"/>
                  </a:lnTo>
                  <a:close/>
                  <a:moveTo>
                    <a:pt x="85128" y="32180"/>
                  </a:moveTo>
                  <a:lnTo>
                    <a:pt x="89685" y="32180"/>
                  </a:lnTo>
                  <a:lnTo>
                    <a:pt x="89685" y="36777"/>
                  </a:lnTo>
                  <a:lnTo>
                    <a:pt x="85128" y="36777"/>
                  </a:lnTo>
                  <a:close/>
                  <a:moveTo>
                    <a:pt x="85128" y="37019"/>
                  </a:moveTo>
                  <a:lnTo>
                    <a:pt x="89685" y="37019"/>
                  </a:lnTo>
                  <a:lnTo>
                    <a:pt x="89685" y="41576"/>
                  </a:lnTo>
                  <a:lnTo>
                    <a:pt x="85128" y="41576"/>
                  </a:lnTo>
                  <a:close/>
                  <a:moveTo>
                    <a:pt x="85128" y="41818"/>
                  </a:moveTo>
                  <a:lnTo>
                    <a:pt x="89685" y="41818"/>
                  </a:lnTo>
                  <a:lnTo>
                    <a:pt x="89685" y="46375"/>
                  </a:lnTo>
                  <a:lnTo>
                    <a:pt x="85128" y="46375"/>
                  </a:lnTo>
                  <a:close/>
                  <a:moveTo>
                    <a:pt x="85128" y="46617"/>
                  </a:moveTo>
                  <a:lnTo>
                    <a:pt x="89685" y="46617"/>
                  </a:lnTo>
                  <a:lnTo>
                    <a:pt x="89685" y="51214"/>
                  </a:lnTo>
                  <a:lnTo>
                    <a:pt x="85128" y="51214"/>
                  </a:lnTo>
                  <a:close/>
                  <a:moveTo>
                    <a:pt x="85128" y="51456"/>
                  </a:moveTo>
                  <a:lnTo>
                    <a:pt x="89685" y="51456"/>
                  </a:lnTo>
                  <a:lnTo>
                    <a:pt x="89685" y="56013"/>
                  </a:lnTo>
                  <a:lnTo>
                    <a:pt x="85128" y="56013"/>
                  </a:lnTo>
                  <a:close/>
                  <a:moveTo>
                    <a:pt x="85128" y="56255"/>
                  </a:moveTo>
                  <a:lnTo>
                    <a:pt x="89685" y="56255"/>
                  </a:lnTo>
                  <a:lnTo>
                    <a:pt x="89685" y="60812"/>
                  </a:lnTo>
                  <a:lnTo>
                    <a:pt x="85128" y="60812"/>
                  </a:lnTo>
                  <a:close/>
                  <a:moveTo>
                    <a:pt x="7904" y="60812"/>
                  </a:moveTo>
                  <a:lnTo>
                    <a:pt x="3347" y="60812"/>
                  </a:lnTo>
                  <a:lnTo>
                    <a:pt x="3347" y="56255"/>
                  </a:lnTo>
                  <a:lnTo>
                    <a:pt x="7904" y="56255"/>
                  </a:lnTo>
                  <a:close/>
                  <a:moveTo>
                    <a:pt x="7904" y="56013"/>
                  </a:moveTo>
                  <a:lnTo>
                    <a:pt x="3347" y="56013"/>
                  </a:lnTo>
                  <a:lnTo>
                    <a:pt x="3347" y="51456"/>
                  </a:lnTo>
                  <a:lnTo>
                    <a:pt x="7904" y="51456"/>
                  </a:lnTo>
                  <a:close/>
                  <a:moveTo>
                    <a:pt x="7904" y="51214"/>
                  </a:moveTo>
                  <a:lnTo>
                    <a:pt x="3347" y="51214"/>
                  </a:lnTo>
                  <a:lnTo>
                    <a:pt x="3347" y="46617"/>
                  </a:lnTo>
                  <a:lnTo>
                    <a:pt x="7904" y="46617"/>
                  </a:lnTo>
                  <a:close/>
                  <a:moveTo>
                    <a:pt x="7904" y="46375"/>
                  </a:moveTo>
                  <a:lnTo>
                    <a:pt x="3347" y="46375"/>
                  </a:lnTo>
                  <a:lnTo>
                    <a:pt x="3347" y="41818"/>
                  </a:lnTo>
                  <a:lnTo>
                    <a:pt x="7904" y="41818"/>
                  </a:lnTo>
                  <a:close/>
                  <a:moveTo>
                    <a:pt x="7904" y="41576"/>
                  </a:moveTo>
                  <a:lnTo>
                    <a:pt x="3347" y="41576"/>
                  </a:lnTo>
                  <a:lnTo>
                    <a:pt x="3347" y="37019"/>
                  </a:lnTo>
                  <a:lnTo>
                    <a:pt x="7904" y="37019"/>
                  </a:lnTo>
                  <a:close/>
                  <a:moveTo>
                    <a:pt x="7904" y="36777"/>
                  </a:moveTo>
                  <a:lnTo>
                    <a:pt x="3347" y="36777"/>
                  </a:lnTo>
                  <a:lnTo>
                    <a:pt x="3347" y="32180"/>
                  </a:lnTo>
                  <a:lnTo>
                    <a:pt x="7904" y="32180"/>
                  </a:lnTo>
                  <a:close/>
                  <a:moveTo>
                    <a:pt x="12703" y="70449"/>
                  </a:moveTo>
                  <a:lnTo>
                    <a:pt x="8146" y="70449"/>
                  </a:lnTo>
                  <a:lnTo>
                    <a:pt x="8146" y="65893"/>
                  </a:lnTo>
                  <a:lnTo>
                    <a:pt x="12703" y="65893"/>
                  </a:lnTo>
                  <a:close/>
                  <a:moveTo>
                    <a:pt x="12703" y="65610"/>
                  </a:moveTo>
                  <a:lnTo>
                    <a:pt x="8146" y="65610"/>
                  </a:lnTo>
                  <a:lnTo>
                    <a:pt x="8146" y="61054"/>
                  </a:lnTo>
                  <a:lnTo>
                    <a:pt x="12703" y="61054"/>
                  </a:lnTo>
                  <a:close/>
                  <a:moveTo>
                    <a:pt x="12703" y="60812"/>
                  </a:moveTo>
                  <a:lnTo>
                    <a:pt x="8146" y="60812"/>
                  </a:lnTo>
                  <a:lnTo>
                    <a:pt x="8146" y="56255"/>
                  </a:lnTo>
                  <a:lnTo>
                    <a:pt x="12703" y="56255"/>
                  </a:lnTo>
                  <a:close/>
                  <a:moveTo>
                    <a:pt x="12703" y="56013"/>
                  </a:moveTo>
                  <a:lnTo>
                    <a:pt x="8146" y="56013"/>
                  </a:lnTo>
                  <a:lnTo>
                    <a:pt x="8146" y="51456"/>
                  </a:lnTo>
                  <a:lnTo>
                    <a:pt x="12703" y="51456"/>
                  </a:lnTo>
                  <a:close/>
                  <a:moveTo>
                    <a:pt x="12703" y="51174"/>
                  </a:moveTo>
                  <a:lnTo>
                    <a:pt x="8146" y="51174"/>
                  </a:lnTo>
                  <a:lnTo>
                    <a:pt x="8146" y="46617"/>
                  </a:lnTo>
                  <a:lnTo>
                    <a:pt x="12703" y="46617"/>
                  </a:lnTo>
                  <a:close/>
                  <a:moveTo>
                    <a:pt x="12703" y="46375"/>
                  </a:moveTo>
                  <a:lnTo>
                    <a:pt x="8146" y="46375"/>
                  </a:lnTo>
                  <a:lnTo>
                    <a:pt x="8146" y="41818"/>
                  </a:lnTo>
                  <a:lnTo>
                    <a:pt x="12703" y="41818"/>
                  </a:lnTo>
                  <a:close/>
                  <a:moveTo>
                    <a:pt x="12703" y="41576"/>
                  </a:moveTo>
                  <a:lnTo>
                    <a:pt x="8146" y="41576"/>
                  </a:lnTo>
                  <a:lnTo>
                    <a:pt x="8146" y="36979"/>
                  </a:lnTo>
                  <a:lnTo>
                    <a:pt x="12703" y="36979"/>
                  </a:lnTo>
                  <a:close/>
                  <a:moveTo>
                    <a:pt x="12703" y="36737"/>
                  </a:moveTo>
                  <a:lnTo>
                    <a:pt x="8146" y="36737"/>
                  </a:lnTo>
                  <a:lnTo>
                    <a:pt x="8146" y="32180"/>
                  </a:lnTo>
                  <a:lnTo>
                    <a:pt x="12703" y="32180"/>
                  </a:lnTo>
                  <a:close/>
                  <a:moveTo>
                    <a:pt x="12703" y="31938"/>
                  </a:moveTo>
                  <a:lnTo>
                    <a:pt x="8146" y="31938"/>
                  </a:lnTo>
                  <a:lnTo>
                    <a:pt x="8146" y="27381"/>
                  </a:lnTo>
                  <a:lnTo>
                    <a:pt x="12703" y="27381"/>
                  </a:lnTo>
                  <a:close/>
                  <a:moveTo>
                    <a:pt x="12703" y="27139"/>
                  </a:moveTo>
                  <a:lnTo>
                    <a:pt x="8146" y="27139"/>
                  </a:lnTo>
                  <a:lnTo>
                    <a:pt x="8146" y="22542"/>
                  </a:lnTo>
                  <a:lnTo>
                    <a:pt x="12703" y="22542"/>
                  </a:lnTo>
                  <a:close/>
                  <a:moveTo>
                    <a:pt x="17542" y="75248"/>
                  </a:moveTo>
                  <a:lnTo>
                    <a:pt x="12945" y="75248"/>
                  </a:lnTo>
                  <a:lnTo>
                    <a:pt x="12945" y="70651"/>
                  </a:lnTo>
                  <a:lnTo>
                    <a:pt x="17542" y="70651"/>
                  </a:lnTo>
                  <a:close/>
                  <a:moveTo>
                    <a:pt x="17542" y="70449"/>
                  </a:moveTo>
                  <a:lnTo>
                    <a:pt x="12945" y="70449"/>
                  </a:lnTo>
                  <a:lnTo>
                    <a:pt x="12945" y="65852"/>
                  </a:lnTo>
                  <a:lnTo>
                    <a:pt x="17542" y="65852"/>
                  </a:lnTo>
                  <a:close/>
                  <a:moveTo>
                    <a:pt x="17542" y="65610"/>
                  </a:moveTo>
                  <a:lnTo>
                    <a:pt x="12945" y="65610"/>
                  </a:lnTo>
                  <a:lnTo>
                    <a:pt x="12945" y="61054"/>
                  </a:lnTo>
                  <a:lnTo>
                    <a:pt x="17542" y="61054"/>
                  </a:lnTo>
                  <a:close/>
                  <a:moveTo>
                    <a:pt x="17542" y="60812"/>
                  </a:moveTo>
                  <a:lnTo>
                    <a:pt x="12945" y="60812"/>
                  </a:lnTo>
                  <a:lnTo>
                    <a:pt x="12945" y="56214"/>
                  </a:lnTo>
                  <a:lnTo>
                    <a:pt x="17542" y="56214"/>
                  </a:lnTo>
                  <a:close/>
                  <a:moveTo>
                    <a:pt x="17542" y="55972"/>
                  </a:moveTo>
                  <a:lnTo>
                    <a:pt x="12945" y="55972"/>
                  </a:lnTo>
                  <a:lnTo>
                    <a:pt x="12945" y="51416"/>
                  </a:lnTo>
                  <a:lnTo>
                    <a:pt x="17542" y="51416"/>
                  </a:lnTo>
                  <a:close/>
                  <a:moveTo>
                    <a:pt x="17542" y="51174"/>
                  </a:moveTo>
                  <a:lnTo>
                    <a:pt x="12945" y="51174"/>
                  </a:lnTo>
                  <a:lnTo>
                    <a:pt x="12945" y="46617"/>
                  </a:lnTo>
                  <a:lnTo>
                    <a:pt x="17542" y="46617"/>
                  </a:lnTo>
                  <a:close/>
                  <a:moveTo>
                    <a:pt x="17542" y="46375"/>
                  </a:moveTo>
                  <a:lnTo>
                    <a:pt x="12945" y="46375"/>
                  </a:lnTo>
                  <a:lnTo>
                    <a:pt x="12945" y="41778"/>
                  </a:lnTo>
                  <a:lnTo>
                    <a:pt x="17542" y="41778"/>
                  </a:lnTo>
                  <a:close/>
                  <a:moveTo>
                    <a:pt x="17542" y="41536"/>
                  </a:moveTo>
                  <a:lnTo>
                    <a:pt x="12945" y="41536"/>
                  </a:lnTo>
                  <a:lnTo>
                    <a:pt x="12945" y="36979"/>
                  </a:lnTo>
                  <a:lnTo>
                    <a:pt x="17542" y="36979"/>
                  </a:lnTo>
                  <a:close/>
                  <a:moveTo>
                    <a:pt x="17542" y="36737"/>
                  </a:moveTo>
                  <a:lnTo>
                    <a:pt x="12945" y="36737"/>
                  </a:lnTo>
                  <a:lnTo>
                    <a:pt x="12945" y="32180"/>
                  </a:lnTo>
                  <a:lnTo>
                    <a:pt x="17542" y="32180"/>
                  </a:lnTo>
                  <a:close/>
                  <a:moveTo>
                    <a:pt x="17542" y="31938"/>
                  </a:moveTo>
                  <a:lnTo>
                    <a:pt x="12945" y="31938"/>
                  </a:lnTo>
                  <a:lnTo>
                    <a:pt x="12945" y="27341"/>
                  </a:lnTo>
                  <a:lnTo>
                    <a:pt x="17542" y="27341"/>
                  </a:lnTo>
                  <a:close/>
                  <a:moveTo>
                    <a:pt x="17542" y="27099"/>
                  </a:moveTo>
                  <a:lnTo>
                    <a:pt x="12945" y="27099"/>
                  </a:lnTo>
                  <a:lnTo>
                    <a:pt x="12945" y="22542"/>
                  </a:lnTo>
                  <a:lnTo>
                    <a:pt x="17542" y="22542"/>
                  </a:lnTo>
                  <a:close/>
                  <a:moveTo>
                    <a:pt x="17542" y="22300"/>
                  </a:moveTo>
                  <a:lnTo>
                    <a:pt x="12945" y="22300"/>
                  </a:lnTo>
                  <a:lnTo>
                    <a:pt x="12945" y="17743"/>
                  </a:lnTo>
                  <a:lnTo>
                    <a:pt x="17542" y="17743"/>
                  </a:lnTo>
                  <a:close/>
                  <a:moveTo>
                    <a:pt x="22341" y="80047"/>
                  </a:moveTo>
                  <a:lnTo>
                    <a:pt x="17784" y="80047"/>
                  </a:lnTo>
                  <a:lnTo>
                    <a:pt x="17784" y="75450"/>
                  </a:lnTo>
                  <a:lnTo>
                    <a:pt x="22341" y="75450"/>
                  </a:lnTo>
                  <a:close/>
                  <a:moveTo>
                    <a:pt x="22341" y="75208"/>
                  </a:moveTo>
                  <a:lnTo>
                    <a:pt x="17784" y="75208"/>
                  </a:lnTo>
                  <a:lnTo>
                    <a:pt x="17784" y="70651"/>
                  </a:lnTo>
                  <a:lnTo>
                    <a:pt x="22341" y="70651"/>
                  </a:lnTo>
                  <a:close/>
                  <a:moveTo>
                    <a:pt x="22341" y="70409"/>
                  </a:moveTo>
                  <a:lnTo>
                    <a:pt x="17784" y="70409"/>
                  </a:lnTo>
                  <a:lnTo>
                    <a:pt x="17784" y="65852"/>
                  </a:lnTo>
                  <a:lnTo>
                    <a:pt x="22341" y="65852"/>
                  </a:lnTo>
                  <a:close/>
                  <a:moveTo>
                    <a:pt x="22341" y="65610"/>
                  </a:moveTo>
                  <a:lnTo>
                    <a:pt x="17784" y="65610"/>
                  </a:lnTo>
                  <a:lnTo>
                    <a:pt x="17784" y="61013"/>
                  </a:lnTo>
                  <a:lnTo>
                    <a:pt x="22341" y="61013"/>
                  </a:lnTo>
                  <a:close/>
                  <a:moveTo>
                    <a:pt x="22341" y="60771"/>
                  </a:moveTo>
                  <a:lnTo>
                    <a:pt x="17784" y="60771"/>
                  </a:lnTo>
                  <a:lnTo>
                    <a:pt x="17784" y="56214"/>
                  </a:lnTo>
                  <a:lnTo>
                    <a:pt x="22341" y="56214"/>
                  </a:lnTo>
                  <a:close/>
                  <a:moveTo>
                    <a:pt x="22341" y="55972"/>
                  </a:moveTo>
                  <a:lnTo>
                    <a:pt x="17784" y="55972"/>
                  </a:lnTo>
                  <a:lnTo>
                    <a:pt x="17784" y="51416"/>
                  </a:lnTo>
                  <a:lnTo>
                    <a:pt x="22341" y="51416"/>
                  </a:lnTo>
                  <a:close/>
                  <a:moveTo>
                    <a:pt x="22341" y="51174"/>
                  </a:moveTo>
                  <a:lnTo>
                    <a:pt x="17784" y="51174"/>
                  </a:lnTo>
                  <a:lnTo>
                    <a:pt x="17784" y="46577"/>
                  </a:lnTo>
                  <a:lnTo>
                    <a:pt x="22341" y="46577"/>
                  </a:lnTo>
                  <a:close/>
                  <a:moveTo>
                    <a:pt x="22341" y="46335"/>
                  </a:moveTo>
                  <a:lnTo>
                    <a:pt x="17784" y="46335"/>
                  </a:lnTo>
                  <a:lnTo>
                    <a:pt x="17784" y="41778"/>
                  </a:lnTo>
                  <a:lnTo>
                    <a:pt x="22341" y="41778"/>
                  </a:lnTo>
                  <a:close/>
                  <a:moveTo>
                    <a:pt x="22341" y="41536"/>
                  </a:moveTo>
                  <a:lnTo>
                    <a:pt x="17784" y="41536"/>
                  </a:lnTo>
                  <a:lnTo>
                    <a:pt x="17784" y="36939"/>
                  </a:lnTo>
                  <a:lnTo>
                    <a:pt x="22341" y="36939"/>
                  </a:lnTo>
                  <a:close/>
                  <a:moveTo>
                    <a:pt x="22341" y="36737"/>
                  </a:moveTo>
                  <a:lnTo>
                    <a:pt x="17784" y="36737"/>
                  </a:lnTo>
                  <a:lnTo>
                    <a:pt x="17784" y="32140"/>
                  </a:lnTo>
                  <a:lnTo>
                    <a:pt x="22341" y="32140"/>
                  </a:lnTo>
                  <a:close/>
                  <a:moveTo>
                    <a:pt x="22341" y="31898"/>
                  </a:moveTo>
                  <a:lnTo>
                    <a:pt x="17784" y="31898"/>
                  </a:lnTo>
                  <a:lnTo>
                    <a:pt x="17784" y="27341"/>
                  </a:lnTo>
                  <a:lnTo>
                    <a:pt x="22341" y="27341"/>
                  </a:lnTo>
                  <a:close/>
                  <a:moveTo>
                    <a:pt x="22341" y="27099"/>
                  </a:moveTo>
                  <a:lnTo>
                    <a:pt x="17784" y="27099"/>
                  </a:lnTo>
                  <a:lnTo>
                    <a:pt x="17784" y="22502"/>
                  </a:lnTo>
                  <a:lnTo>
                    <a:pt x="22341" y="22502"/>
                  </a:lnTo>
                  <a:close/>
                  <a:moveTo>
                    <a:pt x="22341" y="22260"/>
                  </a:moveTo>
                  <a:lnTo>
                    <a:pt x="17784" y="22260"/>
                  </a:lnTo>
                  <a:lnTo>
                    <a:pt x="17784" y="17703"/>
                  </a:lnTo>
                  <a:lnTo>
                    <a:pt x="22341" y="17703"/>
                  </a:lnTo>
                  <a:close/>
                  <a:moveTo>
                    <a:pt x="22341" y="17461"/>
                  </a:moveTo>
                  <a:lnTo>
                    <a:pt x="17784" y="17461"/>
                  </a:lnTo>
                  <a:lnTo>
                    <a:pt x="17784" y="12904"/>
                  </a:lnTo>
                  <a:lnTo>
                    <a:pt x="22341" y="12904"/>
                  </a:lnTo>
                  <a:close/>
                  <a:moveTo>
                    <a:pt x="27139" y="84846"/>
                  </a:moveTo>
                  <a:lnTo>
                    <a:pt x="22583" y="84846"/>
                  </a:lnTo>
                  <a:lnTo>
                    <a:pt x="22583" y="80249"/>
                  </a:lnTo>
                  <a:lnTo>
                    <a:pt x="27139" y="80249"/>
                  </a:lnTo>
                  <a:close/>
                  <a:moveTo>
                    <a:pt x="27139" y="80007"/>
                  </a:moveTo>
                  <a:lnTo>
                    <a:pt x="22583" y="80007"/>
                  </a:lnTo>
                  <a:lnTo>
                    <a:pt x="22583" y="75450"/>
                  </a:lnTo>
                  <a:lnTo>
                    <a:pt x="27139" y="75450"/>
                  </a:lnTo>
                  <a:close/>
                  <a:moveTo>
                    <a:pt x="27139" y="75208"/>
                  </a:moveTo>
                  <a:lnTo>
                    <a:pt x="22583" y="75208"/>
                  </a:lnTo>
                  <a:lnTo>
                    <a:pt x="22583" y="70611"/>
                  </a:lnTo>
                  <a:lnTo>
                    <a:pt x="27139" y="70611"/>
                  </a:lnTo>
                  <a:close/>
                  <a:moveTo>
                    <a:pt x="27139" y="70369"/>
                  </a:moveTo>
                  <a:lnTo>
                    <a:pt x="22583" y="70369"/>
                  </a:lnTo>
                  <a:lnTo>
                    <a:pt x="22583" y="65812"/>
                  </a:lnTo>
                  <a:lnTo>
                    <a:pt x="27139" y="65812"/>
                  </a:lnTo>
                  <a:close/>
                  <a:moveTo>
                    <a:pt x="27139" y="65570"/>
                  </a:moveTo>
                  <a:lnTo>
                    <a:pt x="22583" y="65570"/>
                  </a:lnTo>
                  <a:lnTo>
                    <a:pt x="22583" y="61013"/>
                  </a:lnTo>
                  <a:lnTo>
                    <a:pt x="27139" y="61013"/>
                  </a:lnTo>
                  <a:close/>
                  <a:moveTo>
                    <a:pt x="27139" y="60771"/>
                  </a:moveTo>
                  <a:lnTo>
                    <a:pt x="22583" y="60771"/>
                  </a:lnTo>
                  <a:lnTo>
                    <a:pt x="22583" y="56174"/>
                  </a:lnTo>
                  <a:lnTo>
                    <a:pt x="27139" y="56174"/>
                  </a:lnTo>
                  <a:close/>
                  <a:moveTo>
                    <a:pt x="27139" y="55932"/>
                  </a:moveTo>
                  <a:lnTo>
                    <a:pt x="22583" y="55932"/>
                  </a:lnTo>
                  <a:lnTo>
                    <a:pt x="22583" y="51375"/>
                  </a:lnTo>
                  <a:lnTo>
                    <a:pt x="27139" y="51375"/>
                  </a:lnTo>
                  <a:close/>
                  <a:moveTo>
                    <a:pt x="27139" y="51133"/>
                  </a:moveTo>
                  <a:lnTo>
                    <a:pt x="22583" y="51133"/>
                  </a:lnTo>
                  <a:lnTo>
                    <a:pt x="22583" y="46577"/>
                  </a:lnTo>
                  <a:lnTo>
                    <a:pt x="27139" y="46577"/>
                  </a:lnTo>
                  <a:close/>
                  <a:moveTo>
                    <a:pt x="27139" y="46335"/>
                  </a:moveTo>
                  <a:lnTo>
                    <a:pt x="22583" y="46335"/>
                  </a:lnTo>
                  <a:lnTo>
                    <a:pt x="22583" y="41737"/>
                  </a:lnTo>
                  <a:lnTo>
                    <a:pt x="27139" y="41737"/>
                  </a:lnTo>
                  <a:close/>
                  <a:moveTo>
                    <a:pt x="27139" y="41495"/>
                  </a:moveTo>
                  <a:lnTo>
                    <a:pt x="22583" y="41495"/>
                  </a:lnTo>
                  <a:lnTo>
                    <a:pt x="22583" y="36939"/>
                  </a:lnTo>
                  <a:lnTo>
                    <a:pt x="27139" y="36939"/>
                  </a:lnTo>
                  <a:close/>
                  <a:moveTo>
                    <a:pt x="27139" y="36697"/>
                  </a:moveTo>
                  <a:lnTo>
                    <a:pt x="22583" y="36697"/>
                  </a:lnTo>
                  <a:lnTo>
                    <a:pt x="22583" y="32140"/>
                  </a:lnTo>
                  <a:lnTo>
                    <a:pt x="27139" y="32140"/>
                  </a:lnTo>
                  <a:close/>
                  <a:moveTo>
                    <a:pt x="27139" y="31898"/>
                  </a:moveTo>
                  <a:lnTo>
                    <a:pt x="22583" y="31898"/>
                  </a:lnTo>
                  <a:lnTo>
                    <a:pt x="22583" y="27301"/>
                  </a:lnTo>
                  <a:lnTo>
                    <a:pt x="27139" y="27301"/>
                  </a:lnTo>
                  <a:close/>
                  <a:moveTo>
                    <a:pt x="27139" y="27059"/>
                  </a:moveTo>
                  <a:lnTo>
                    <a:pt x="22583" y="27059"/>
                  </a:lnTo>
                  <a:lnTo>
                    <a:pt x="22583" y="22502"/>
                  </a:lnTo>
                  <a:lnTo>
                    <a:pt x="27139" y="22502"/>
                  </a:lnTo>
                  <a:close/>
                  <a:moveTo>
                    <a:pt x="27139" y="22260"/>
                  </a:moveTo>
                  <a:lnTo>
                    <a:pt x="22583" y="22260"/>
                  </a:lnTo>
                  <a:lnTo>
                    <a:pt x="22583" y="17703"/>
                  </a:lnTo>
                  <a:lnTo>
                    <a:pt x="27139" y="17703"/>
                  </a:lnTo>
                  <a:close/>
                  <a:moveTo>
                    <a:pt x="27139" y="17461"/>
                  </a:moveTo>
                  <a:lnTo>
                    <a:pt x="22583" y="17461"/>
                  </a:lnTo>
                  <a:lnTo>
                    <a:pt x="22583" y="12864"/>
                  </a:lnTo>
                  <a:lnTo>
                    <a:pt x="27139" y="12864"/>
                  </a:lnTo>
                  <a:close/>
                  <a:moveTo>
                    <a:pt x="27139" y="12622"/>
                  </a:moveTo>
                  <a:lnTo>
                    <a:pt x="22583" y="12622"/>
                  </a:lnTo>
                  <a:lnTo>
                    <a:pt x="22583" y="8065"/>
                  </a:lnTo>
                  <a:lnTo>
                    <a:pt x="27139" y="8065"/>
                  </a:lnTo>
                  <a:close/>
                  <a:moveTo>
                    <a:pt x="31979" y="84806"/>
                  </a:moveTo>
                  <a:lnTo>
                    <a:pt x="27381" y="84806"/>
                  </a:lnTo>
                  <a:lnTo>
                    <a:pt x="27381" y="80249"/>
                  </a:lnTo>
                  <a:lnTo>
                    <a:pt x="31979" y="80249"/>
                  </a:lnTo>
                  <a:close/>
                  <a:moveTo>
                    <a:pt x="31979" y="80007"/>
                  </a:moveTo>
                  <a:lnTo>
                    <a:pt x="27381" y="80007"/>
                  </a:lnTo>
                  <a:lnTo>
                    <a:pt x="27381" y="75410"/>
                  </a:lnTo>
                  <a:lnTo>
                    <a:pt x="31979" y="75410"/>
                  </a:lnTo>
                  <a:close/>
                  <a:moveTo>
                    <a:pt x="31979" y="75168"/>
                  </a:moveTo>
                  <a:lnTo>
                    <a:pt x="27381" y="75168"/>
                  </a:lnTo>
                  <a:lnTo>
                    <a:pt x="27381" y="70611"/>
                  </a:lnTo>
                  <a:lnTo>
                    <a:pt x="31979" y="70611"/>
                  </a:lnTo>
                  <a:close/>
                  <a:moveTo>
                    <a:pt x="31979" y="70369"/>
                  </a:moveTo>
                  <a:lnTo>
                    <a:pt x="27381" y="70369"/>
                  </a:lnTo>
                  <a:lnTo>
                    <a:pt x="27381" y="65812"/>
                  </a:lnTo>
                  <a:lnTo>
                    <a:pt x="31979" y="65812"/>
                  </a:lnTo>
                  <a:close/>
                  <a:moveTo>
                    <a:pt x="31979" y="65570"/>
                  </a:moveTo>
                  <a:lnTo>
                    <a:pt x="27381" y="65570"/>
                  </a:lnTo>
                  <a:lnTo>
                    <a:pt x="27381" y="60973"/>
                  </a:lnTo>
                  <a:lnTo>
                    <a:pt x="31979" y="60973"/>
                  </a:lnTo>
                  <a:close/>
                  <a:moveTo>
                    <a:pt x="31979" y="60731"/>
                  </a:moveTo>
                  <a:lnTo>
                    <a:pt x="27381" y="60731"/>
                  </a:lnTo>
                  <a:lnTo>
                    <a:pt x="27381" y="56174"/>
                  </a:lnTo>
                  <a:lnTo>
                    <a:pt x="31979" y="56174"/>
                  </a:lnTo>
                  <a:close/>
                  <a:moveTo>
                    <a:pt x="31979" y="55932"/>
                  </a:moveTo>
                  <a:lnTo>
                    <a:pt x="27381" y="55932"/>
                  </a:lnTo>
                  <a:lnTo>
                    <a:pt x="27381" y="51375"/>
                  </a:lnTo>
                  <a:lnTo>
                    <a:pt x="31979" y="51375"/>
                  </a:lnTo>
                  <a:close/>
                  <a:moveTo>
                    <a:pt x="31979" y="51133"/>
                  </a:moveTo>
                  <a:lnTo>
                    <a:pt x="27381" y="51133"/>
                  </a:lnTo>
                  <a:lnTo>
                    <a:pt x="27381" y="46536"/>
                  </a:lnTo>
                  <a:lnTo>
                    <a:pt x="31979" y="46536"/>
                  </a:lnTo>
                  <a:close/>
                  <a:moveTo>
                    <a:pt x="31979" y="46294"/>
                  </a:moveTo>
                  <a:lnTo>
                    <a:pt x="27381" y="46294"/>
                  </a:lnTo>
                  <a:lnTo>
                    <a:pt x="27381" y="41737"/>
                  </a:lnTo>
                  <a:lnTo>
                    <a:pt x="31979" y="41737"/>
                  </a:lnTo>
                  <a:close/>
                  <a:moveTo>
                    <a:pt x="31979" y="41495"/>
                  </a:moveTo>
                  <a:lnTo>
                    <a:pt x="27381" y="41495"/>
                  </a:lnTo>
                  <a:lnTo>
                    <a:pt x="27381" y="36898"/>
                  </a:lnTo>
                  <a:lnTo>
                    <a:pt x="31979" y="36898"/>
                  </a:lnTo>
                  <a:close/>
                  <a:moveTo>
                    <a:pt x="31979" y="36656"/>
                  </a:moveTo>
                  <a:lnTo>
                    <a:pt x="27381" y="36656"/>
                  </a:lnTo>
                  <a:lnTo>
                    <a:pt x="27381" y="32099"/>
                  </a:lnTo>
                  <a:lnTo>
                    <a:pt x="31979" y="32099"/>
                  </a:lnTo>
                  <a:close/>
                  <a:moveTo>
                    <a:pt x="31979" y="31858"/>
                  </a:moveTo>
                  <a:lnTo>
                    <a:pt x="27381" y="31858"/>
                  </a:lnTo>
                  <a:lnTo>
                    <a:pt x="27381" y="27301"/>
                  </a:lnTo>
                  <a:lnTo>
                    <a:pt x="31979" y="27301"/>
                  </a:lnTo>
                  <a:close/>
                  <a:moveTo>
                    <a:pt x="31979" y="27059"/>
                  </a:moveTo>
                  <a:lnTo>
                    <a:pt x="27381" y="27059"/>
                  </a:lnTo>
                  <a:lnTo>
                    <a:pt x="27381" y="22462"/>
                  </a:lnTo>
                  <a:lnTo>
                    <a:pt x="31979" y="22462"/>
                  </a:lnTo>
                  <a:close/>
                  <a:moveTo>
                    <a:pt x="31979" y="22220"/>
                  </a:moveTo>
                  <a:lnTo>
                    <a:pt x="27381" y="22220"/>
                  </a:lnTo>
                  <a:lnTo>
                    <a:pt x="27381" y="17663"/>
                  </a:lnTo>
                  <a:lnTo>
                    <a:pt x="31979" y="17663"/>
                  </a:lnTo>
                  <a:close/>
                  <a:moveTo>
                    <a:pt x="31979" y="17421"/>
                  </a:moveTo>
                  <a:lnTo>
                    <a:pt x="27381" y="17421"/>
                  </a:lnTo>
                  <a:lnTo>
                    <a:pt x="27381" y="12864"/>
                  </a:lnTo>
                  <a:lnTo>
                    <a:pt x="31979" y="12864"/>
                  </a:lnTo>
                  <a:close/>
                  <a:moveTo>
                    <a:pt x="31979" y="12622"/>
                  </a:moveTo>
                  <a:lnTo>
                    <a:pt x="27381" y="12622"/>
                  </a:lnTo>
                  <a:lnTo>
                    <a:pt x="27381" y="8025"/>
                  </a:lnTo>
                  <a:lnTo>
                    <a:pt x="31979" y="8025"/>
                  </a:lnTo>
                  <a:close/>
                  <a:moveTo>
                    <a:pt x="36777" y="89604"/>
                  </a:moveTo>
                  <a:lnTo>
                    <a:pt x="32220" y="89604"/>
                  </a:lnTo>
                  <a:lnTo>
                    <a:pt x="32220" y="85007"/>
                  </a:lnTo>
                  <a:lnTo>
                    <a:pt x="36777" y="85007"/>
                  </a:lnTo>
                  <a:close/>
                  <a:moveTo>
                    <a:pt x="36777" y="84765"/>
                  </a:moveTo>
                  <a:lnTo>
                    <a:pt x="32220" y="84765"/>
                  </a:lnTo>
                  <a:lnTo>
                    <a:pt x="32220" y="80208"/>
                  </a:lnTo>
                  <a:lnTo>
                    <a:pt x="36777" y="80208"/>
                  </a:lnTo>
                  <a:close/>
                  <a:moveTo>
                    <a:pt x="36777" y="79966"/>
                  </a:moveTo>
                  <a:lnTo>
                    <a:pt x="32220" y="79966"/>
                  </a:lnTo>
                  <a:lnTo>
                    <a:pt x="32220" y="75410"/>
                  </a:lnTo>
                  <a:lnTo>
                    <a:pt x="36777" y="75410"/>
                  </a:lnTo>
                  <a:close/>
                  <a:moveTo>
                    <a:pt x="36777" y="75168"/>
                  </a:moveTo>
                  <a:lnTo>
                    <a:pt x="32220" y="75168"/>
                  </a:lnTo>
                  <a:lnTo>
                    <a:pt x="32220" y="70570"/>
                  </a:lnTo>
                  <a:lnTo>
                    <a:pt x="36777" y="70570"/>
                  </a:lnTo>
                  <a:close/>
                  <a:moveTo>
                    <a:pt x="36777" y="70329"/>
                  </a:moveTo>
                  <a:lnTo>
                    <a:pt x="32220" y="70329"/>
                  </a:lnTo>
                  <a:lnTo>
                    <a:pt x="32220" y="65772"/>
                  </a:lnTo>
                  <a:lnTo>
                    <a:pt x="36777" y="65772"/>
                  </a:lnTo>
                  <a:close/>
                  <a:moveTo>
                    <a:pt x="36777" y="65530"/>
                  </a:moveTo>
                  <a:lnTo>
                    <a:pt x="32220" y="65530"/>
                  </a:lnTo>
                  <a:lnTo>
                    <a:pt x="32220" y="60973"/>
                  </a:lnTo>
                  <a:lnTo>
                    <a:pt x="36777" y="60973"/>
                  </a:lnTo>
                  <a:close/>
                  <a:moveTo>
                    <a:pt x="36777" y="60731"/>
                  </a:moveTo>
                  <a:lnTo>
                    <a:pt x="32220" y="60731"/>
                  </a:lnTo>
                  <a:lnTo>
                    <a:pt x="32220" y="56134"/>
                  </a:lnTo>
                  <a:lnTo>
                    <a:pt x="36777" y="56134"/>
                  </a:lnTo>
                  <a:close/>
                  <a:moveTo>
                    <a:pt x="36777" y="55892"/>
                  </a:moveTo>
                  <a:lnTo>
                    <a:pt x="32220" y="55892"/>
                  </a:lnTo>
                  <a:lnTo>
                    <a:pt x="32220" y="51335"/>
                  </a:lnTo>
                  <a:lnTo>
                    <a:pt x="36777" y="51335"/>
                  </a:lnTo>
                  <a:close/>
                  <a:moveTo>
                    <a:pt x="36777" y="51093"/>
                  </a:moveTo>
                  <a:lnTo>
                    <a:pt x="32220" y="51093"/>
                  </a:lnTo>
                  <a:lnTo>
                    <a:pt x="32220" y="46536"/>
                  </a:lnTo>
                  <a:lnTo>
                    <a:pt x="36777" y="46536"/>
                  </a:lnTo>
                  <a:close/>
                  <a:moveTo>
                    <a:pt x="36777" y="46294"/>
                  </a:moveTo>
                  <a:lnTo>
                    <a:pt x="32220" y="46294"/>
                  </a:lnTo>
                  <a:lnTo>
                    <a:pt x="32220" y="41697"/>
                  </a:lnTo>
                  <a:lnTo>
                    <a:pt x="36777" y="41697"/>
                  </a:lnTo>
                  <a:close/>
                  <a:moveTo>
                    <a:pt x="36777" y="41455"/>
                  </a:moveTo>
                  <a:lnTo>
                    <a:pt x="32220" y="41455"/>
                  </a:lnTo>
                  <a:lnTo>
                    <a:pt x="32220" y="36898"/>
                  </a:lnTo>
                  <a:lnTo>
                    <a:pt x="36777" y="36898"/>
                  </a:lnTo>
                  <a:close/>
                  <a:moveTo>
                    <a:pt x="36777" y="36656"/>
                  </a:moveTo>
                  <a:lnTo>
                    <a:pt x="32220" y="36656"/>
                  </a:lnTo>
                  <a:lnTo>
                    <a:pt x="32220" y="32059"/>
                  </a:lnTo>
                  <a:lnTo>
                    <a:pt x="36777" y="32059"/>
                  </a:lnTo>
                  <a:close/>
                  <a:moveTo>
                    <a:pt x="36777" y="31817"/>
                  </a:moveTo>
                  <a:lnTo>
                    <a:pt x="32220" y="31817"/>
                  </a:lnTo>
                  <a:lnTo>
                    <a:pt x="32220" y="27260"/>
                  </a:lnTo>
                  <a:lnTo>
                    <a:pt x="36777" y="27260"/>
                  </a:lnTo>
                  <a:close/>
                  <a:moveTo>
                    <a:pt x="36777" y="27018"/>
                  </a:moveTo>
                  <a:lnTo>
                    <a:pt x="32220" y="27018"/>
                  </a:lnTo>
                  <a:lnTo>
                    <a:pt x="32220" y="22462"/>
                  </a:lnTo>
                  <a:lnTo>
                    <a:pt x="36777" y="22462"/>
                  </a:lnTo>
                  <a:close/>
                  <a:moveTo>
                    <a:pt x="36777" y="22220"/>
                  </a:moveTo>
                  <a:lnTo>
                    <a:pt x="32220" y="22220"/>
                  </a:lnTo>
                  <a:lnTo>
                    <a:pt x="32220" y="17622"/>
                  </a:lnTo>
                  <a:lnTo>
                    <a:pt x="36777" y="17622"/>
                  </a:lnTo>
                  <a:close/>
                  <a:moveTo>
                    <a:pt x="36777" y="17380"/>
                  </a:moveTo>
                  <a:lnTo>
                    <a:pt x="32220" y="17380"/>
                  </a:lnTo>
                  <a:lnTo>
                    <a:pt x="32220" y="12824"/>
                  </a:lnTo>
                  <a:lnTo>
                    <a:pt x="36777" y="12824"/>
                  </a:lnTo>
                  <a:close/>
                  <a:moveTo>
                    <a:pt x="36777" y="12582"/>
                  </a:moveTo>
                  <a:lnTo>
                    <a:pt x="32220" y="12582"/>
                  </a:lnTo>
                  <a:lnTo>
                    <a:pt x="32220" y="8025"/>
                  </a:lnTo>
                  <a:lnTo>
                    <a:pt x="36777" y="8025"/>
                  </a:lnTo>
                  <a:close/>
                  <a:moveTo>
                    <a:pt x="36777" y="7783"/>
                  </a:moveTo>
                  <a:lnTo>
                    <a:pt x="32220" y="7783"/>
                  </a:lnTo>
                  <a:lnTo>
                    <a:pt x="32220" y="3307"/>
                  </a:lnTo>
                  <a:lnTo>
                    <a:pt x="36777" y="3307"/>
                  </a:lnTo>
                  <a:lnTo>
                    <a:pt x="36777" y="7904"/>
                  </a:lnTo>
                  <a:close/>
                  <a:moveTo>
                    <a:pt x="41616" y="89564"/>
                  </a:moveTo>
                  <a:lnTo>
                    <a:pt x="37019" y="89564"/>
                  </a:lnTo>
                  <a:lnTo>
                    <a:pt x="37019" y="85007"/>
                  </a:lnTo>
                  <a:lnTo>
                    <a:pt x="41616" y="85007"/>
                  </a:lnTo>
                  <a:close/>
                  <a:moveTo>
                    <a:pt x="41616" y="84765"/>
                  </a:moveTo>
                  <a:lnTo>
                    <a:pt x="37019" y="84765"/>
                  </a:lnTo>
                  <a:lnTo>
                    <a:pt x="37019" y="80168"/>
                  </a:lnTo>
                  <a:lnTo>
                    <a:pt x="41616" y="80168"/>
                  </a:lnTo>
                  <a:close/>
                  <a:moveTo>
                    <a:pt x="41616" y="79926"/>
                  </a:moveTo>
                  <a:lnTo>
                    <a:pt x="37019" y="79926"/>
                  </a:lnTo>
                  <a:lnTo>
                    <a:pt x="37019" y="75369"/>
                  </a:lnTo>
                  <a:lnTo>
                    <a:pt x="41616" y="75369"/>
                  </a:lnTo>
                  <a:close/>
                  <a:moveTo>
                    <a:pt x="41616" y="75127"/>
                  </a:moveTo>
                  <a:lnTo>
                    <a:pt x="37019" y="75127"/>
                  </a:lnTo>
                  <a:lnTo>
                    <a:pt x="37019" y="70570"/>
                  </a:lnTo>
                  <a:lnTo>
                    <a:pt x="41616" y="70570"/>
                  </a:lnTo>
                  <a:close/>
                  <a:moveTo>
                    <a:pt x="41616" y="70329"/>
                  </a:moveTo>
                  <a:lnTo>
                    <a:pt x="37019" y="70329"/>
                  </a:lnTo>
                  <a:lnTo>
                    <a:pt x="37019" y="65731"/>
                  </a:lnTo>
                  <a:lnTo>
                    <a:pt x="41616" y="65731"/>
                  </a:lnTo>
                  <a:close/>
                  <a:moveTo>
                    <a:pt x="41616" y="65489"/>
                  </a:moveTo>
                  <a:lnTo>
                    <a:pt x="37019" y="65489"/>
                  </a:lnTo>
                  <a:lnTo>
                    <a:pt x="37019" y="60933"/>
                  </a:lnTo>
                  <a:lnTo>
                    <a:pt x="41616" y="60933"/>
                  </a:lnTo>
                  <a:close/>
                  <a:moveTo>
                    <a:pt x="41616" y="60691"/>
                  </a:moveTo>
                  <a:lnTo>
                    <a:pt x="37019" y="60691"/>
                  </a:lnTo>
                  <a:lnTo>
                    <a:pt x="37019" y="56134"/>
                  </a:lnTo>
                  <a:lnTo>
                    <a:pt x="41616" y="56134"/>
                  </a:lnTo>
                  <a:close/>
                  <a:moveTo>
                    <a:pt x="41616" y="55892"/>
                  </a:moveTo>
                  <a:lnTo>
                    <a:pt x="37019" y="55892"/>
                  </a:lnTo>
                  <a:lnTo>
                    <a:pt x="37019" y="51295"/>
                  </a:lnTo>
                  <a:lnTo>
                    <a:pt x="41616" y="51295"/>
                  </a:lnTo>
                  <a:close/>
                  <a:moveTo>
                    <a:pt x="41616" y="51053"/>
                  </a:moveTo>
                  <a:lnTo>
                    <a:pt x="37019" y="51053"/>
                  </a:lnTo>
                  <a:lnTo>
                    <a:pt x="37019" y="46496"/>
                  </a:lnTo>
                  <a:lnTo>
                    <a:pt x="41616" y="46496"/>
                  </a:lnTo>
                  <a:close/>
                  <a:moveTo>
                    <a:pt x="41616" y="46254"/>
                  </a:moveTo>
                  <a:lnTo>
                    <a:pt x="37019" y="46254"/>
                  </a:lnTo>
                  <a:lnTo>
                    <a:pt x="37019" y="41697"/>
                  </a:lnTo>
                  <a:lnTo>
                    <a:pt x="41616" y="41697"/>
                  </a:lnTo>
                  <a:close/>
                  <a:moveTo>
                    <a:pt x="41616" y="41455"/>
                  </a:moveTo>
                  <a:lnTo>
                    <a:pt x="37019" y="41455"/>
                  </a:lnTo>
                  <a:lnTo>
                    <a:pt x="37019" y="36858"/>
                  </a:lnTo>
                  <a:lnTo>
                    <a:pt x="41616" y="36858"/>
                  </a:lnTo>
                  <a:close/>
                  <a:moveTo>
                    <a:pt x="41616" y="36616"/>
                  </a:moveTo>
                  <a:lnTo>
                    <a:pt x="37019" y="36616"/>
                  </a:lnTo>
                  <a:lnTo>
                    <a:pt x="37019" y="32059"/>
                  </a:lnTo>
                  <a:lnTo>
                    <a:pt x="41616" y="32059"/>
                  </a:lnTo>
                  <a:close/>
                  <a:moveTo>
                    <a:pt x="41616" y="31817"/>
                  </a:moveTo>
                  <a:lnTo>
                    <a:pt x="37019" y="31817"/>
                  </a:lnTo>
                  <a:lnTo>
                    <a:pt x="37019" y="27220"/>
                  </a:lnTo>
                  <a:lnTo>
                    <a:pt x="41616" y="27220"/>
                  </a:lnTo>
                  <a:close/>
                  <a:moveTo>
                    <a:pt x="41616" y="26978"/>
                  </a:moveTo>
                  <a:lnTo>
                    <a:pt x="37019" y="26978"/>
                  </a:lnTo>
                  <a:lnTo>
                    <a:pt x="37019" y="22421"/>
                  </a:lnTo>
                  <a:lnTo>
                    <a:pt x="41616" y="22421"/>
                  </a:lnTo>
                  <a:close/>
                  <a:moveTo>
                    <a:pt x="41616" y="22179"/>
                  </a:moveTo>
                  <a:lnTo>
                    <a:pt x="37019" y="22179"/>
                  </a:lnTo>
                  <a:lnTo>
                    <a:pt x="37019" y="17622"/>
                  </a:lnTo>
                  <a:lnTo>
                    <a:pt x="41616" y="17622"/>
                  </a:lnTo>
                  <a:close/>
                  <a:moveTo>
                    <a:pt x="41616" y="17380"/>
                  </a:moveTo>
                  <a:lnTo>
                    <a:pt x="37019" y="17380"/>
                  </a:lnTo>
                  <a:lnTo>
                    <a:pt x="37019" y="12783"/>
                  </a:lnTo>
                  <a:lnTo>
                    <a:pt x="41616" y="12783"/>
                  </a:lnTo>
                  <a:close/>
                  <a:moveTo>
                    <a:pt x="41616" y="12541"/>
                  </a:moveTo>
                  <a:lnTo>
                    <a:pt x="37019" y="12541"/>
                  </a:lnTo>
                  <a:lnTo>
                    <a:pt x="37019" y="7985"/>
                  </a:lnTo>
                  <a:lnTo>
                    <a:pt x="41616" y="7985"/>
                  </a:lnTo>
                  <a:close/>
                  <a:moveTo>
                    <a:pt x="41616" y="7743"/>
                  </a:moveTo>
                  <a:lnTo>
                    <a:pt x="37019" y="7743"/>
                  </a:lnTo>
                  <a:lnTo>
                    <a:pt x="37019" y="3307"/>
                  </a:lnTo>
                  <a:lnTo>
                    <a:pt x="41616" y="3307"/>
                  </a:lnTo>
                  <a:lnTo>
                    <a:pt x="41616" y="7904"/>
                  </a:lnTo>
                  <a:close/>
                  <a:moveTo>
                    <a:pt x="46415" y="89564"/>
                  </a:moveTo>
                  <a:lnTo>
                    <a:pt x="41858" y="89564"/>
                  </a:lnTo>
                  <a:lnTo>
                    <a:pt x="41858" y="84967"/>
                  </a:lnTo>
                  <a:lnTo>
                    <a:pt x="46415" y="84967"/>
                  </a:lnTo>
                  <a:close/>
                  <a:moveTo>
                    <a:pt x="46415" y="84725"/>
                  </a:moveTo>
                  <a:lnTo>
                    <a:pt x="41858" y="84725"/>
                  </a:lnTo>
                  <a:lnTo>
                    <a:pt x="41858" y="80168"/>
                  </a:lnTo>
                  <a:lnTo>
                    <a:pt x="46415" y="80168"/>
                  </a:lnTo>
                  <a:close/>
                  <a:moveTo>
                    <a:pt x="46415" y="79926"/>
                  </a:moveTo>
                  <a:lnTo>
                    <a:pt x="41858" y="79926"/>
                  </a:lnTo>
                  <a:lnTo>
                    <a:pt x="41858" y="75329"/>
                  </a:lnTo>
                  <a:lnTo>
                    <a:pt x="46415" y="75329"/>
                  </a:lnTo>
                  <a:close/>
                  <a:moveTo>
                    <a:pt x="46415" y="75087"/>
                  </a:moveTo>
                  <a:lnTo>
                    <a:pt x="41858" y="75087"/>
                  </a:lnTo>
                  <a:lnTo>
                    <a:pt x="41858" y="70530"/>
                  </a:lnTo>
                  <a:lnTo>
                    <a:pt x="46415" y="70530"/>
                  </a:lnTo>
                  <a:close/>
                  <a:moveTo>
                    <a:pt x="46415" y="70288"/>
                  </a:moveTo>
                  <a:lnTo>
                    <a:pt x="41858" y="70288"/>
                  </a:lnTo>
                  <a:lnTo>
                    <a:pt x="41858" y="65731"/>
                  </a:lnTo>
                  <a:lnTo>
                    <a:pt x="46415" y="65731"/>
                  </a:lnTo>
                  <a:close/>
                  <a:moveTo>
                    <a:pt x="46415" y="65489"/>
                  </a:moveTo>
                  <a:lnTo>
                    <a:pt x="41858" y="65489"/>
                  </a:lnTo>
                  <a:lnTo>
                    <a:pt x="41858" y="60892"/>
                  </a:lnTo>
                  <a:lnTo>
                    <a:pt x="46415" y="60892"/>
                  </a:lnTo>
                  <a:close/>
                  <a:moveTo>
                    <a:pt x="46415" y="60650"/>
                  </a:moveTo>
                  <a:lnTo>
                    <a:pt x="41858" y="60650"/>
                  </a:lnTo>
                  <a:lnTo>
                    <a:pt x="41858" y="56093"/>
                  </a:lnTo>
                  <a:lnTo>
                    <a:pt x="46415" y="56093"/>
                  </a:lnTo>
                  <a:close/>
                  <a:moveTo>
                    <a:pt x="46415" y="55851"/>
                  </a:moveTo>
                  <a:lnTo>
                    <a:pt x="41858" y="55851"/>
                  </a:lnTo>
                  <a:lnTo>
                    <a:pt x="41858" y="51295"/>
                  </a:lnTo>
                  <a:lnTo>
                    <a:pt x="46415" y="51295"/>
                  </a:lnTo>
                  <a:close/>
                  <a:moveTo>
                    <a:pt x="46415" y="51053"/>
                  </a:moveTo>
                  <a:lnTo>
                    <a:pt x="41858" y="51053"/>
                  </a:lnTo>
                  <a:lnTo>
                    <a:pt x="41858" y="46456"/>
                  </a:lnTo>
                  <a:lnTo>
                    <a:pt x="46415" y="46456"/>
                  </a:lnTo>
                  <a:close/>
                  <a:moveTo>
                    <a:pt x="46415" y="46214"/>
                  </a:moveTo>
                  <a:lnTo>
                    <a:pt x="41858" y="46214"/>
                  </a:lnTo>
                  <a:lnTo>
                    <a:pt x="41858" y="41657"/>
                  </a:lnTo>
                  <a:lnTo>
                    <a:pt x="46415" y="41657"/>
                  </a:lnTo>
                  <a:close/>
                  <a:moveTo>
                    <a:pt x="46415" y="41415"/>
                  </a:moveTo>
                  <a:lnTo>
                    <a:pt x="41858" y="41415"/>
                  </a:lnTo>
                  <a:lnTo>
                    <a:pt x="41858" y="36858"/>
                  </a:lnTo>
                  <a:lnTo>
                    <a:pt x="46415" y="36858"/>
                  </a:lnTo>
                  <a:close/>
                  <a:moveTo>
                    <a:pt x="46415" y="36616"/>
                  </a:moveTo>
                  <a:lnTo>
                    <a:pt x="41858" y="36616"/>
                  </a:lnTo>
                  <a:lnTo>
                    <a:pt x="41858" y="32019"/>
                  </a:lnTo>
                  <a:lnTo>
                    <a:pt x="46415" y="32019"/>
                  </a:lnTo>
                  <a:close/>
                  <a:moveTo>
                    <a:pt x="46415" y="31777"/>
                  </a:moveTo>
                  <a:lnTo>
                    <a:pt x="41858" y="31777"/>
                  </a:lnTo>
                  <a:lnTo>
                    <a:pt x="41858" y="27220"/>
                  </a:lnTo>
                  <a:lnTo>
                    <a:pt x="46415" y="27220"/>
                  </a:lnTo>
                  <a:close/>
                  <a:moveTo>
                    <a:pt x="46415" y="26978"/>
                  </a:moveTo>
                  <a:lnTo>
                    <a:pt x="41858" y="26978"/>
                  </a:lnTo>
                  <a:lnTo>
                    <a:pt x="41858" y="22381"/>
                  </a:lnTo>
                  <a:lnTo>
                    <a:pt x="46415" y="22381"/>
                  </a:lnTo>
                  <a:close/>
                  <a:moveTo>
                    <a:pt x="46415" y="22139"/>
                  </a:moveTo>
                  <a:lnTo>
                    <a:pt x="41858" y="22139"/>
                  </a:lnTo>
                  <a:lnTo>
                    <a:pt x="41858" y="17582"/>
                  </a:lnTo>
                  <a:lnTo>
                    <a:pt x="46415" y="17582"/>
                  </a:lnTo>
                  <a:close/>
                  <a:moveTo>
                    <a:pt x="46415" y="17340"/>
                  </a:moveTo>
                  <a:lnTo>
                    <a:pt x="41858" y="17340"/>
                  </a:lnTo>
                  <a:lnTo>
                    <a:pt x="41858" y="12783"/>
                  </a:lnTo>
                  <a:lnTo>
                    <a:pt x="46415" y="12783"/>
                  </a:lnTo>
                  <a:close/>
                  <a:moveTo>
                    <a:pt x="46415" y="12541"/>
                  </a:moveTo>
                  <a:lnTo>
                    <a:pt x="41858" y="12541"/>
                  </a:lnTo>
                  <a:lnTo>
                    <a:pt x="41858" y="7944"/>
                  </a:lnTo>
                  <a:lnTo>
                    <a:pt x="46415" y="7944"/>
                  </a:lnTo>
                  <a:close/>
                  <a:moveTo>
                    <a:pt x="46415" y="7702"/>
                  </a:moveTo>
                  <a:lnTo>
                    <a:pt x="41858" y="7702"/>
                  </a:lnTo>
                  <a:lnTo>
                    <a:pt x="41858" y="3307"/>
                  </a:lnTo>
                  <a:lnTo>
                    <a:pt x="46415" y="3307"/>
                  </a:lnTo>
                  <a:lnTo>
                    <a:pt x="46415" y="7904"/>
                  </a:lnTo>
                  <a:close/>
                  <a:moveTo>
                    <a:pt x="51214" y="89524"/>
                  </a:moveTo>
                  <a:lnTo>
                    <a:pt x="46657" y="89524"/>
                  </a:lnTo>
                  <a:lnTo>
                    <a:pt x="46657" y="84967"/>
                  </a:lnTo>
                  <a:lnTo>
                    <a:pt x="51214" y="84967"/>
                  </a:lnTo>
                  <a:close/>
                  <a:moveTo>
                    <a:pt x="51214" y="84685"/>
                  </a:moveTo>
                  <a:lnTo>
                    <a:pt x="46657" y="84685"/>
                  </a:lnTo>
                  <a:lnTo>
                    <a:pt x="46657" y="80128"/>
                  </a:lnTo>
                  <a:lnTo>
                    <a:pt x="51214" y="80128"/>
                  </a:lnTo>
                  <a:close/>
                  <a:moveTo>
                    <a:pt x="51214" y="79886"/>
                  </a:moveTo>
                  <a:lnTo>
                    <a:pt x="46657" y="79886"/>
                  </a:lnTo>
                  <a:lnTo>
                    <a:pt x="46657" y="75329"/>
                  </a:lnTo>
                  <a:lnTo>
                    <a:pt x="51214" y="75329"/>
                  </a:lnTo>
                  <a:close/>
                  <a:moveTo>
                    <a:pt x="51214" y="75087"/>
                  </a:moveTo>
                  <a:lnTo>
                    <a:pt x="46657" y="75087"/>
                  </a:lnTo>
                  <a:lnTo>
                    <a:pt x="46657" y="70490"/>
                  </a:lnTo>
                  <a:lnTo>
                    <a:pt x="51214" y="70490"/>
                  </a:lnTo>
                  <a:close/>
                  <a:moveTo>
                    <a:pt x="51214" y="70248"/>
                  </a:moveTo>
                  <a:lnTo>
                    <a:pt x="46657" y="70248"/>
                  </a:lnTo>
                  <a:lnTo>
                    <a:pt x="46657" y="65691"/>
                  </a:lnTo>
                  <a:lnTo>
                    <a:pt x="51214" y="65691"/>
                  </a:lnTo>
                  <a:close/>
                  <a:moveTo>
                    <a:pt x="51214" y="65449"/>
                  </a:moveTo>
                  <a:lnTo>
                    <a:pt x="46657" y="65449"/>
                  </a:lnTo>
                  <a:lnTo>
                    <a:pt x="46657" y="60892"/>
                  </a:lnTo>
                  <a:lnTo>
                    <a:pt x="51214" y="60892"/>
                  </a:lnTo>
                  <a:close/>
                  <a:moveTo>
                    <a:pt x="51214" y="60650"/>
                  </a:moveTo>
                  <a:lnTo>
                    <a:pt x="46657" y="60650"/>
                  </a:lnTo>
                  <a:lnTo>
                    <a:pt x="46657" y="56053"/>
                  </a:lnTo>
                  <a:lnTo>
                    <a:pt x="51214" y="56053"/>
                  </a:lnTo>
                  <a:close/>
                  <a:moveTo>
                    <a:pt x="51214" y="55811"/>
                  </a:moveTo>
                  <a:lnTo>
                    <a:pt x="46657" y="55811"/>
                  </a:lnTo>
                  <a:lnTo>
                    <a:pt x="46657" y="51254"/>
                  </a:lnTo>
                  <a:lnTo>
                    <a:pt x="51214" y="51254"/>
                  </a:lnTo>
                  <a:close/>
                  <a:moveTo>
                    <a:pt x="51214" y="51012"/>
                  </a:moveTo>
                  <a:lnTo>
                    <a:pt x="46657" y="51012"/>
                  </a:lnTo>
                  <a:lnTo>
                    <a:pt x="46657" y="46456"/>
                  </a:lnTo>
                  <a:lnTo>
                    <a:pt x="51214" y="46456"/>
                  </a:lnTo>
                  <a:close/>
                  <a:moveTo>
                    <a:pt x="51214" y="46214"/>
                  </a:moveTo>
                  <a:lnTo>
                    <a:pt x="46657" y="46214"/>
                  </a:lnTo>
                  <a:lnTo>
                    <a:pt x="46657" y="41616"/>
                  </a:lnTo>
                  <a:lnTo>
                    <a:pt x="51214" y="41616"/>
                  </a:lnTo>
                  <a:close/>
                  <a:moveTo>
                    <a:pt x="51214" y="41374"/>
                  </a:moveTo>
                  <a:lnTo>
                    <a:pt x="46657" y="41374"/>
                  </a:lnTo>
                  <a:lnTo>
                    <a:pt x="46657" y="36818"/>
                  </a:lnTo>
                  <a:lnTo>
                    <a:pt x="51214" y="36818"/>
                  </a:lnTo>
                  <a:close/>
                  <a:moveTo>
                    <a:pt x="51214" y="36576"/>
                  </a:moveTo>
                  <a:lnTo>
                    <a:pt x="46657" y="36576"/>
                  </a:lnTo>
                  <a:lnTo>
                    <a:pt x="46657" y="32019"/>
                  </a:lnTo>
                  <a:lnTo>
                    <a:pt x="51214" y="32019"/>
                  </a:lnTo>
                  <a:close/>
                  <a:moveTo>
                    <a:pt x="51214" y="31777"/>
                  </a:moveTo>
                  <a:lnTo>
                    <a:pt x="46657" y="31777"/>
                  </a:lnTo>
                  <a:lnTo>
                    <a:pt x="46657" y="27180"/>
                  </a:lnTo>
                  <a:lnTo>
                    <a:pt x="51214" y="27180"/>
                  </a:lnTo>
                  <a:close/>
                  <a:moveTo>
                    <a:pt x="51214" y="26938"/>
                  </a:moveTo>
                  <a:lnTo>
                    <a:pt x="46657" y="26938"/>
                  </a:lnTo>
                  <a:lnTo>
                    <a:pt x="46657" y="22381"/>
                  </a:lnTo>
                  <a:lnTo>
                    <a:pt x="51214" y="22381"/>
                  </a:lnTo>
                  <a:close/>
                  <a:moveTo>
                    <a:pt x="51214" y="22139"/>
                  </a:moveTo>
                  <a:lnTo>
                    <a:pt x="46657" y="22139"/>
                  </a:lnTo>
                  <a:lnTo>
                    <a:pt x="46657" y="17582"/>
                  </a:lnTo>
                  <a:lnTo>
                    <a:pt x="51214" y="17582"/>
                  </a:lnTo>
                  <a:close/>
                  <a:moveTo>
                    <a:pt x="51214" y="17340"/>
                  </a:moveTo>
                  <a:lnTo>
                    <a:pt x="46657" y="17340"/>
                  </a:lnTo>
                  <a:lnTo>
                    <a:pt x="46657" y="12743"/>
                  </a:lnTo>
                  <a:lnTo>
                    <a:pt x="51214" y="12743"/>
                  </a:lnTo>
                  <a:close/>
                  <a:moveTo>
                    <a:pt x="51214" y="12501"/>
                  </a:moveTo>
                  <a:lnTo>
                    <a:pt x="46657" y="12501"/>
                  </a:lnTo>
                  <a:lnTo>
                    <a:pt x="46657" y="7944"/>
                  </a:lnTo>
                  <a:lnTo>
                    <a:pt x="51214" y="7944"/>
                  </a:lnTo>
                  <a:close/>
                  <a:moveTo>
                    <a:pt x="51214" y="7702"/>
                  </a:moveTo>
                  <a:lnTo>
                    <a:pt x="46657" y="7702"/>
                  </a:lnTo>
                  <a:lnTo>
                    <a:pt x="46657" y="3307"/>
                  </a:lnTo>
                  <a:lnTo>
                    <a:pt x="51214" y="3307"/>
                  </a:lnTo>
                  <a:lnTo>
                    <a:pt x="51214" y="7904"/>
                  </a:lnTo>
                  <a:close/>
                  <a:moveTo>
                    <a:pt x="56053" y="89483"/>
                  </a:moveTo>
                  <a:lnTo>
                    <a:pt x="51456" y="89483"/>
                  </a:lnTo>
                  <a:lnTo>
                    <a:pt x="51456" y="84927"/>
                  </a:lnTo>
                  <a:lnTo>
                    <a:pt x="56053" y="84927"/>
                  </a:lnTo>
                  <a:close/>
                  <a:moveTo>
                    <a:pt x="56053" y="84685"/>
                  </a:moveTo>
                  <a:lnTo>
                    <a:pt x="51456" y="84685"/>
                  </a:lnTo>
                  <a:lnTo>
                    <a:pt x="51456" y="80087"/>
                  </a:lnTo>
                  <a:lnTo>
                    <a:pt x="56053" y="80087"/>
                  </a:lnTo>
                  <a:close/>
                  <a:moveTo>
                    <a:pt x="56053" y="79845"/>
                  </a:moveTo>
                  <a:lnTo>
                    <a:pt x="51456" y="79845"/>
                  </a:lnTo>
                  <a:lnTo>
                    <a:pt x="51456" y="75289"/>
                  </a:lnTo>
                  <a:lnTo>
                    <a:pt x="56053" y="75289"/>
                  </a:lnTo>
                  <a:close/>
                  <a:moveTo>
                    <a:pt x="56053" y="75047"/>
                  </a:moveTo>
                  <a:lnTo>
                    <a:pt x="51456" y="75047"/>
                  </a:lnTo>
                  <a:lnTo>
                    <a:pt x="51456" y="70490"/>
                  </a:lnTo>
                  <a:lnTo>
                    <a:pt x="56053" y="70490"/>
                  </a:lnTo>
                  <a:close/>
                  <a:moveTo>
                    <a:pt x="56053" y="70248"/>
                  </a:moveTo>
                  <a:lnTo>
                    <a:pt x="51456" y="70248"/>
                  </a:lnTo>
                  <a:lnTo>
                    <a:pt x="51456" y="65651"/>
                  </a:lnTo>
                  <a:lnTo>
                    <a:pt x="56053" y="65651"/>
                  </a:lnTo>
                  <a:close/>
                  <a:moveTo>
                    <a:pt x="56053" y="65409"/>
                  </a:moveTo>
                  <a:lnTo>
                    <a:pt x="51456" y="65409"/>
                  </a:lnTo>
                  <a:lnTo>
                    <a:pt x="51456" y="60852"/>
                  </a:lnTo>
                  <a:lnTo>
                    <a:pt x="56053" y="60852"/>
                  </a:lnTo>
                  <a:close/>
                  <a:moveTo>
                    <a:pt x="56053" y="60610"/>
                  </a:moveTo>
                  <a:lnTo>
                    <a:pt x="51456" y="60610"/>
                  </a:lnTo>
                  <a:lnTo>
                    <a:pt x="51456" y="56053"/>
                  </a:lnTo>
                  <a:lnTo>
                    <a:pt x="56053" y="56053"/>
                  </a:lnTo>
                  <a:close/>
                  <a:moveTo>
                    <a:pt x="56053" y="55811"/>
                  </a:moveTo>
                  <a:lnTo>
                    <a:pt x="51456" y="55811"/>
                  </a:lnTo>
                  <a:lnTo>
                    <a:pt x="51456" y="51214"/>
                  </a:lnTo>
                  <a:lnTo>
                    <a:pt x="56053" y="51214"/>
                  </a:lnTo>
                  <a:close/>
                  <a:moveTo>
                    <a:pt x="56053" y="50972"/>
                  </a:moveTo>
                  <a:lnTo>
                    <a:pt x="51456" y="50972"/>
                  </a:lnTo>
                  <a:lnTo>
                    <a:pt x="51456" y="46415"/>
                  </a:lnTo>
                  <a:lnTo>
                    <a:pt x="56053" y="46415"/>
                  </a:lnTo>
                  <a:close/>
                  <a:moveTo>
                    <a:pt x="56053" y="46173"/>
                  </a:moveTo>
                  <a:lnTo>
                    <a:pt x="51456" y="46173"/>
                  </a:lnTo>
                  <a:lnTo>
                    <a:pt x="51456" y="41616"/>
                  </a:lnTo>
                  <a:lnTo>
                    <a:pt x="56053" y="41616"/>
                  </a:lnTo>
                  <a:close/>
                  <a:moveTo>
                    <a:pt x="56053" y="41374"/>
                  </a:moveTo>
                  <a:lnTo>
                    <a:pt x="51456" y="41374"/>
                  </a:lnTo>
                  <a:lnTo>
                    <a:pt x="51456" y="36777"/>
                  </a:lnTo>
                  <a:lnTo>
                    <a:pt x="56053" y="36777"/>
                  </a:lnTo>
                  <a:close/>
                  <a:moveTo>
                    <a:pt x="56053" y="36535"/>
                  </a:moveTo>
                  <a:lnTo>
                    <a:pt x="51456" y="36535"/>
                  </a:lnTo>
                  <a:lnTo>
                    <a:pt x="51456" y="31978"/>
                  </a:lnTo>
                  <a:lnTo>
                    <a:pt x="56053" y="31978"/>
                  </a:lnTo>
                  <a:close/>
                  <a:moveTo>
                    <a:pt x="56053" y="31737"/>
                  </a:moveTo>
                  <a:lnTo>
                    <a:pt x="51456" y="31737"/>
                  </a:lnTo>
                  <a:lnTo>
                    <a:pt x="51456" y="27180"/>
                  </a:lnTo>
                  <a:lnTo>
                    <a:pt x="56053" y="27180"/>
                  </a:lnTo>
                  <a:close/>
                  <a:moveTo>
                    <a:pt x="56053" y="26938"/>
                  </a:moveTo>
                  <a:lnTo>
                    <a:pt x="51456" y="26938"/>
                  </a:lnTo>
                  <a:lnTo>
                    <a:pt x="51456" y="22341"/>
                  </a:lnTo>
                  <a:lnTo>
                    <a:pt x="56053" y="22341"/>
                  </a:lnTo>
                  <a:close/>
                  <a:moveTo>
                    <a:pt x="56053" y="22099"/>
                  </a:moveTo>
                  <a:lnTo>
                    <a:pt x="51456" y="22099"/>
                  </a:lnTo>
                  <a:lnTo>
                    <a:pt x="51456" y="17542"/>
                  </a:lnTo>
                  <a:lnTo>
                    <a:pt x="56053" y="17542"/>
                  </a:lnTo>
                  <a:close/>
                  <a:moveTo>
                    <a:pt x="56053" y="17300"/>
                  </a:moveTo>
                  <a:lnTo>
                    <a:pt x="51456" y="17300"/>
                  </a:lnTo>
                  <a:lnTo>
                    <a:pt x="51456" y="12743"/>
                  </a:lnTo>
                  <a:lnTo>
                    <a:pt x="56053" y="12743"/>
                  </a:lnTo>
                  <a:close/>
                  <a:moveTo>
                    <a:pt x="56053" y="12501"/>
                  </a:moveTo>
                  <a:lnTo>
                    <a:pt x="51456" y="12501"/>
                  </a:lnTo>
                  <a:lnTo>
                    <a:pt x="51456" y="7904"/>
                  </a:lnTo>
                  <a:lnTo>
                    <a:pt x="56053" y="7904"/>
                  </a:lnTo>
                  <a:close/>
                  <a:moveTo>
                    <a:pt x="56053" y="7662"/>
                  </a:moveTo>
                  <a:lnTo>
                    <a:pt x="51456" y="7662"/>
                  </a:lnTo>
                  <a:lnTo>
                    <a:pt x="51456" y="3307"/>
                  </a:lnTo>
                  <a:lnTo>
                    <a:pt x="56053" y="3307"/>
                  </a:lnTo>
                  <a:lnTo>
                    <a:pt x="56053" y="7904"/>
                  </a:lnTo>
                  <a:close/>
                  <a:moveTo>
                    <a:pt x="60852" y="89483"/>
                  </a:moveTo>
                  <a:lnTo>
                    <a:pt x="56295" y="89483"/>
                  </a:lnTo>
                  <a:lnTo>
                    <a:pt x="56295" y="84886"/>
                  </a:lnTo>
                  <a:lnTo>
                    <a:pt x="60852" y="84886"/>
                  </a:lnTo>
                  <a:close/>
                  <a:moveTo>
                    <a:pt x="60852" y="84644"/>
                  </a:moveTo>
                  <a:lnTo>
                    <a:pt x="56295" y="84644"/>
                  </a:lnTo>
                  <a:lnTo>
                    <a:pt x="56295" y="80087"/>
                  </a:lnTo>
                  <a:lnTo>
                    <a:pt x="60852" y="80087"/>
                  </a:lnTo>
                  <a:close/>
                  <a:moveTo>
                    <a:pt x="60852" y="79845"/>
                  </a:moveTo>
                  <a:lnTo>
                    <a:pt x="56295" y="79845"/>
                  </a:lnTo>
                  <a:lnTo>
                    <a:pt x="56295" y="75248"/>
                  </a:lnTo>
                  <a:lnTo>
                    <a:pt x="60852" y="75248"/>
                  </a:lnTo>
                  <a:close/>
                  <a:moveTo>
                    <a:pt x="60852" y="75006"/>
                  </a:moveTo>
                  <a:lnTo>
                    <a:pt x="56295" y="75006"/>
                  </a:lnTo>
                  <a:lnTo>
                    <a:pt x="56295" y="70449"/>
                  </a:lnTo>
                  <a:lnTo>
                    <a:pt x="60852" y="70449"/>
                  </a:lnTo>
                  <a:close/>
                  <a:moveTo>
                    <a:pt x="60852" y="70208"/>
                  </a:moveTo>
                  <a:lnTo>
                    <a:pt x="56295" y="70208"/>
                  </a:lnTo>
                  <a:lnTo>
                    <a:pt x="56295" y="65651"/>
                  </a:lnTo>
                  <a:lnTo>
                    <a:pt x="60852" y="65651"/>
                  </a:lnTo>
                  <a:close/>
                  <a:moveTo>
                    <a:pt x="60852" y="65409"/>
                  </a:moveTo>
                  <a:lnTo>
                    <a:pt x="56295" y="65409"/>
                  </a:lnTo>
                  <a:lnTo>
                    <a:pt x="56295" y="60812"/>
                  </a:lnTo>
                  <a:lnTo>
                    <a:pt x="60852" y="60812"/>
                  </a:lnTo>
                  <a:close/>
                  <a:moveTo>
                    <a:pt x="60852" y="60570"/>
                  </a:moveTo>
                  <a:lnTo>
                    <a:pt x="56295" y="60570"/>
                  </a:lnTo>
                  <a:lnTo>
                    <a:pt x="56295" y="56013"/>
                  </a:lnTo>
                  <a:lnTo>
                    <a:pt x="60852" y="56013"/>
                  </a:lnTo>
                  <a:close/>
                  <a:moveTo>
                    <a:pt x="60852" y="55771"/>
                  </a:moveTo>
                  <a:lnTo>
                    <a:pt x="56295" y="55771"/>
                  </a:lnTo>
                  <a:lnTo>
                    <a:pt x="56295" y="51214"/>
                  </a:lnTo>
                  <a:lnTo>
                    <a:pt x="60852" y="51214"/>
                  </a:lnTo>
                  <a:close/>
                  <a:moveTo>
                    <a:pt x="60852" y="50972"/>
                  </a:moveTo>
                  <a:lnTo>
                    <a:pt x="56295" y="50972"/>
                  </a:lnTo>
                  <a:lnTo>
                    <a:pt x="56295" y="46375"/>
                  </a:lnTo>
                  <a:lnTo>
                    <a:pt x="60852" y="46375"/>
                  </a:lnTo>
                  <a:close/>
                  <a:moveTo>
                    <a:pt x="60852" y="46133"/>
                  </a:moveTo>
                  <a:lnTo>
                    <a:pt x="56295" y="46133"/>
                  </a:lnTo>
                  <a:lnTo>
                    <a:pt x="56295" y="41576"/>
                  </a:lnTo>
                  <a:lnTo>
                    <a:pt x="60852" y="41576"/>
                  </a:lnTo>
                  <a:close/>
                  <a:moveTo>
                    <a:pt x="60852" y="41334"/>
                  </a:moveTo>
                  <a:lnTo>
                    <a:pt x="56295" y="41334"/>
                  </a:lnTo>
                  <a:lnTo>
                    <a:pt x="56295" y="36777"/>
                  </a:lnTo>
                  <a:lnTo>
                    <a:pt x="60852" y="36777"/>
                  </a:lnTo>
                  <a:close/>
                  <a:moveTo>
                    <a:pt x="60852" y="36535"/>
                  </a:moveTo>
                  <a:lnTo>
                    <a:pt x="56295" y="36535"/>
                  </a:lnTo>
                  <a:lnTo>
                    <a:pt x="56295" y="31938"/>
                  </a:lnTo>
                  <a:lnTo>
                    <a:pt x="60852" y="31938"/>
                  </a:lnTo>
                  <a:close/>
                  <a:moveTo>
                    <a:pt x="60852" y="31696"/>
                  </a:moveTo>
                  <a:lnTo>
                    <a:pt x="56295" y="31696"/>
                  </a:lnTo>
                  <a:lnTo>
                    <a:pt x="56295" y="27139"/>
                  </a:lnTo>
                  <a:lnTo>
                    <a:pt x="60852" y="27139"/>
                  </a:lnTo>
                  <a:close/>
                  <a:moveTo>
                    <a:pt x="60852" y="26897"/>
                  </a:moveTo>
                  <a:lnTo>
                    <a:pt x="56295" y="26897"/>
                  </a:lnTo>
                  <a:lnTo>
                    <a:pt x="56295" y="22341"/>
                  </a:lnTo>
                  <a:lnTo>
                    <a:pt x="60852" y="22341"/>
                  </a:lnTo>
                  <a:close/>
                  <a:moveTo>
                    <a:pt x="60852" y="22099"/>
                  </a:moveTo>
                  <a:lnTo>
                    <a:pt x="56295" y="22099"/>
                  </a:lnTo>
                  <a:lnTo>
                    <a:pt x="56295" y="17501"/>
                  </a:lnTo>
                  <a:lnTo>
                    <a:pt x="60852" y="17501"/>
                  </a:lnTo>
                  <a:close/>
                  <a:moveTo>
                    <a:pt x="60852" y="17260"/>
                  </a:moveTo>
                  <a:lnTo>
                    <a:pt x="56295" y="17260"/>
                  </a:lnTo>
                  <a:lnTo>
                    <a:pt x="56295" y="12703"/>
                  </a:lnTo>
                  <a:lnTo>
                    <a:pt x="60852" y="12703"/>
                  </a:lnTo>
                  <a:close/>
                  <a:moveTo>
                    <a:pt x="60852" y="12461"/>
                  </a:moveTo>
                  <a:lnTo>
                    <a:pt x="56295" y="12461"/>
                  </a:lnTo>
                  <a:lnTo>
                    <a:pt x="56295" y="7904"/>
                  </a:lnTo>
                  <a:lnTo>
                    <a:pt x="60852" y="7904"/>
                  </a:lnTo>
                  <a:close/>
                  <a:moveTo>
                    <a:pt x="60852" y="7662"/>
                  </a:moveTo>
                  <a:lnTo>
                    <a:pt x="56295" y="7662"/>
                  </a:lnTo>
                  <a:lnTo>
                    <a:pt x="56295" y="3307"/>
                  </a:lnTo>
                  <a:lnTo>
                    <a:pt x="60852" y="3307"/>
                  </a:lnTo>
                  <a:lnTo>
                    <a:pt x="60852" y="7904"/>
                  </a:lnTo>
                  <a:close/>
                  <a:moveTo>
                    <a:pt x="65651" y="84644"/>
                  </a:moveTo>
                  <a:lnTo>
                    <a:pt x="61094" y="84644"/>
                  </a:lnTo>
                  <a:lnTo>
                    <a:pt x="61094" y="80047"/>
                  </a:lnTo>
                  <a:lnTo>
                    <a:pt x="65651" y="80047"/>
                  </a:lnTo>
                  <a:close/>
                  <a:moveTo>
                    <a:pt x="65651" y="79805"/>
                  </a:moveTo>
                  <a:lnTo>
                    <a:pt x="61094" y="79805"/>
                  </a:lnTo>
                  <a:lnTo>
                    <a:pt x="61094" y="75248"/>
                  </a:lnTo>
                  <a:lnTo>
                    <a:pt x="65651" y="75248"/>
                  </a:lnTo>
                  <a:close/>
                  <a:moveTo>
                    <a:pt x="65651" y="75006"/>
                  </a:moveTo>
                  <a:lnTo>
                    <a:pt x="61094" y="75006"/>
                  </a:lnTo>
                  <a:lnTo>
                    <a:pt x="61094" y="70449"/>
                  </a:lnTo>
                  <a:lnTo>
                    <a:pt x="65651" y="70449"/>
                  </a:lnTo>
                  <a:close/>
                  <a:moveTo>
                    <a:pt x="65651" y="70208"/>
                  </a:moveTo>
                  <a:lnTo>
                    <a:pt x="61094" y="70208"/>
                  </a:lnTo>
                  <a:lnTo>
                    <a:pt x="61094" y="65610"/>
                  </a:lnTo>
                  <a:lnTo>
                    <a:pt x="65651" y="65610"/>
                  </a:lnTo>
                  <a:close/>
                  <a:moveTo>
                    <a:pt x="65651" y="65368"/>
                  </a:moveTo>
                  <a:lnTo>
                    <a:pt x="61094" y="65368"/>
                  </a:lnTo>
                  <a:lnTo>
                    <a:pt x="61094" y="60812"/>
                  </a:lnTo>
                  <a:lnTo>
                    <a:pt x="65651" y="60812"/>
                  </a:lnTo>
                  <a:close/>
                  <a:moveTo>
                    <a:pt x="65651" y="60570"/>
                  </a:moveTo>
                  <a:lnTo>
                    <a:pt x="61094" y="60570"/>
                  </a:lnTo>
                  <a:lnTo>
                    <a:pt x="61094" y="56013"/>
                  </a:lnTo>
                  <a:lnTo>
                    <a:pt x="65651" y="56013"/>
                  </a:lnTo>
                  <a:close/>
                  <a:moveTo>
                    <a:pt x="65651" y="55771"/>
                  </a:moveTo>
                  <a:lnTo>
                    <a:pt x="61094" y="55771"/>
                  </a:lnTo>
                  <a:lnTo>
                    <a:pt x="61094" y="51174"/>
                  </a:lnTo>
                  <a:lnTo>
                    <a:pt x="65651" y="51174"/>
                  </a:lnTo>
                  <a:close/>
                  <a:moveTo>
                    <a:pt x="65651" y="50932"/>
                  </a:moveTo>
                  <a:lnTo>
                    <a:pt x="61094" y="50932"/>
                  </a:lnTo>
                  <a:lnTo>
                    <a:pt x="61094" y="46375"/>
                  </a:lnTo>
                  <a:lnTo>
                    <a:pt x="65651" y="46375"/>
                  </a:lnTo>
                  <a:close/>
                  <a:moveTo>
                    <a:pt x="65651" y="46133"/>
                  </a:moveTo>
                  <a:lnTo>
                    <a:pt x="61094" y="46133"/>
                  </a:lnTo>
                  <a:lnTo>
                    <a:pt x="61094" y="41536"/>
                  </a:lnTo>
                  <a:lnTo>
                    <a:pt x="65651" y="41536"/>
                  </a:lnTo>
                  <a:close/>
                  <a:moveTo>
                    <a:pt x="65651" y="41294"/>
                  </a:moveTo>
                  <a:lnTo>
                    <a:pt x="61094" y="41294"/>
                  </a:lnTo>
                  <a:lnTo>
                    <a:pt x="61094" y="36737"/>
                  </a:lnTo>
                  <a:lnTo>
                    <a:pt x="65651" y="36737"/>
                  </a:lnTo>
                  <a:close/>
                  <a:moveTo>
                    <a:pt x="65651" y="36495"/>
                  </a:moveTo>
                  <a:lnTo>
                    <a:pt x="61094" y="36495"/>
                  </a:lnTo>
                  <a:lnTo>
                    <a:pt x="61094" y="31938"/>
                  </a:lnTo>
                  <a:lnTo>
                    <a:pt x="65651" y="31938"/>
                  </a:lnTo>
                  <a:close/>
                  <a:moveTo>
                    <a:pt x="65651" y="31696"/>
                  </a:moveTo>
                  <a:lnTo>
                    <a:pt x="61094" y="31696"/>
                  </a:lnTo>
                  <a:lnTo>
                    <a:pt x="61094" y="27099"/>
                  </a:lnTo>
                  <a:lnTo>
                    <a:pt x="65651" y="27099"/>
                  </a:lnTo>
                  <a:close/>
                  <a:moveTo>
                    <a:pt x="65651" y="26857"/>
                  </a:moveTo>
                  <a:lnTo>
                    <a:pt x="61094" y="26857"/>
                  </a:lnTo>
                  <a:lnTo>
                    <a:pt x="61094" y="22300"/>
                  </a:lnTo>
                  <a:lnTo>
                    <a:pt x="65651" y="22300"/>
                  </a:lnTo>
                  <a:close/>
                  <a:moveTo>
                    <a:pt x="65651" y="22058"/>
                  </a:moveTo>
                  <a:lnTo>
                    <a:pt x="61094" y="22058"/>
                  </a:lnTo>
                  <a:lnTo>
                    <a:pt x="61094" y="17501"/>
                  </a:lnTo>
                  <a:lnTo>
                    <a:pt x="65651" y="17501"/>
                  </a:lnTo>
                  <a:close/>
                  <a:moveTo>
                    <a:pt x="65651" y="17260"/>
                  </a:moveTo>
                  <a:lnTo>
                    <a:pt x="61094" y="17260"/>
                  </a:lnTo>
                  <a:lnTo>
                    <a:pt x="61094" y="12662"/>
                  </a:lnTo>
                  <a:lnTo>
                    <a:pt x="65651" y="12662"/>
                  </a:lnTo>
                  <a:close/>
                  <a:moveTo>
                    <a:pt x="65651" y="12420"/>
                  </a:moveTo>
                  <a:lnTo>
                    <a:pt x="61094" y="12420"/>
                  </a:lnTo>
                  <a:lnTo>
                    <a:pt x="61094" y="7864"/>
                  </a:lnTo>
                  <a:lnTo>
                    <a:pt x="65651" y="7864"/>
                  </a:lnTo>
                  <a:close/>
                  <a:moveTo>
                    <a:pt x="70490" y="84604"/>
                  </a:moveTo>
                  <a:lnTo>
                    <a:pt x="65893" y="84604"/>
                  </a:lnTo>
                  <a:lnTo>
                    <a:pt x="65893" y="80047"/>
                  </a:lnTo>
                  <a:lnTo>
                    <a:pt x="70490" y="80047"/>
                  </a:lnTo>
                  <a:close/>
                  <a:moveTo>
                    <a:pt x="70490" y="79805"/>
                  </a:moveTo>
                  <a:lnTo>
                    <a:pt x="65893" y="79805"/>
                  </a:lnTo>
                  <a:lnTo>
                    <a:pt x="65893" y="75208"/>
                  </a:lnTo>
                  <a:lnTo>
                    <a:pt x="70490" y="75208"/>
                  </a:lnTo>
                  <a:close/>
                  <a:moveTo>
                    <a:pt x="70490" y="74966"/>
                  </a:moveTo>
                  <a:lnTo>
                    <a:pt x="65893" y="74966"/>
                  </a:lnTo>
                  <a:lnTo>
                    <a:pt x="65893" y="70409"/>
                  </a:lnTo>
                  <a:lnTo>
                    <a:pt x="70490" y="70409"/>
                  </a:lnTo>
                  <a:close/>
                  <a:moveTo>
                    <a:pt x="70490" y="70167"/>
                  </a:moveTo>
                  <a:lnTo>
                    <a:pt x="65893" y="70167"/>
                  </a:lnTo>
                  <a:lnTo>
                    <a:pt x="65893" y="65610"/>
                  </a:lnTo>
                  <a:lnTo>
                    <a:pt x="70490" y="65610"/>
                  </a:lnTo>
                  <a:close/>
                  <a:moveTo>
                    <a:pt x="70490" y="65368"/>
                  </a:moveTo>
                  <a:lnTo>
                    <a:pt x="65893" y="65368"/>
                  </a:lnTo>
                  <a:lnTo>
                    <a:pt x="65893" y="60771"/>
                  </a:lnTo>
                  <a:lnTo>
                    <a:pt x="70490" y="60771"/>
                  </a:lnTo>
                  <a:close/>
                  <a:moveTo>
                    <a:pt x="70490" y="60529"/>
                  </a:moveTo>
                  <a:lnTo>
                    <a:pt x="65893" y="60529"/>
                  </a:lnTo>
                  <a:lnTo>
                    <a:pt x="65893" y="55972"/>
                  </a:lnTo>
                  <a:lnTo>
                    <a:pt x="70490" y="55972"/>
                  </a:lnTo>
                  <a:close/>
                  <a:moveTo>
                    <a:pt x="70490" y="55730"/>
                  </a:moveTo>
                  <a:lnTo>
                    <a:pt x="65893" y="55730"/>
                  </a:lnTo>
                  <a:lnTo>
                    <a:pt x="65893" y="51174"/>
                  </a:lnTo>
                  <a:lnTo>
                    <a:pt x="70490" y="51174"/>
                  </a:lnTo>
                  <a:close/>
                  <a:moveTo>
                    <a:pt x="70490" y="50932"/>
                  </a:moveTo>
                  <a:lnTo>
                    <a:pt x="65893" y="50932"/>
                  </a:lnTo>
                  <a:lnTo>
                    <a:pt x="65893" y="46335"/>
                  </a:lnTo>
                  <a:lnTo>
                    <a:pt x="70490" y="46335"/>
                  </a:lnTo>
                  <a:close/>
                  <a:moveTo>
                    <a:pt x="70490" y="46093"/>
                  </a:moveTo>
                  <a:lnTo>
                    <a:pt x="65893" y="46093"/>
                  </a:lnTo>
                  <a:lnTo>
                    <a:pt x="65893" y="41536"/>
                  </a:lnTo>
                  <a:lnTo>
                    <a:pt x="70490" y="41536"/>
                  </a:lnTo>
                  <a:close/>
                  <a:moveTo>
                    <a:pt x="70490" y="41294"/>
                  </a:moveTo>
                  <a:lnTo>
                    <a:pt x="65893" y="41294"/>
                  </a:lnTo>
                  <a:lnTo>
                    <a:pt x="65893" y="36737"/>
                  </a:lnTo>
                  <a:lnTo>
                    <a:pt x="70490" y="36737"/>
                  </a:lnTo>
                  <a:close/>
                  <a:moveTo>
                    <a:pt x="70490" y="36495"/>
                  </a:moveTo>
                  <a:lnTo>
                    <a:pt x="65893" y="36495"/>
                  </a:lnTo>
                  <a:lnTo>
                    <a:pt x="65893" y="31898"/>
                  </a:lnTo>
                  <a:lnTo>
                    <a:pt x="70490" y="31898"/>
                  </a:lnTo>
                  <a:close/>
                  <a:moveTo>
                    <a:pt x="70490" y="31656"/>
                  </a:moveTo>
                  <a:lnTo>
                    <a:pt x="65893" y="31656"/>
                  </a:lnTo>
                  <a:lnTo>
                    <a:pt x="65893" y="27099"/>
                  </a:lnTo>
                  <a:lnTo>
                    <a:pt x="70490" y="27099"/>
                  </a:lnTo>
                  <a:close/>
                  <a:moveTo>
                    <a:pt x="70490" y="26857"/>
                  </a:moveTo>
                  <a:lnTo>
                    <a:pt x="65893" y="26857"/>
                  </a:lnTo>
                  <a:lnTo>
                    <a:pt x="65893" y="22260"/>
                  </a:lnTo>
                  <a:lnTo>
                    <a:pt x="70490" y="22260"/>
                  </a:lnTo>
                  <a:close/>
                  <a:moveTo>
                    <a:pt x="70490" y="22018"/>
                  </a:moveTo>
                  <a:lnTo>
                    <a:pt x="65893" y="22018"/>
                  </a:lnTo>
                  <a:lnTo>
                    <a:pt x="65893" y="17461"/>
                  </a:lnTo>
                  <a:lnTo>
                    <a:pt x="70490" y="17461"/>
                  </a:lnTo>
                  <a:close/>
                  <a:moveTo>
                    <a:pt x="70490" y="17219"/>
                  </a:moveTo>
                  <a:lnTo>
                    <a:pt x="65893" y="17219"/>
                  </a:lnTo>
                  <a:lnTo>
                    <a:pt x="65893" y="12662"/>
                  </a:lnTo>
                  <a:lnTo>
                    <a:pt x="70490" y="12662"/>
                  </a:lnTo>
                  <a:close/>
                  <a:moveTo>
                    <a:pt x="70490" y="12420"/>
                  </a:moveTo>
                  <a:lnTo>
                    <a:pt x="65893" y="12420"/>
                  </a:lnTo>
                  <a:lnTo>
                    <a:pt x="65893" y="7823"/>
                  </a:lnTo>
                  <a:lnTo>
                    <a:pt x="70490" y="7823"/>
                  </a:lnTo>
                  <a:close/>
                  <a:moveTo>
                    <a:pt x="75289" y="79765"/>
                  </a:moveTo>
                  <a:lnTo>
                    <a:pt x="70732" y="79765"/>
                  </a:lnTo>
                  <a:lnTo>
                    <a:pt x="70732" y="75208"/>
                  </a:lnTo>
                  <a:lnTo>
                    <a:pt x="75289" y="75208"/>
                  </a:lnTo>
                  <a:close/>
                  <a:moveTo>
                    <a:pt x="75289" y="74966"/>
                  </a:moveTo>
                  <a:lnTo>
                    <a:pt x="70732" y="74966"/>
                  </a:lnTo>
                  <a:lnTo>
                    <a:pt x="70732" y="70409"/>
                  </a:lnTo>
                  <a:lnTo>
                    <a:pt x="75289" y="70409"/>
                  </a:lnTo>
                  <a:close/>
                  <a:moveTo>
                    <a:pt x="75289" y="70167"/>
                  </a:moveTo>
                  <a:lnTo>
                    <a:pt x="70732" y="70167"/>
                  </a:lnTo>
                  <a:lnTo>
                    <a:pt x="70732" y="65570"/>
                  </a:lnTo>
                  <a:lnTo>
                    <a:pt x="75289" y="65570"/>
                  </a:lnTo>
                  <a:close/>
                  <a:moveTo>
                    <a:pt x="75289" y="65328"/>
                  </a:moveTo>
                  <a:lnTo>
                    <a:pt x="70732" y="65328"/>
                  </a:lnTo>
                  <a:lnTo>
                    <a:pt x="70732" y="60771"/>
                  </a:lnTo>
                  <a:lnTo>
                    <a:pt x="75289" y="60771"/>
                  </a:lnTo>
                  <a:close/>
                  <a:moveTo>
                    <a:pt x="75289" y="60529"/>
                  </a:moveTo>
                  <a:lnTo>
                    <a:pt x="70732" y="60529"/>
                  </a:lnTo>
                  <a:lnTo>
                    <a:pt x="70732" y="55972"/>
                  </a:lnTo>
                  <a:lnTo>
                    <a:pt x="75289" y="55972"/>
                  </a:lnTo>
                  <a:close/>
                  <a:moveTo>
                    <a:pt x="75289" y="55730"/>
                  </a:moveTo>
                  <a:lnTo>
                    <a:pt x="70732" y="55730"/>
                  </a:lnTo>
                  <a:lnTo>
                    <a:pt x="70732" y="51133"/>
                  </a:lnTo>
                  <a:lnTo>
                    <a:pt x="75289" y="51133"/>
                  </a:lnTo>
                  <a:close/>
                  <a:moveTo>
                    <a:pt x="75289" y="50891"/>
                  </a:moveTo>
                  <a:lnTo>
                    <a:pt x="70732" y="50891"/>
                  </a:lnTo>
                  <a:lnTo>
                    <a:pt x="70732" y="46335"/>
                  </a:lnTo>
                  <a:lnTo>
                    <a:pt x="75289" y="46335"/>
                  </a:lnTo>
                  <a:close/>
                  <a:moveTo>
                    <a:pt x="75289" y="46093"/>
                  </a:moveTo>
                  <a:lnTo>
                    <a:pt x="70732" y="46093"/>
                  </a:lnTo>
                  <a:lnTo>
                    <a:pt x="70732" y="41495"/>
                  </a:lnTo>
                  <a:lnTo>
                    <a:pt x="75289" y="41495"/>
                  </a:lnTo>
                  <a:close/>
                  <a:moveTo>
                    <a:pt x="75289" y="41253"/>
                  </a:moveTo>
                  <a:lnTo>
                    <a:pt x="70732" y="41253"/>
                  </a:lnTo>
                  <a:lnTo>
                    <a:pt x="70732" y="36697"/>
                  </a:lnTo>
                  <a:lnTo>
                    <a:pt x="75289" y="36697"/>
                  </a:lnTo>
                  <a:close/>
                  <a:moveTo>
                    <a:pt x="75289" y="36455"/>
                  </a:moveTo>
                  <a:lnTo>
                    <a:pt x="70732" y="36455"/>
                  </a:lnTo>
                  <a:lnTo>
                    <a:pt x="70732" y="31898"/>
                  </a:lnTo>
                  <a:lnTo>
                    <a:pt x="75289" y="31898"/>
                  </a:lnTo>
                  <a:close/>
                  <a:moveTo>
                    <a:pt x="75289" y="31656"/>
                  </a:moveTo>
                  <a:lnTo>
                    <a:pt x="70732" y="31656"/>
                  </a:lnTo>
                  <a:lnTo>
                    <a:pt x="70732" y="27059"/>
                  </a:lnTo>
                  <a:lnTo>
                    <a:pt x="75289" y="27059"/>
                  </a:lnTo>
                  <a:close/>
                  <a:moveTo>
                    <a:pt x="75289" y="26817"/>
                  </a:moveTo>
                  <a:lnTo>
                    <a:pt x="70732" y="26817"/>
                  </a:lnTo>
                  <a:lnTo>
                    <a:pt x="70732" y="22260"/>
                  </a:lnTo>
                  <a:lnTo>
                    <a:pt x="75289" y="22260"/>
                  </a:lnTo>
                  <a:close/>
                  <a:moveTo>
                    <a:pt x="75289" y="22018"/>
                  </a:moveTo>
                  <a:lnTo>
                    <a:pt x="70732" y="22018"/>
                  </a:lnTo>
                  <a:lnTo>
                    <a:pt x="70732" y="17461"/>
                  </a:lnTo>
                  <a:lnTo>
                    <a:pt x="75289" y="17461"/>
                  </a:lnTo>
                  <a:close/>
                  <a:moveTo>
                    <a:pt x="75289" y="17219"/>
                  </a:moveTo>
                  <a:lnTo>
                    <a:pt x="70732" y="17219"/>
                  </a:lnTo>
                  <a:lnTo>
                    <a:pt x="70732" y="12622"/>
                  </a:lnTo>
                  <a:lnTo>
                    <a:pt x="75289" y="12622"/>
                  </a:lnTo>
                  <a:close/>
                  <a:moveTo>
                    <a:pt x="80087" y="74926"/>
                  </a:moveTo>
                  <a:lnTo>
                    <a:pt x="75531" y="74926"/>
                  </a:lnTo>
                  <a:lnTo>
                    <a:pt x="75531" y="70369"/>
                  </a:lnTo>
                  <a:lnTo>
                    <a:pt x="80087" y="70369"/>
                  </a:lnTo>
                  <a:close/>
                  <a:moveTo>
                    <a:pt x="80087" y="70127"/>
                  </a:moveTo>
                  <a:lnTo>
                    <a:pt x="75531" y="70127"/>
                  </a:lnTo>
                  <a:lnTo>
                    <a:pt x="75531" y="65570"/>
                  </a:lnTo>
                  <a:lnTo>
                    <a:pt x="80087" y="65570"/>
                  </a:lnTo>
                  <a:close/>
                  <a:moveTo>
                    <a:pt x="80087" y="65328"/>
                  </a:moveTo>
                  <a:lnTo>
                    <a:pt x="75531" y="65328"/>
                  </a:lnTo>
                  <a:lnTo>
                    <a:pt x="75531" y="60731"/>
                  </a:lnTo>
                  <a:lnTo>
                    <a:pt x="80087" y="60731"/>
                  </a:lnTo>
                  <a:close/>
                  <a:moveTo>
                    <a:pt x="80087" y="60489"/>
                  </a:moveTo>
                  <a:lnTo>
                    <a:pt x="75531" y="60489"/>
                  </a:lnTo>
                  <a:lnTo>
                    <a:pt x="75531" y="55932"/>
                  </a:lnTo>
                  <a:lnTo>
                    <a:pt x="80087" y="55932"/>
                  </a:lnTo>
                  <a:close/>
                  <a:moveTo>
                    <a:pt x="80087" y="55690"/>
                  </a:moveTo>
                  <a:lnTo>
                    <a:pt x="75531" y="55690"/>
                  </a:lnTo>
                  <a:lnTo>
                    <a:pt x="75531" y="51133"/>
                  </a:lnTo>
                  <a:lnTo>
                    <a:pt x="80087" y="51133"/>
                  </a:lnTo>
                  <a:close/>
                  <a:moveTo>
                    <a:pt x="80087" y="50891"/>
                  </a:moveTo>
                  <a:lnTo>
                    <a:pt x="75531" y="50891"/>
                  </a:lnTo>
                  <a:lnTo>
                    <a:pt x="75531" y="46294"/>
                  </a:lnTo>
                  <a:lnTo>
                    <a:pt x="80087" y="46294"/>
                  </a:lnTo>
                  <a:close/>
                  <a:moveTo>
                    <a:pt x="80087" y="46052"/>
                  </a:moveTo>
                  <a:lnTo>
                    <a:pt x="75531" y="46052"/>
                  </a:lnTo>
                  <a:lnTo>
                    <a:pt x="75531" y="41495"/>
                  </a:lnTo>
                  <a:lnTo>
                    <a:pt x="80087" y="41495"/>
                  </a:lnTo>
                  <a:close/>
                  <a:moveTo>
                    <a:pt x="80087" y="41253"/>
                  </a:moveTo>
                  <a:lnTo>
                    <a:pt x="75531" y="41253"/>
                  </a:lnTo>
                  <a:lnTo>
                    <a:pt x="75531" y="36697"/>
                  </a:lnTo>
                  <a:lnTo>
                    <a:pt x="80087" y="36697"/>
                  </a:lnTo>
                  <a:close/>
                  <a:moveTo>
                    <a:pt x="80087" y="36455"/>
                  </a:moveTo>
                  <a:lnTo>
                    <a:pt x="75531" y="36455"/>
                  </a:lnTo>
                  <a:lnTo>
                    <a:pt x="75531" y="31858"/>
                  </a:lnTo>
                  <a:lnTo>
                    <a:pt x="80087" y="31858"/>
                  </a:lnTo>
                  <a:close/>
                  <a:moveTo>
                    <a:pt x="80087" y="31616"/>
                  </a:moveTo>
                  <a:lnTo>
                    <a:pt x="75531" y="31616"/>
                  </a:lnTo>
                  <a:lnTo>
                    <a:pt x="75531" y="27059"/>
                  </a:lnTo>
                  <a:lnTo>
                    <a:pt x="80087" y="27059"/>
                  </a:lnTo>
                  <a:close/>
                  <a:moveTo>
                    <a:pt x="80087" y="26817"/>
                  </a:moveTo>
                  <a:lnTo>
                    <a:pt x="75531" y="26817"/>
                  </a:lnTo>
                  <a:lnTo>
                    <a:pt x="75531" y="22260"/>
                  </a:lnTo>
                  <a:lnTo>
                    <a:pt x="80087" y="22260"/>
                  </a:lnTo>
                  <a:close/>
                  <a:moveTo>
                    <a:pt x="80087" y="22018"/>
                  </a:moveTo>
                  <a:lnTo>
                    <a:pt x="75531" y="22018"/>
                  </a:lnTo>
                  <a:lnTo>
                    <a:pt x="75531" y="17421"/>
                  </a:lnTo>
                  <a:lnTo>
                    <a:pt x="80087" y="17421"/>
                  </a:lnTo>
                  <a:close/>
                  <a:moveTo>
                    <a:pt x="84886" y="70127"/>
                  </a:moveTo>
                  <a:lnTo>
                    <a:pt x="80329" y="70127"/>
                  </a:lnTo>
                  <a:lnTo>
                    <a:pt x="80329" y="65530"/>
                  </a:lnTo>
                  <a:lnTo>
                    <a:pt x="84886" y="65530"/>
                  </a:lnTo>
                  <a:close/>
                  <a:moveTo>
                    <a:pt x="84886" y="65288"/>
                  </a:moveTo>
                  <a:lnTo>
                    <a:pt x="80329" y="65288"/>
                  </a:lnTo>
                  <a:lnTo>
                    <a:pt x="80329" y="60731"/>
                  </a:lnTo>
                  <a:lnTo>
                    <a:pt x="84886" y="60731"/>
                  </a:lnTo>
                  <a:close/>
                  <a:moveTo>
                    <a:pt x="84886" y="60489"/>
                  </a:moveTo>
                  <a:lnTo>
                    <a:pt x="80329" y="60489"/>
                  </a:lnTo>
                  <a:lnTo>
                    <a:pt x="80329" y="55932"/>
                  </a:lnTo>
                  <a:lnTo>
                    <a:pt x="84886" y="55932"/>
                  </a:lnTo>
                  <a:close/>
                  <a:moveTo>
                    <a:pt x="84886" y="55690"/>
                  </a:moveTo>
                  <a:lnTo>
                    <a:pt x="80329" y="55690"/>
                  </a:lnTo>
                  <a:lnTo>
                    <a:pt x="80329" y="51093"/>
                  </a:lnTo>
                  <a:lnTo>
                    <a:pt x="84886" y="51093"/>
                  </a:lnTo>
                  <a:close/>
                  <a:moveTo>
                    <a:pt x="84886" y="50851"/>
                  </a:moveTo>
                  <a:lnTo>
                    <a:pt x="80329" y="50851"/>
                  </a:lnTo>
                  <a:lnTo>
                    <a:pt x="80329" y="46294"/>
                  </a:lnTo>
                  <a:lnTo>
                    <a:pt x="84886" y="46294"/>
                  </a:lnTo>
                  <a:close/>
                  <a:moveTo>
                    <a:pt x="84886" y="46052"/>
                  </a:moveTo>
                  <a:lnTo>
                    <a:pt x="80329" y="46052"/>
                  </a:lnTo>
                  <a:lnTo>
                    <a:pt x="80329" y="41495"/>
                  </a:lnTo>
                  <a:lnTo>
                    <a:pt x="84886" y="41495"/>
                  </a:lnTo>
                  <a:close/>
                  <a:moveTo>
                    <a:pt x="84886" y="41253"/>
                  </a:moveTo>
                  <a:lnTo>
                    <a:pt x="80329" y="41253"/>
                  </a:lnTo>
                  <a:lnTo>
                    <a:pt x="80329" y="36656"/>
                  </a:lnTo>
                  <a:lnTo>
                    <a:pt x="84886" y="36656"/>
                  </a:lnTo>
                  <a:close/>
                  <a:moveTo>
                    <a:pt x="84886" y="36414"/>
                  </a:moveTo>
                  <a:lnTo>
                    <a:pt x="80329" y="36414"/>
                  </a:lnTo>
                  <a:lnTo>
                    <a:pt x="80329" y="31858"/>
                  </a:lnTo>
                  <a:lnTo>
                    <a:pt x="84886" y="31858"/>
                  </a:lnTo>
                  <a:close/>
                  <a:moveTo>
                    <a:pt x="84886" y="31616"/>
                  </a:moveTo>
                  <a:lnTo>
                    <a:pt x="80329" y="31616"/>
                  </a:lnTo>
                  <a:lnTo>
                    <a:pt x="80329" y="27018"/>
                  </a:lnTo>
                  <a:lnTo>
                    <a:pt x="84886" y="27018"/>
                  </a:lnTo>
                  <a:close/>
                  <a:moveTo>
                    <a:pt x="84886" y="26776"/>
                  </a:moveTo>
                  <a:lnTo>
                    <a:pt x="80329" y="26776"/>
                  </a:lnTo>
                  <a:lnTo>
                    <a:pt x="80329" y="22220"/>
                  </a:lnTo>
                  <a:lnTo>
                    <a:pt x="84886" y="222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3" name="Google Shape;623;p25"/>
          <p:cNvGrpSpPr/>
          <p:nvPr/>
        </p:nvGrpSpPr>
        <p:grpSpPr>
          <a:xfrm>
            <a:off x="-323125" y="3272100"/>
            <a:ext cx="9467125" cy="1871400"/>
            <a:chOff x="-323125" y="3272100"/>
            <a:chExt cx="9467125" cy="1871400"/>
          </a:xfrm>
        </p:grpSpPr>
        <p:sp>
          <p:nvSpPr>
            <p:cNvPr id="624" name="Google Shape;624;p25"/>
            <p:cNvSpPr/>
            <p:nvPr/>
          </p:nvSpPr>
          <p:spPr>
            <a:xfrm>
              <a:off x="0" y="3272100"/>
              <a:ext cx="457500" cy="1871400"/>
            </a:xfrm>
            <a:prstGeom prst="rect">
              <a:avLst/>
            </a:prstGeom>
            <a:solidFill>
              <a:srgbClr val="63DBF5">
                <a:alpha val="6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625" name="Google Shape;625;p25"/>
            <p:cNvSpPr/>
            <p:nvPr/>
          </p:nvSpPr>
          <p:spPr>
            <a:xfrm flipH="1">
              <a:off x="8600100" y="3551700"/>
              <a:ext cx="543900" cy="1591800"/>
            </a:xfrm>
            <a:prstGeom prst="round1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626" name="Google Shape;626;p25"/>
            <p:cNvSpPr/>
            <p:nvPr/>
          </p:nvSpPr>
          <p:spPr>
            <a:xfrm>
              <a:off x="-323125" y="4730450"/>
              <a:ext cx="1882500" cy="213000"/>
            </a:xfrm>
            <a:prstGeom prst="roundRect">
              <a:avLst>
                <a:gd fmla="val 50000" name="adj"/>
              </a:avLst>
            </a:prstGeom>
            <a:solidFill>
              <a:srgbClr val="516CEE">
                <a:alpha val="6075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627" name="Google Shape;627;p25"/>
            <p:cNvSpPr/>
            <p:nvPr/>
          </p:nvSpPr>
          <p:spPr>
            <a:xfrm flipH="1">
              <a:off x="6880500" y="4829700"/>
              <a:ext cx="2263500" cy="313800"/>
            </a:xfrm>
            <a:prstGeom prst="round1Rect">
              <a:avLst>
                <a:gd fmla="val 50000" name="adj"/>
              </a:avLst>
            </a:prstGeom>
            <a:solidFill>
              <a:srgbClr val="006DF5">
                <a:alpha val="40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sp>
        <p:nvSpPr>
          <p:cNvPr id="628" name="Google Shape;628;p25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9" name="Google Shape;629;p25"/>
          <p:cNvSpPr txBox="1"/>
          <p:nvPr>
            <p:ph idx="1" type="subTitle"/>
          </p:nvPr>
        </p:nvSpPr>
        <p:spPr>
          <a:xfrm>
            <a:off x="798552" y="2867950"/>
            <a:ext cx="2389800" cy="12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30" name="Google Shape;630;p25"/>
          <p:cNvSpPr txBox="1"/>
          <p:nvPr>
            <p:ph idx="2" type="subTitle"/>
          </p:nvPr>
        </p:nvSpPr>
        <p:spPr>
          <a:xfrm>
            <a:off x="3377088" y="2867950"/>
            <a:ext cx="2389800" cy="12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31" name="Google Shape;631;p25"/>
          <p:cNvSpPr txBox="1"/>
          <p:nvPr>
            <p:ph idx="3" type="subTitle"/>
          </p:nvPr>
        </p:nvSpPr>
        <p:spPr>
          <a:xfrm>
            <a:off x="798552" y="2567475"/>
            <a:ext cx="2389800" cy="40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32" name="Google Shape;632;p25"/>
          <p:cNvSpPr txBox="1"/>
          <p:nvPr>
            <p:ph idx="4" type="subTitle"/>
          </p:nvPr>
        </p:nvSpPr>
        <p:spPr>
          <a:xfrm>
            <a:off x="3377096" y="2567475"/>
            <a:ext cx="2389800" cy="40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33" name="Google Shape;633;p25"/>
          <p:cNvSpPr txBox="1"/>
          <p:nvPr>
            <p:ph idx="5" type="subTitle"/>
          </p:nvPr>
        </p:nvSpPr>
        <p:spPr>
          <a:xfrm>
            <a:off x="5955640" y="2867950"/>
            <a:ext cx="2389800" cy="12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34" name="Google Shape;634;p25"/>
          <p:cNvSpPr txBox="1"/>
          <p:nvPr>
            <p:ph idx="6" type="subTitle"/>
          </p:nvPr>
        </p:nvSpPr>
        <p:spPr>
          <a:xfrm>
            <a:off x="5955648" y="2567475"/>
            <a:ext cx="2389800" cy="40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_2"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8" name="Google Shape;638;p26"/>
          <p:cNvGrpSpPr/>
          <p:nvPr/>
        </p:nvGrpSpPr>
        <p:grpSpPr>
          <a:xfrm>
            <a:off x="-5879" y="147050"/>
            <a:ext cx="9418079" cy="5003125"/>
            <a:chOff x="-5879" y="147050"/>
            <a:chExt cx="9418079" cy="5003125"/>
          </a:xfrm>
        </p:grpSpPr>
        <p:sp>
          <p:nvSpPr>
            <p:cNvPr id="639" name="Google Shape;639;p26"/>
            <p:cNvSpPr/>
            <p:nvPr/>
          </p:nvSpPr>
          <p:spPr>
            <a:xfrm>
              <a:off x="-5879" y="3278775"/>
              <a:ext cx="722400" cy="1871400"/>
            </a:xfrm>
            <a:prstGeom prst="rect">
              <a:avLst/>
            </a:prstGeom>
            <a:solidFill>
              <a:srgbClr val="63DBF5">
                <a:alpha val="6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640" name="Google Shape;640;p26"/>
            <p:cNvSpPr/>
            <p:nvPr/>
          </p:nvSpPr>
          <p:spPr>
            <a:xfrm rot="-5400000">
              <a:off x="7966213" y="3965700"/>
              <a:ext cx="493800" cy="1861800"/>
            </a:xfrm>
            <a:prstGeom prst="round1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641" name="Google Shape;641;p26"/>
            <p:cNvSpPr/>
            <p:nvPr/>
          </p:nvSpPr>
          <p:spPr>
            <a:xfrm>
              <a:off x="0" y="4829625"/>
              <a:ext cx="2215800" cy="313800"/>
            </a:xfrm>
            <a:prstGeom prst="round1Rect">
              <a:avLst>
                <a:gd fmla="val 50000" name="adj"/>
              </a:avLst>
            </a:prstGeom>
            <a:solidFill>
              <a:srgbClr val="006DF5">
                <a:alpha val="40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642" name="Google Shape;642;p26"/>
            <p:cNvSpPr/>
            <p:nvPr/>
          </p:nvSpPr>
          <p:spPr>
            <a:xfrm>
              <a:off x="7529700" y="147050"/>
              <a:ext cx="1882500" cy="213000"/>
            </a:xfrm>
            <a:prstGeom prst="roundRect">
              <a:avLst>
                <a:gd fmla="val 50000" name="adj"/>
              </a:avLst>
            </a:prstGeom>
            <a:solidFill>
              <a:srgbClr val="516CEE">
                <a:alpha val="6075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grpSp>
        <p:nvGrpSpPr>
          <p:cNvPr id="643" name="Google Shape;643;p26"/>
          <p:cNvGrpSpPr/>
          <p:nvPr/>
        </p:nvGrpSpPr>
        <p:grpSpPr>
          <a:xfrm>
            <a:off x="-161275" y="-1397762"/>
            <a:ext cx="9767800" cy="5017263"/>
            <a:chOff x="-161275" y="-1397762"/>
            <a:chExt cx="9767800" cy="5017263"/>
          </a:xfrm>
        </p:grpSpPr>
        <p:sp>
          <p:nvSpPr>
            <p:cNvPr id="644" name="Google Shape;644;p26"/>
            <p:cNvSpPr/>
            <p:nvPr/>
          </p:nvSpPr>
          <p:spPr>
            <a:xfrm flipH="1" rot="10800000">
              <a:off x="-161275" y="-364900"/>
              <a:ext cx="3429000" cy="851400"/>
            </a:xfrm>
            <a:prstGeom prst="round1Rect">
              <a:avLst>
                <a:gd fmla="val 16667" name="adj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grpSp>
          <p:nvGrpSpPr>
            <p:cNvPr id="645" name="Google Shape;645;p26"/>
            <p:cNvGrpSpPr/>
            <p:nvPr/>
          </p:nvGrpSpPr>
          <p:grpSpPr>
            <a:xfrm>
              <a:off x="8620400" y="1524000"/>
              <a:ext cx="986125" cy="2095500"/>
              <a:chOff x="7631225" y="2241175"/>
              <a:chExt cx="986125" cy="2095500"/>
            </a:xfrm>
          </p:grpSpPr>
          <p:cxnSp>
            <p:nvCxnSpPr>
              <p:cNvPr id="646" name="Google Shape;646;p26"/>
              <p:cNvCxnSpPr/>
              <p:nvPr/>
            </p:nvCxnSpPr>
            <p:spPr>
              <a:xfrm>
                <a:off x="7631225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7" name="Google Shape;647;p26"/>
              <p:cNvCxnSpPr/>
              <p:nvPr/>
            </p:nvCxnSpPr>
            <p:spPr>
              <a:xfrm>
                <a:off x="7707081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8" name="Google Shape;648;p26"/>
              <p:cNvCxnSpPr/>
              <p:nvPr/>
            </p:nvCxnSpPr>
            <p:spPr>
              <a:xfrm>
                <a:off x="7782937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9" name="Google Shape;649;p26"/>
              <p:cNvCxnSpPr/>
              <p:nvPr/>
            </p:nvCxnSpPr>
            <p:spPr>
              <a:xfrm>
                <a:off x="7858792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0" name="Google Shape;650;p26"/>
              <p:cNvCxnSpPr/>
              <p:nvPr/>
            </p:nvCxnSpPr>
            <p:spPr>
              <a:xfrm>
                <a:off x="8010504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1" name="Google Shape;651;p26"/>
              <p:cNvCxnSpPr/>
              <p:nvPr/>
            </p:nvCxnSpPr>
            <p:spPr>
              <a:xfrm>
                <a:off x="8162215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2" name="Google Shape;652;p26"/>
              <p:cNvCxnSpPr/>
              <p:nvPr/>
            </p:nvCxnSpPr>
            <p:spPr>
              <a:xfrm>
                <a:off x="8313927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3" name="Google Shape;653;p26"/>
              <p:cNvCxnSpPr/>
              <p:nvPr/>
            </p:nvCxnSpPr>
            <p:spPr>
              <a:xfrm>
                <a:off x="7934648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4" name="Google Shape;654;p26"/>
              <p:cNvCxnSpPr/>
              <p:nvPr/>
            </p:nvCxnSpPr>
            <p:spPr>
              <a:xfrm>
                <a:off x="8086360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5" name="Google Shape;655;p26"/>
              <p:cNvCxnSpPr/>
              <p:nvPr/>
            </p:nvCxnSpPr>
            <p:spPr>
              <a:xfrm>
                <a:off x="8238071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6" name="Google Shape;656;p26"/>
              <p:cNvCxnSpPr/>
              <p:nvPr/>
            </p:nvCxnSpPr>
            <p:spPr>
              <a:xfrm>
                <a:off x="8389783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7" name="Google Shape;657;p26"/>
              <p:cNvCxnSpPr/>
              <p:nvPr/>
            </p:nvCxnSpPr>
            <p:spPr>
              <a:xfrm>
                <a:off x="8465638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8" name="Google Shape;658;p26"/>
              <p:cNvCxnSpPr/>
              <p:nvPr/>
            </p:nvCxnSpPr>
            <p:spPr>
              <a:xfrm>
                <a:off x="8541494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9" name="Google Shape;659;p26"/>
              <p:cNvCxnSpPr/>
              <p:nvPr/>
            </p:nvCxnSpPr>
            <p:spPr>
              <a:xfrm>
                <a:off x="8617350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60" name="Google Shape;660;p26"/>
            <p:cNvGrpSpPr/>
            <p:nvPr/>
          </p:nvGrpSpPr>
          <p:grpSpPr>
            <a:xfrm>
              <a:off x="4796563" y="-1397762"/>
              <a:ext cx="1885275" cy="1884250"/>
              <a:chOff x="2609275" y="3149350"/>
              <a:chExt cx="1885275" cy="1884250"/>
            </a:xfrm>
          </p:grpSpPr>
          <p:sp>
            <p:nvSpPr>
              <p:cNvPr id="661" name="Google Shape;661;p26"/>
              <p:cNvSpPr/>
              <p:nvPr/>
            </p:nvSpPr>
            <p:spPr>
              <a:xfrm>
                <a:off x="3923900" y="3224950"/>
                <a:ext cx="494025" cy="495025"/>
              </a:xfrm>
              <a:custGeom>
                <a:rect b="b" l="l" r="r" t="t"/>
                <a:pathLst>
                  <a:path extrusionOk="0" h="19801" w="19761">
                    <a:moveTo>
                      <a:pt x="485" y="202"/>
                    </a:moveTo>
                    <a:cubicBezTo>
                      <a:pt x="323" y="162"/>
                      <a:pt x="162" y="81"/>
                      <a:pt x="1" y="1"/>
                    </a:cubicBezTo>
                    <a:lnTo>
                      <a:pt x="19761" y="19801"/>
                    </a:lnTo>
                    <a:cubicBezTo>
                      <a:pt x="19720" y="19640"/>
                      <a:pt x="19640" y="19478"/>
                      <a:pt x="19559" y="19317"/>
                    </a:cubicBezTo>
                    <a:lnTo>
                      <a:pt x="485" y="2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26"/>
              <p:cNvSpPr/>
              <p:nvPr/>
            </p:nvSpPr>
            <p:spPr>
              <a:xfrm>
                <a:off x="3725300" y="3164475"/>
                <a:ext cx="753125" cy="753100"/>
              </a:xfrm>
              <a:custGeom>
                <a:rect b="b" l="l" r="r" t="t"/>
                <a:pathLst>
                  <a:path extrusionOk="0" h="30124" w="30125">
                    <a:moveTo>
                      <a:pt x="323" y="81"/>
                    </a:moveTo>
                    <a:cubicBezTo>
                      <a:pt x="202" y="41"/>
                      <a:pt x="122" y="41"/>
                      <a:pt x="1" y="0"/>
                    </a:cubicBezTo>
                    <a:lnTo>
                      <a:pt x="30124" y="30124"/>
                    </a:lnTo>
                    <a:cubicBezTo>
                      <a:pt x="30084" y="30043"/>
                      <a:pt x="30084" y="29922"/>
                      <a:pt x="30043" y="29801"/>
                    </a:cubicBezTo>
                    <a:lnTo>
                      <a:pt x="323" y="8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26"/>
              <p:cNvSpPr/>
              <p:nvPr/>
            </p:nvSpPr>
            <p:spPr>
              <a:xfrm>
                <a:off x="3572075" y="3149350"/>
                <a:ext cx="922475" cy="922475"/>
              </a:xfrm>
              <a:custGeom>
                <a:rect b="b" l="l" r="r" t="t"/>
                <a:pathLst>
                  <a:path extrusionOk="0" h="36899" w="36899">
                    <a:moveTo>
                      <a:pt x="282" y="0"/>
                    </a:moveTo>
                    <a:cubicBezTo>
                      <a:pt x="161" y="0"/>
                      <a:pt x="81" y="0"/>
                      <a:pt x="0" y="0"/>
                    </a:cubicBezTo>
                    <a:lnTo>
                      <a:pt x="36898" y="36899"/>
                    </a:lnTo>
                    <a:cubicBezTo>
                      <a:pt x="36898" y="36778"/>
                      <a:pt x="36898" y="36697"/>
                      <a:pt x="36858" y="36616"/>
                    </a:cubicBez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26"/>
              <p:cNvSpPr/>
              <p:nvPr/>
            </p:nvSpPr>
            <p:spPr>
              <a:xfrm>
                <a:off x="3440000" y="3154400"/>
                <a:ext cx="1048500" cy="1048500"/>
              </a:xfrm>
              <a:custGeom>
                <a:rect b="b" l="l" r="r" t="t"/>
                <a:pathLst>
                  <a:path extrusionOk="0" h="41940" w="41940">
                    <a:moveTo>
                      <a:pt x="242" y="0"/>
                    </a:moveTo>
                    <a:cubicBezTo>
                      <a:pt x="162" y="40"/>
                      <a:pt x="81" y="40"/>
                      <a:pt x="0" y="40"/>
                    </a:cubicBezTo>
                    <a:lnTo>
                      <a:pt x="41899" y="41939"/>
                    </a:lnTo>
                    <a:cubicBezTo>
                      <a:pt x="41899" y="41858"/>
                      <a:pt x="41939" y="41778"/>
                      <a:pt x="41939" y="4169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26"/>
              <p:cNvSpPr/>
              <p:nvPr/>
            </p:nvSpPr>
            <p:spPr>
              <a:xfrm>
                <a:off x="3323050" y="3175550"/>
                <a:ext cx="1145275" cy="1144275"/>
              </a:xfrm>
              <a:custGeom>
                <a:rect b="b" l="l" r="r" t="t"/>
                <a:pathLst>
                  <a:path extrusionOk="0" h="45771" w="45811">
                    <a:moveTo>
                      <a:pt x="243" y="1"/>
                    </a:moveTo>
                    <a:cubicBezTo>
                      <a:pt x="162" y="1"/>
                      <a:pt x="81" y="41"/>
                      <a:pt x="1" y="41"/>
                    </a:cubicBezTo>
                    <a:lnTo>
                      <a:pt x="45730" y="45771"/>
                    </a:lnTo>
                    <a:cubicBezTo>
                      <a:pt x="45771" y="45690"/>
                      <a:pt x="45771" y="45610"/>
                      <a:pt x="45811" y="455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26"/>
              <p:cNvSpPr/>
              <p:nvPr/>
            </p:nvSpPr>
            <p:spPr>
              <a:xfrm>
                <a:off x="3218200" y="3207825"/>
                <a:ext cx="1216875" cy="1216850"/>
              </a:xfrm>
              <a:custGeom>
                <a:rect b="b" l="l" r="r" t="t"/>
                <a:pathLst>
                  <a:path extrusionOk="0" h="48674" w="48675">
                    <a:moveTo>
                      <a:pt x="202" y="0"/>
                    </a:moveTo>
                    <a:cubicBezTo>
                      <a:pt x="122" y="0"/>
                      <a:pt x="81" y="41"/>
                      <a:pt x="1" y="81"/>
                    </a:cubicBezTo>
                    <a:lnTo>
                      <a:pt x="48593" y="48674"/>
                    </a:lnTo>
                    <a:cubicBezTo>
                      <a:pt x="48634" y="48633"/>
                      <a:pt x="48674" y="48553"/>
                      <a:pt x="48674" y="484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26"/>
              <p:cNvSpPr/>
              <p:nvPr/>
            </p:nvSpPr>
            <p:spPr>
              <a:xfrm>
                <a:off x="3122425" y="3249150"/>
                <a:ext cx="1271300" cy="1271300"/>
              </a:xfrm>
              <a:custGeom>
                <a:rect b="b" l="l" r="r" t="t"/>
                <a:pathLst>
                  <a:path extrusionOk="0" h="50852" w="50852">
                    <a:moveTo>
                      <a:pt x="202" y="1"/>
                    </a:moveTo>
                    <a:cubicBezTo>
                      <a:pt x="122" y="41"/>
                      <a:pt x="81" y="81"/>
                      <a:pt x="1" y="122"/>
                    </a:cubicBezTo>
                    <a:lnTo>
                      <a:pt x="50771" y="50852"/>
                    </a:lnTo>
                    <a:cubicBezTo>
                      <a:pt x="50771" y="50811"/>
                      <a:pt x="50811" y="50731"/>
                      <a:pt x="50852" y="506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26"/>
              <p:cNvSpPr/>
              <p:nvPr/>
            </p:nvSpPr>
            <p:spPr>
              <a:xfrm>
                <a:off x="3035725" y="3299550"/>
                <a:ext cx="1307600" cy="1308625"/>
              </a:xfrm>
              <a:custGeom>
                <a:rect b="b" l="l" r="r" t="t"/>
                <a:pathLst>
                  <a:path extrusionOk="0" h="52345" w="52304">
                    <a:moveTo>
                      <a:pt x="162" y="1"/>
                    </a:moveTo>
                    <a:cubicBezTo>
                      <a:pt x="81" y="41"/>
                      <a:pt x="41" y="82"/>
                      <a:pt x="1" y="122"/>
                    </a:cubicBezTo>
                    <a:lnTo>
                      <a:pt x="52182" y="52344"/>
                    </a:lnTo>
                    <a:cubicBezTo>
                      <a:pt x="52223" y="52263"/>
                      <a:pt x="52263" y="52223"/>
                      <a:pt x="52303" y="5218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26"/>
              <p:cNvSpPr/>
              <p:nvPr/>
            </p:nvSpPr>
            <p:spPr>
              <a:xfrm>
                <a:off x="2956075" y="3358025"/>
                <a:ext cx="1328775" cy="1329775"/>
              </a:xfrm>
              <a:custGeom>
                <a:rect b="b" l="l" r="r" t="t"/>
                <a:pathLst>
                  <a:path extrusionOk="0" h="53191" w="53151">
                    <a:moveTo>
                      <a:pt x="122" y="1"/>
                    </a:moveTo>
                    <a:cubicBezTo>
                      <a:pt x="82" y="41"/>
                      <a:pt x="41" y="82"/>
                      <a:pt x="1" y="122"/>
                    </a:cubicBezTo>
                    <a:lnTo>
                      <a:pt x="53030" y="53191"/>
                    </a:lnTo>
                    <a:cubicBezTo>
                      <a:pt x="53070" y="53110"/>
                      <a:pt x="53110" y="53070"/>
                      <a:pt x="53151" y="53030"/>
                    </a:cubicBez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26"/>
              <p:cNvSpPr/>
              <p:nvPr/>
            </p:nvSpPr>
            <p:spPr>
              <a:xfrm>
                <a:off x="2883500" y="3422550"/>
                <a:ext cx="1336825" cy="1336825"/>
              </a:xfrm>
              <a:custGeom>
                <a:rect b="b" l="l" r="r" t="t"/>
                <a:pathLst>
                  <a:path extrusionOk="0" h="53473" w="53473">
                    <a:moveTo>
                      <a:pt x="121" y="1"/>
                    </a:moveTo>
                    <a:cubicBezTo>
                      <a:pt x="121" y="1"/>
                      <a:pt x="81" y="81"/>
                      <a:pt x="81" y="81"/>
                    </a:cubicBezTo>
                    <a:cubicBezTo>
                      <a:pt x="41" y="122"/>
                      <a:pt x="0" y="122"/>
                      <a:pt x="0" y="162"/>
                    </a:cubicBezTo>
                    <a:lnTo>
                      <a:pt x="53311" y="53473"/>
                    </a:lnTo>
                    <a:cubicBezTo>
                      <a:pt x="53311" y="53473"/>
                      <a:pt x="53392" y="53433"/>
                      <a:pt x="53392" y="53433"/>
                    </a:cubicBezTo>
                    <a:cubicBezTo>
                      <a:pt x="53432" y="53392"/>
                      <a:pt x="53432" y="53392"/>
                      <a:pt x="53473" y="533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26"/>
              <p:cNvSpPr/>
              <p:nvPr/>
            </p:nvSpPr>
            <p:spPr>
              <a:xfrm>
                <a:off x="2817975" y="3495150"/>
                <a:ext cx="1329775" cy="1329775"/>
              </a:xfrm>
              <a:custGeom>
                <a:rect b="b" l="l" r="r" t="t"/>
                <a:pathLst>
                  <a:path extrusionOk="0" h="53191" w="53191">
                    <a:moveTo>
                      <a:pt x="121" y="0"/>
                    </a:moveTo>
                    <a:cubicBezTo>
                      <a:pt x="81" y="41"/>
                      <a:pt x="41" y="121"/>
                      <a:pt x="0" y="161"/>
                    </a:cubicBezTo>
                    <a:lnTo>
                      <a:pt x="53029" y="53190"/>
                    </a:lnTo>
                    <a:cubicBezTo>
                      <a:pt x="53110" y="53150"/>
                      <a:pt x="53150" y="53109"/>
                      <a:pt x="53190" y="53069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26"/>
              <p:cNvSpPr/>
              <p:nvPr/>
            </p:nvSpPr>
            <p:spPr>
              <a:xfrm>
                <a:off x="2760500" y="3574775"/>
                <a:ext cx="1307600" cy="1308625"/>
              </a:xfrm>
              <a:custGeom>
                <a:rect b="b" l="l" r="r" t="t"/>
                <a:pathLst>
                  <a:path extrusionOk="0" h="52345" w="52304">
                    <a:moveTo>
                      <a:pt x="81" y="1"/>
                    </a:moveTo>
                    <a:cubicBezTo>
                      <a:pt x="41" y="82"/>
                      <a:pt x="41" y="122"/>
                      <a:pt x="1" y="162"/>
                    </a:cubicBezTo>
                    <a:lnTo>
                      <a:pt x="52142" y="52344"/>
                    </a:lnTo>
                    <a:cubicBezTo>
                      <a:pt x="52182" y="52304"/>
                      <a:pt x="52263" y="52263"/>
                      <a:pt x="52303" y="522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26"/>
              <p:cNvSpPr/>
              <p:nvPr/>
            </p:nvSpPr>
            <p:spPr>
              <a:xfrm>
                <a:off x="2710100" y="3662500"/>
                <a:ext cx="1271300" cy="1271300"/>
              </a:xfrm>
              <a:custGeom>
                <a:rect b="b" l="l" r="r" t="t"/>
                <a:pathLst>
                  <a:path extrusionOk="0" h="50852" w="50852">
                    <a:moveTo>
                      <a:pt x="81" y="0"/>
                    </a:moveTo>
                    <a:cubicBezTo>
                      <a:pt x="41" y="41"/>
                      <a:pt x="41" y="121"/>
                      <a:pt x="0" y="162"/>
                    </a:cubicBezTo>
                    <a:lnTo>
                      <a:pt x="50650" y="50851"/>
                    </a:lnTo>
                    <a:cubicBezTo>
                      <a:pt x="50690" y="50811"/>
                      <a:pt x="50771" y="50771"/>
                      <a:pt x="50851" y="507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26"/>
              <p:cNvSpPr/>
              <p:nvPr/>
            </p:nvSpPr>
            <p:spPr>
              <a:xfrm>
                <a:off x="2667750" y="3758275"/>
                <a:ext cx="1216875" cy="1216850"/>
              </a:xfrm>
              <a:custGeom>
                <a:rect b="b" l="l" r="r" t="t"/>
                <a:pathLst>
                  <a:path extrusionOk="0" h="48674" w="48675">
                    <a:moveTo>
                      <a:pt x="81" y="0"/>
                    </a:moveTo>
                    <a:cubicBezTo>
                      <a:pt x="41" y="41"/>
                      <a:pt x="41" y="121"/>
                      <a:pt x="1" y="202"/>
                    </a:cubicBezTo>
                    <a:lnTo>
                      <a:pt x="48513" y="48674"/>
                    </a:lnTo>
                    <a:cubicBezTo>
                      <a:pt x="48553" y="48633"/>
                      <a:pt x="48634" y="48633"/>
                      <a:pt x="48674" y="4859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26"/>
              <p:cNvSpPr/>
              <p:nvPr/>
            </p:nvSpPr>
            <p:spPr>
              <a:xfrm>
                <a:off x="2635500" y="3863125"/>
                <a:ext cx="1144275" cy="1144275"/>
              </a:xfrm>
              <a:custGeom>
                <a:rect b="b" l="l" r="r" t="t"/>
                <a:pathLst>
                  <a:path extrusionOk="0" h="45771" w="45771">
                    <a:moveTo>
                      <a:pt x="41" y="0"/>
                    </a:moveTo>
                    <a:cubicBezTo>
                      <a:pt x="41" y="81"/>
                      <a:pt x="0" y="121"/>
                      <a:pt x="0" y="202"/>
                    </a:cubicBezTo>
                    <a:lnTo>
                      <a:pt x="45569" y="45770"/>
                    </a:lnTo>
                    <a:cubicBezTo>
                      <a:pt x="45649" y="45770"/>
                      <a:pt x="45730" y="45730"/>
                      <a:pt x="45770" y="457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26"/>
              <p:cNvSpPr/>
              <p:nvPr/>
            </p:nvSpPr>
            <p:spPr>
              <a:xfrm>
                <a:off x="2615325" y="3980050"/>
                <a:ext cx="1048500" cy="1048500"/>
              </a:xfrm>
              <a:custGeom>
                <a:rect b="b" l="l" r="r" t="t"/>
                <a:pathLst>
                  <a:path extrusionOk="0" h="41940" w="41940">
                    <a:moveTo>
                      <a:pt x="1" y="1"/>
                    </a:moveTo>
                    <a:cubicBezTo>
                      <a:pt x="1" y="82"/>
                      <a:pt x="1" y="162"/>
                      <a:pt x="1" y="243"/>
                    </a:cubicBezTo>
                    <a:lnTo>
                      <a:pt x="41657" y="41940"/>
                    </a:lnTo>
                    <a:cubicBezTo>
                      <a:pt x="41738" y="41900"/>
                      <a:pt x="41859" y="41900"/>
                      <a:pt x="41940" y="4190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26"/>
              <p:cNvSpPr/>
              <p:nvPr/>
            </p:nvSpPr>
            <p:spPr>
              <a:xfrm>
                <a:off x="2609275" y="4111125"/>
                <a:ext cx="922500" cy="922475"/>
              </a:xfrm>
              <a:custGeom>
                <a:rect b="b" l="l" r="r" t="t"/>
                <a:pathLst>
                  <a:path extrusionOk="0" h="36899" w="36900">
                    <a:moveTo>
                      <a:pt x="1" y="0"/>
                    </a:moveTo>
                    <a:cubicBezTo>
                      <a:pt x="1" y="81"/>
                      <a:pt x="1" y="202"/>
                      <a:pt x="1" y="283"/>
                    </a:cubicBezTo>
                    <a:lnTo>
                      <a:pt x="36617" y="36899"/>
                    </a:lnTo>
                    <a:cubicBezTo>
                      <a:pt x="36697" y="36899"/>
                      <a:pt x="36818" y="36899"/>
                      <a:pt x="36899" y="36899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26"/>
              <p:cNvSpPr/>
              <p:nvPr/>
            </p:nvSpPr>
            <p:spPr>
              <a:xfrm>
                <a:off x="2625400" y="4264350"/>
                <a:ext cx="753125" cy="754125"/>
              </a:xfrm>
              <a:custGeom>
                <a:rect b="b" l="l" r="r" t="t"/>
                <a:pathLst>
                  <a:path extrusionOk="0" h="30165" w="30125">
                    <a:moveTo>
                      <a:pt x="1" y="1"/>
                    </a:moveTo>
                    <a:cubicBezTo>
                      <a:pt x="1" y="122"/>
                      <a:pt x="41" y="243"/>
                      <a:pt x="41" y="364"/>
                    </a:cubicBezTo>
                    <a:lnTo>
                      <a:pt x="29762" y="30084"/>
                    </a:lnTo>
                    <a:cubicBezTo>
                      <a:pt x="29883" y="30124"/>
                      <a:pt x="30004" y="30124"/>
                      <a:pt x="30124" y="301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26"/>
              <p:cNvSpPr/>
              <p:nvPr/>
            </p:nvSpPr>
            <p:spPr>
              <a:xfrm>
                <a:off x="2684900" y="4462975"/>
                <a:ext cx="495025" cy="495025"/>
              </a:xfrm>
              <a:custGeom>
                <a:rect b="b" l="l" r="r" t="t"/>
                <a:pathLst>
                  <a:path extrusionOk="0" h="19801" w="19801">
                    <a:moveTo>
                      <a:pt x="0" y="0"/>
                    </a:moveTo>
                    <a:cubicBezTo>
                      <a:pt x="81" y="161"/>
                      <a:pt x="161" y="323"/>
                      <a:pt x="242" y="484"/>
                    </a:cubicBezTo>
                    <a:lnTo>
                      <a:pt x="19316" y="19599"/>
                    </a:lnTo>
                    <a:cubicBezTo>
                      <a:pt x="19478" y="19639"/>
                      <a:pt x="19639" y="19720"/>
                      <a:pt x="19800" y="198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80" name="Google Shape;680;p26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1" name="Google Shape;681;p26"/>
          <p:cNvSpPr txBox="1"/>
          <p:nvPr>
            <p:ph idx="1" type="subTitle"/>
          </p:nvPr>
        </p:nvSpPr>
        <p:spPr>
          <a:xfrm>
            <a:off x="2886300" y="1757200"/>
            <a:ext cx="33714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82" name="Google Shape;682;p26"/>
          <p:cNvSpPr txBox="1"/>
          <p:nvPr>
            <p:ph idx="2" type="subTitle"/>
          </p:nvPr>
        </p:nvSpPr>
        <p:spPr>
          <a:xfrm>
            <a:off x="2886300" y="1456725"/>
            <a:ext cx="3371400" cy="40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83" name="Google Shape;683;p26"/>
          <p:cNvSpPr txBox="1"/>
          <p:nvPr>
            <p:ph idx="3" type="subTitle"/>
          </p:nvPr>
        </p:nvSpPr>
        <p:spPr>
          <a:xfrm>
            <a:off x="2886300" y="2814000"/>
            <a:ext cx="33714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84" name="Google Shape;684;p26"/>
          <p:cNvSpPr txBox="1"/>
          <p:nvPr>
            <p:ph idx="4" type="subTitle"/>
          </p:nvPr>
        </p:nvSpPr>
        <p:spPr>
          <a:xfrm>
            <a:off x="2886300" y="2513525"/>
            <a:ext cx="3371400" cy="40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85" name="Google Shape;685;p26"/>
          <p:cNvSpPr txBox="1"/>
          <p:nvPr>
            <p:ph idx="5" type="subTitle"/>
          </p:nvPr>
        </p:nvSpPr>
        <p:spPr>
          <a:xfrm>
            <a:off x="2886300" y="3870800"/>
            <a:ext cx="33714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86" name="Google Shape;686;p26"/>
          <p:cNvSpPr txBox="1"/>
          <p:nvPr>
            <p:ph idx="6" type="subTitle"/>
          </p:nvPr>
        </p:nvSpPr>
        <p:spPr>
          <a:xfrm>
            <a:off x="2886300" y="3570325"/>
            <a:ext cx="3371400" cy="40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_1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9" name="Google Shape;689;p27"/>
          <p:cNvGrpSpPr/>
          <p:nvPr/>
        </p:nvGrpSpPr>
        <p:grpSpPr>
          <a:xfrm>
            <a:off x="-373450" y="0"/>
            <a:ext cx="9517450" cy="5162825"/>
            <a:chOff x="-373450" y="0"/>
            <a:chExt cx="9517450" cy="5162825"/>
          </a:xfrm>
        </p:grpSpPr>
        <p:sp>
          <p:nvSpPr>
            <p:cNvPr id="690" name="Google Shape;690;p27"/>
            <p:cNvSpPr/>
            <p:nvPr/>
          </p:nvSpPr>
          <p:spPr>
            <a:xfrm flipH="1">
              <a:off x="8421600" y="0"/>
              <a:ext cx="722400" cy="1871400"/>
            </a:xfrm>
            <a:prstGeom prst="rect">
              <a:avLst/>
            </a:prstGeom>
            <a:solidFill>
              <a:srgbClr val="63DBF5">
                <a:alpha val="6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691" name="Google Shape;691;p27"/>
            <p:cNvSpPr/>
            <p:nvPr/>
          </p:nvSpPr>
          <p:spPr>
            <a:xfrm flipH="1" rot="5400000">
              <a:off x="893400" y="3800225"/>
              <a:ext cx="441600" cy="2283600"/>
            </a:xfrm>
            <a:prstGeom prst="round1Rect">
              <a:avLst>
                <a:gd fmla="val 49349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692" name="Google Shape;692;p27"/>
            <p:cNvSpPr/>
            <p:nvPr/>
          </p:nvSpPr>
          <p:spPr>
            <a:xfrm rot="10800000">
              <a:off x="6880500" y="0"/>
              <a:ext cx="2263500" cy="313800"/>
            </a:xfrm>
            <a:prstGeom prst="round1Rect">
              <a:avLst>
                <a:gd fmla="val 50000" name="adj"/>
              </a:avLst>
            </a:prstGeom>
            <a:solidFill>
              <a:srgbClr val="006DF5">
                <a:alpha val="40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-373450" y="100800"/>
              <a:ext cx="1882500" cy="213000"/>
            </a:xfrm>
            <a:prstGeom prst="roundRect">
              <a:avLst>
                <a:gd fmla="val 50000" name="adj"/>
              </a:avLst>
            </a:prstGeom>
            <a:solidFill>
              <a:srgbClr val="516CEE">
                <a:alpha val="6075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grpSp>
        <p:nvGrpSpPr>
          <p:cNvPr id="694" name="Google Shape;694;p27"/>
          <p:cNvGrpSpPr/>
          <p:nvPr/>
        </p:nvGrpSpPr>
        <p:grpSpPr>
          <a:xfrm>
            <a:off x="8575563" y="3999888"/>
            <a:ext cx="1885275" cy="1884250"/>
            <a:chOff x="2609275" y="3149350"/>
            <a:chExt cx="1885275" cy="1884250"/>
          </a:xfrm>
        </p:grpSpPr>
        <p:sp>
          <p:nvSpPr>
            <p:cNvPr id="695" name="Google Shape;695;p27"/>
            <p:cNvSpPr/>
            <p:nvPr/>
          </p:nvSpPr>
          <p:spPr>
            <a:xfrm>
              <a:off x="3923900" y="3224950"/>
              <a:ext cx="494025" cy="495025"/>
            </a:xfrm>
            <a:custGeom>
              <a:rect b="b" l="l" r="r" t="t"/>
              <a:pathLst>
                <a:path extrusionOk="0" h="19801" w="19761">
                  <a:moveTo>
                    <a:pt x="485" y="202"/>
                  </a:moveTo>
                  <a:cubicBezTo>
                    <a:pt x="323" y="162"/>
                    <a:pt x="162" y="81"/>
                    <a:pt x="1" y="1"/>
                  </a:cubicBezTo>
                  <a:lnTo>
                    <a:pt x="19761" y="19801"/>
                  </a:lnTo>
                  <a:cubicBezTo>
                    <a:pt x="19720" y="19640"/>
                    <a:pt x="19640" y="19478"/>
                    <a:pt x="19559" y="19317"/>
                  </a:cubicBezTo>
                  <a:lnTo>
                    <a:pt x="485" y="2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3725300" y="3164475"/>
              <a:ext cx="753125" cy="753100"/>
            </a:xfrm>
            <a:custGeom>
              <a:rect b="b" l="l" r="r" t="t"/>
              <a:pathLst>
                <a:path extrusionOk="0" h="30124" w="30125">
                  <a:moveTo>
                    <a:pt x="323" y="81"/>
                  </a:moveTo>
                  <a:cubicBezTo>
                    <a:pt x="202" y="41"/>
                    <a:pt x="122" y="41"/>
                    <a:pt x="1" y="0"/>
                  </a:cubicBezTo>
                  <a:lnTo>
                    <a:pt x="30124" y="30124"/>
                  </a:lnTo>
                  <a:cubicBezTo>
                    <a:pt x="30084" y="30043"/>
                    <a:pt x="30084" y="29922"/>
                    <a:pt x="30043" y="29801"/>
                  </a:cubicBezTo>
                  <a:lnTo>
                    <a:pt x="323" y="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7"/>
            <p:cNvSpPr/>
            <p:nvPr/>
          </p:nvSpPr>
          <p:spPr>
            <a:xfrm>
              <a:off x="3572075" y="3149350"/>
              <a:ext cx="922475" cy="922475"/>
            </a:xfrm>
            <a:custGeom>
              <a:rect b="b" l="l" r="r" t="t"/>
              <a:pathLst>
                <a:path extrusionOk="0" h="36899" w="36899">
                  <a:moveTo>
                    <a:pt x="282" y="0"/>
                  </a:moveTo>
                  <a:cubicBezTo>
                    <a:pt x="161" y="0"/>
                    <a:pt x="81" y="0"/>
                    <a:pt x="0" y="0"/>
                  </a:cubicBezTo>
                  <a:lnTo>
                    <a:pt x="36898" y="36899"/>
                  </a:lnTo>
                  <a:cubicBezTo>
                    <a:pt x="36898" y="36778"/>
                    <a:pt x="36898" y="36697"/>
                    <a:pt x="36858" y="36616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7"/>
            <p:cNvSpPr/>
            <p:nvPr/>
          </p:nvSpPr>
          <p:spPr>
            <a:xfrm>
              <a:off x="3440000" y="3154400"/>
              <a:ext cx="1048500" cy="1048500"/>
            </a:xfrm>
            <a:custGeom>
              <a:rect b="b" l="l" r="r" t="t"/>
              <a:pathLst>
                <a:path extrusionOk="0" h="41940" w="41940">
                  <a:moveTo>
                    <a:pt x="242" y="0"/>
                  </a:moveTo>
                  <a:cubicBezTo>
                    <a:pt x="162" y="40"/>
                    <a:pt x="81" y="40"/>
                    <a:pt x="0" y="40"/>
                  </a:cubicBezTo>
                  <a:lnTo>
                    <a:pt x="41899" y="41939"/>
                  </a:lnTo>
                  <a:cubicBezTo>
                    <a:pt x="41899" y="41858"/>
                    <a:pt x="41939" y="41778"/>
                    <a:pt x="41939" y="416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7"/>
            <p:cNvSpPr/>
            <p:nvPr/>
          </p:nvSpPr>
          <p:spPr>
            <a:xfrm>
              <a:off x="3323050" y="3175550"/>
              <a:ext cx="1145275" cy="1144275"/>
            </a:xfrm>
            <a:custGeom>
              <a:rect b="b" l="l" r="r" t="t"/>
              <a:pathLst>
                <a:path extrusionOk="0" h="45771" w="45811">
                  <a:moveTo>
                    <a:pt x="243" y="1"/>
                  </a:moveTo>
                  <a:cubicBezTo>
                    <a:pt x="162" y="1"/>
                    <a:pt x="81" y="41"/>
                    <a:pt x="1" y="41"/>
                  </a:cubicBezTo>
                  <a:lnTo>
                    <a:pt x="45730" y="45771"/>
                  </a:lnTo>
                  <a:cubicBezTo>
                    <a:pt x="45771" y="45690"/>
                    <a:pt x="45771" y="45610"/>
                    <a:pt x="45811" y="455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7"/>
            <p:cNvSpPr/>
            <p:nvPr/>
          </p:nvSpPr>
          <p:spPr>
            <a:xfrm>
              <a:off x="3218200" y="3207825"/>
              <a:ext cx="1216875" cy="1216850"/>
            </a:xfrm>
            <a:custGeom>
              <a:rect b="b" l="l" r="r" t="t"/>
              <a:pathLst>
                <a:path extrusionOk="0" h="48674" w="48675">
                  <a:moveTo>
                    <a:pt x="202" y="0"/>
                  </a:moveTo>
                  <a:cubicBezTo>
                    <a:pt x="122" y="0"/>
                    <a:pt x="81" y="41"/>
                    <a:pt x="1" y="81"/>
                  </a:cubicBezTo>
                  <a:lnTo>
                    <a:pt x="48593" y="48674"/>
                  </a:lnTo>
                  <a:cubicBezTo>
                    <a:pt x="48634" y="48633"/>
                    <a:pt x="48674" y="48553"/>
                    <a:pt x="48674" y="484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7"/>
            <p:cNvSpPr/>
            <p:nvPr/>
          </p:nvSpPr>
          <p:spPr>
            <a:xfrm>
              <a:off x="3122425" y="3249150"/>
              <a:ext cx="1271300" cy="1271300"/>
            </a:xfrm>
            <a:custGeom>
              <a:rect b="b" l="l" r="r" t="t"/>
              <a:pathLst>
                <a:path extrusionOk="0" h="50852" w="50852">
                  <a:moveTo>
                    <a:pt x="202" y="1"/>
                  </a:moveTo>
                  <a:cubicBezTo>
                    <a:pt x="122" y="41"/>
                    <a:pt x="81" y="81"/>
                    <a:pt x="1" y="122"/>
                  </a:cubicBezTo>
                  <a:lnTo>
                    <a:pt x="50771" y="50852"/>
                  </a:lnTo>
                  <a:cubicBezTo>
                    <a:pt x="50771" y="50811"/>
                    <a:pt x="50811" y="50731"/>
                    <a:pt x="50852" y="506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7"/>
            <p:cNvSpPr/>
            <p:nvPr/>
          </p:nvSpPr>
          <p:spPr>
            <a:xfrm>
              <a:off x="3035725" y="3299550"/>
              <a:ext cx="1307600" cy="1308625"/>
            </a:xfrm>
            <a:custGeom>
              <a:rect b="b" l="l" r="r" t="t"/>
              <a:pathLst>
                <a:path extrusionOk="0" h="52345" w="52304">
                  <a:moveTo>
                    <a:pt x="162" y="1"/>
                  </a:moveTo>
                  <a:cubicBezTo>
                    <a:pt x="81" y="41"/>
                    <a:pt x="41" y="82"/>
                    <a:pt x="1" y="122"/>
                  </a:cubicBezTo>
                  <a:lnTo>
                    <a:pt x="52182" y="52344"/>
                  </a:lnTo>
                  <a:cubicBezTo>
                    <a:pt x="52223" y="52263"/>
                    <a:pt x="52263" y="52223"/>
                    <a:pt x="52303" y="521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7"/>
            <p:cNvSpPr/>
            <p:nvPr/>
          </p:nvSpPr>
          <p:spPr>
            <a:xfrm>
              <a:off x="2956075" y="3358025"/>
              <a:ext cx="1328775" cy="1329775"/>
            </a:xfrm>
            <a:custGeom>
              <a:rect b="b" l="l" r="r" t="t"/>
              <a:pathLst>
                <a:path extrusionOk="0" h="53191" w="53151">
                  <a:moveTo>
                    <a:pt x="122" y="1"/>
                  </a:moveTo>
                  <a:cubicBezTo>
                    <a:pt x="82" y="41"/>
                    <a:pt x="41" y="82"/>
                    <a:pt x="1" y="122"/>
                  </a:cubicBezTo>
                  <a:lnTo>
                    <a:pt x="53030" y="53191"/>
                  </a:lnTo>
                  <a:cubicBezTo>
                    <a:pt x="53070" y="53110"/>
                    <a:pt x="53110" y="53070"/>
                    <a:pt x="53151" y="53030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7"/>
            <p:cNvSpPr/>
            <p:nvPr/>
          </p:nvSpPr>
          <p:spPr>
            <a:xfrm>
              <a:off x="2883500" y="3422550"/>
              <a:ext cx="1336825" cy="1336825"/>
            </a:xfrm>
            <a:custGeom>
              <a:rect b="b" l="l" r="r" t="t"/>
              <a:pathLst>
                <a:path extrusionOk="0" h="53473" w="53473">
                  <a:moveTo>
                    <a:pt x="121" y="1"/>
                  </a:moveTo>
                  <a:cubicBezTo>
                    <a:pt x="121" y="1"/>
                    <a:pt x="81" y="81"/>
                    <a:pt x="81" y="81"/>
                  </a:cubicBezTo>
                  <a:cubicBezTo>
                    <a:pt x="41" y="122"/>
                    <a:pt x="0" y="122"/>
                    <a:pt x="0" y="162"/>
                  </a:cubicBezTo>
                  <a:lnTo>
                    <a:pt x="53311" y="53473"/>
                  </a:lnTo>
                  <a:cubicBezTo>
                    <a:pt x="53311" y="53473"/>
                    <a:pt x="53392" y="53433"/>
                    <a:pt x="53392" y="53433"/>
                  </a:cubicBezTo>
                  <a:cubicBezTo>
                    <a:pt x="53432" y="53392"/>
                    <a:pt x="53432" y="53392"/>
                    <a:pt x="53473" y="533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7"/>
            <p:cNvSpPr/>
            <p:nvPr/>
          </p:nvSpPr>
          <p:spPr>
            <a:xfrm>
              <a:off x="2817975" y="3495150"/>
              <a:ext cx="1329775" cy="1329775"/>
            </a:xfrm>
            <a:custGeom>
              <a:rect b="b" l="l" r="r" t="t"/>
              <a:pathLst>
                <a:path extrusionOk="0" h="53191" w="53191">
                  <a:moveTo>
                    <a:pt x="121" y="0"/>
                  </a:moveTo>
                  <a:cubicBezTo>
                    <a:pt x="81" y="41"/>
                    <a:pt x="41" y="121"/>
                    <a:pt x="0" y="161"/>
                  </a:cubicBezTo>
                  <a:lnTo>
                    <a:pt x="53029" y="53190"/>
                  </a:lnTo>
                  <a:cubicBezTo>
                    <a:pt x="53110" y="53150"/>
                    <a:pt x="53150" y="53109"/>
                    <a:pt x="53190" y="53069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7"/>
            <p:cNvSpPr/>
            <p:nvPr/>
          </p:nvSpPr>
          <p:spPr>
            <a:xfrm>
              <a:off x="2760500" y="3574775"/>
              <a:ext cx="1307600" cy="1308625"/>
            </a:xfrm>
            <a:custGeom>
              <a:rect b="b" l="l" r="r" t="t"/>
              <a:pathLst>
                <a:path extrusionOk="0" h="52345" w="52304">
                  <a:moveTo>
                    <a:pt x="81" y="1"/>
                  </a:moveTo>
                  <a:cubicBezTo>
                    <a:pt x="41" y="82"/>
                    <a:pt x="41" y="122"/>
                    <a:pt x="1" y="162"/>
                  </a:cubicBezTo>
                  <a:lnTo>
                    <a:pt x="52142" y="52344"/>
                  </a:lnTo>
                  <a:cubicBezTo>
                    <a:pt x="52182" y="52304"/>
                    <a:pt x="52263" y="52263"/>
                    <a:pt x="52303" y="522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7"/>
            <p:cNvSpPr/>
            <p:nvPr/>
          </p:nvSpPr>
          <p:spPr>
            <a:xfrm>
              <a:off x="2710100" y="3662500"/>
              <a:ext cx="1271300" cy="1271300"/>
            </a:xfrm>
            <a:custGeom>
              <a:rect b="b" l="l" r="r" t="t"/>
              <a:pathLst>
                <a:path extrusionOk="0" h="50852" w="50852">
                  <a:moveTo>
                    <a:pt x="81" y="0"/>
                  </a:moveTo>
                  <a:cubicBezTo>
                    <a:pt x="41" y="41"/>
                    <a:pt x="41" y="121"/>
                    <a:pt x="0" y="162"/>
                  </a:cubicBezTo>
                  <a:lnTo>
                    <a:pt x="50650" y="50851"/>
                  </a:lnTo>
                  <a:cubicBezTo>
                    <a:pt x="50690" y="50811"/>
                    <a:pt x="50771" y="50771"/>
                    <a:pt x="50851" y="507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7"/>
            <p:cNvSpPr/>
            <p:nvPr/>
          </p:nvSpPr>
          <p:spPr>
            <a:xfrm>
              <a:off x="2667750" y="3758275"/>
              <a:ext cx="1216875" cy="1216850"/>
            </a:xfrm>
            <a:custGeom>
              <a:rect b="b" l="l" r="r" t="t"/>
              <a:pathLst>
                <a:path extrusionOk="0" h="48674" w="48675">
                  <a:moveTo>
                    <a:pt x="81" y="0"/>
                  </a:moveTo>
                  <a:cubicBezTo>
                    <a:pt x="41" y="41"/>
                    <a:pt x="41" y="121"/>
                    <a:pt x="1" y="202"/>
                  </a:cubicBezTo>
                  <a:lnTo>
                    <a:pt x="48513" y="48674"/>
                  </a:lnTo>
                  <a:cubicBezTo>
                    <a:pt x="48553" y="48633"/>
                    <a:pt x="48634" y="48633"/>
                    <a:pt x="48674" y="485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7"/>
            <p:cNvSpPr/>
            <p:nvPr/>
          </p:nvSpPr>
          <p:spPr>
            <a:xfrm>
              <a:off x="2635500" y="3863125"/>
              <a:ext cx="1144275" cy="1144275"/>
            </a:xfrm>
            <a:custGeom>
              <a:rect b="b" l="l" r="r" t="t"/>
              <a:pathLst>
                <a:path extrusionOk="0" h="45771" w="45771">
                  <a:moveTo>
                    <a:pt x="41" y="0"/>
                  </a:moveTo>
                  <a:cubicBezTo>
                    <a:pt x="41" y="81"/>
                    <a:pt x="0" y="121"/>
                    <a:pt x="0" y="202"/>
                  </a:cubicBezTo>
                  <a:lnTo>
                    <a:pt x="45569" y="45770"/>
                  </a:lnTo>
                  <a:cubicBezTo>
                    <a:pt x="45649" y="45770"/>
                    <a:pt x="45730" y="45730"/>
                    <a:pt x="45770" y="457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7"/>
            <p:cNvSpPr/>
            <p:nvPr/>
          </p:nvSpPr>
          <p:spPr>
            <a:xfrm>
              <a:off x="2615325" y="3980050"/>
              <a:ext cx="1048500" cy="1048500"/>
            </a:xfrm>
            <a:custGeom>
              <a:rect b="b" l="l" r="r" t="t"/>
              <a:pathLst>
                <a:path extrusionOk="0" h="41940" w="41940">
                  <a:moveTo>
                    <a:pt x="1" y="1"/>
                  </a:moveTo>
                  <a:cubicBezTo>
                    <a:pt x="1" y="82"/>
                    <a:pt x="1" y="162"/>
                    <a:pt x="1" y="243"/>
                  </a:cubicBezTo>
                  <a:lnTo>
                    <a:pt x="41657" y="41940"/>
                  </a:lnTo>
                  <a:cubicBezTo>
                    <a:pt x="41738" y="41900"/>
                    <a:pt x="41859" y="41900"/>
                    <a:pt x="41940" y="41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7"/>
            <p:cNvSpPr/>
            <p:nvPr/>
          </p:nvSpPr>
          <p:spPr>
            <a:xfrm>
              <a:off x="2609275" y="4111125"/>
              <a:ext cx="922500" cy="922475"/>
            </a:xfrm>
            <a:custGeom>
              <a:rect b="b" l="l" r="r" t="t"/>
              <a:pathLst>
                <a:path extrusionOk="0" h="36899" w="36900">
                  <a:moveTo>
                    <a:pt x="1" y="0"/>
                  </a:moveTo>
                  <a:cubicBezTo>
                    <a:pt x="1" y="81"/>
                    <a:pt x="1" y="202"/>
                    <a:pt x="1" y="283"/>
                  </a:cubicBezTo>
                  <a:lnTo>
                    <a:pt x="36617" y="36899"/>
                  </a:lnTo>
                  <a:cubicBezTo>
                    <a:pt x="36697" y="36899"/>
                    <a:pt x="36818" y="36899"/>
                    <a:pt x="36899" y="3689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7"/>
            <p:cNvSpPr/>
            <p:nvPr/>
          </p:nvSpPr>
          <p:spPr>
            <a:xfrm>
              <a:off x="2625400" y="4264350"/>
              <a:ext cx="753125" cy="754125"/>
            </a:xfrm>
            <a:custGeom>
              <a:rect b="b" l="l" r="r" t="t"/>
              <a:pathLst>
                <a:path extrusionOk="0" h="30165" w="30125">
                  <a:moveTo>
                    <a:pt x="1" y="1"/>
                  </a:moveTo>
                  <a:cubicBezTo>
                    <a:pt x="1" y="122"/>
                    <a:pt x="41" y="243"/>
                    <a:pt x="41" y="364"/>
                  </a:cubicBezTo>
                  <a:lnTo>
                    <a:pt x="29762" y="30084"/>
                  </a:lnTo>
                  <a:cubicBezTo>
                    <a:pt x="29883" y="30124"/>
                    <a:pt x="30004" y="30124"/>
                    <a:pt x="30124" y="30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7"/>
            <p:cNvSpPr/>
            <p:nvPr/>
          </p:nvSpPr>
          <p:spPr>
            <a:xfrm>
              <a:off x="2684900" y="4462975"/>
              <a:ext cx="495025" cy="495025"/>
            </a:xfrm>
            <a:custGeom>
              <a:rect b="b" l="l" r="r" t="t"/>
              <a:pathLst>
                <a:path extrusionOk="0" h="19801" w="19801">
                  <a:moveTo>
                    <a:pt x="0" y="0"/>
                  </a:moveTo>
                  <a:cubicBezTo>
                    <a:pt x="81" y="161"/>
                    <a:pt x="161" y="323"/>
                    <a:pt x="242" y="484"/>
                  </a:cubicBezTo>
                  <a:lnTo>
                    <a:pt x="19316" y="19599"/>
                  </a:lnTo>
                  <a:cubicBezTo>
                    <a:pt x="19478" y="19639"/>
                    <a:pt x="19639" y="19720"/>
                    <a:pt x="19800" y="198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4" name="Google Shape;714;p27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5" name="Google Shape;715;p27"/>
          <p:cNvSpPr txBox="1"/>
          <p:nvPr>
            <p:ph idx="1" type="subTitle"/>
          </p:nvPr>
        </p:nvSpPr>
        <p:spPr>
          <a:xfrm>
            <a:off x="1677575" y="1762200"/>
            <a:ext cx="2703300" cy="8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16" name="Google Shape;716;p27"/>
          <p:cNvSpPr txBox="1"/>
          <p:nvPr>
            <p:ph idx="2" type="subTitle"/>
          </p:nvPr>
        </p:nvSpPr>
        <p:spPr>
          <a:xfrm>
            <a:off x="5718250" y="1762200"/>
            <a:ext cx="2703300" cy="8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17" name="Google Shape;717;p27"/>
          <p:cNvSpPr txBox="1"/>
          <p:nvPr>
            <p:ph idx="3" type="subTitle"/>
          </p:nvPr>
        </p:nvSpPr>
        <p:spPr>
          <a:xfrm>
            <a:off x="1677575" y="1461725"/>
            <a:ext cx="2703300" cy="40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18" name="Google Shape;718;p27"/>
          <p:cNvSpPr txBox="1"/>
          <p:nvPr>
            <p:ph idx="4" type="subTitle"/>
          </p:nvPr>
        </p:nvSpPr>
        <p:spPr>
          <a:xfrm>
            <a:off x="5718266" y="1461725"/>
            <a:ext cx="2703300" cy="40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19" name="Google Shape;719;p27"/>
          <p:cNvSpPr txBox="1"/>
          <p:nvPr>
            <p:ph idx="5" type="subTitle"/>
          </p:nvPr>
        </p:nvSpPr>
        <p:spPr>
          <a:xfrm>
            <a:off x="1677575" y="3453100"/>
            <a:ext cx="2703300" cy="8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0" name="Google Shape;720;p27"/>
          <p:cNvSpPr txBox="1"/>
          <p:nvPr>
            <p:ph idx="6" type="subTitle"/>
          </p:nvPr>
        </p:nvSpPr>
        <p:spPr>
          <a:xfrm>
            <a:off x="5718250" y="3453100"/>
            <a:ext cx="2703300" cy="8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1" name="Google Shape;721;p27"/>
          <p:cNvSpPr txBox="1"/>
          <p:nvPr>
            <p:ph idx="7" type="subTitle"/>
          </p:nvPr>
        </p:nvSpPr>
        <p:spPr>
          <a:xfrm>
            <a:off x="1677575" y="3152625"/>
            <a:ext cx="2703300" cy="40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22" name="Google Shape;722;p27"/>
          <p:cNvSpPr txBox="1"/>
          <p:nvPr>
            <p:ph idx="8" type="subTitle"/>
          </p:nvPr>
        </p:nvSpPr>
        <p:spPr>
          <a:xfrm>
            <a:off x="5718266" y="3152625"/>
            <a:ext cx="2703300" cy="40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5" name="Google Shape;725;p28"/>
          <p:cNvGrpSpPr/>
          <p:nvPr/>
        </p:nvGrpSpPr>
        <p:grpSpPr>
          <a:xfrm>
            <a:off x="-592600" y="-2012025"/>
            <a:ext cx="9874358" cy="7605425"/>
            <a:chOff x="-592600" y="-2012025"/>
            <a:chExt cx="9874358" cy="7605425"/>
          </a:xfrm>
        </p:grpSpPr>
        <p:sp>
          <p:nvSpPr>
            <p:cNvPr id="726" name="Google Shape;726;p28"/>
            <p:cNvSpPr/>
            <p:nvPr/>
          </p:nvSpPr>
          <p:spPr>
            <a:xfrm rot="10799348">
              <a:off x="6119758" y="-182323"/>
              <a:ext cx="3162000" cy="611100"/>
            </a:xfrm>
            <a:prstGeom prst="round1Rect">
              <a:avLst>
                <a:gd fmla="val 16667" name="adj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grpSp>
          <p:nvGrpSpPr>
            <p:cNvPr id="727" name="Google Shape;727;p28"/>
            <p:cNvGrpSpPr/>
            <p:nvPr/>
          </p:nvGrpSpPr>
          <p:grpSpPr>
            <a:xfrm>
              <a:off x="-592600" y="3497900"/>
              <a:ext cx="986125" cy="2095500"/>
              <a:chOff x="7631225" y="2241175"/>
              <a:chExt cx="986125" cy="2095500"/>
            </a:xfrm>
          </p:grpSpPr>
          <p:cxnSp>
            <p:nvCxnSpPr>
              <p:cNvPr id="728" name="Google Shape;728;p28"/>
              <p:cNvCxnSpPr/>
              <p:nvPr/>
            </p:nvCxnSpPr>
            <p:spPr>
              <a:xfrm>
                <a:off x="7631225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9" name="Google Shape;729;p28"/>
              <p:cNvCxnSpPr/>
              <p:nvPr/>
            </p:nvCxnSpPr>
            <p:spPr>
              <a:xfrm>
                <a:off x="7707081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0" name="Google Shape;730;p28"/>
              <p:cNvCxnSpPr/>
              <p:nvPr/>
            </p:nvCxnSpPr>
            <p:spPr>
              <a:xfrm>
                <a:off x="7782937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1" name="Google Shape;731;p28"/>
              <p:cNvCxnSpPr/>
              <p:nvPr/>
            </p:nvCxnSpPr>
            <p:spPr>
              <a:xfrm>
                <a:off x="7858792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2" name="Google Shape;732;p28"/>
              <p:cNvCxnSpPr/>
              <p:nvPr/>
            </p:nvCxnSpPr>
            <p:spPr>
              <a:xfrm>
                <a:off x="8010504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3" name="Google Shape;733;p28"/>
              <p:cNvCxnSpPr/>
              <p:nvPr/>
            </p:nvCxnSpPr>
            <p:spPr>
              <a:xfrm>
                <a:off x="8162215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4" name="Google Shape;734;p28"/>
              <p:cNvCxnSpPr/>
              <p:nvPr/>
            </p:nvCxnSpPr>
            <p:spPr>
              <a:xfrm>
                <a:off x="8313927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5" name="Google Shape;735;p28"/>
              <p:cNvCxnSpPr/>
              <p:nvPr/>
            </p:nvCxnSpPr>
            <p:spPr>
              <a:xfrm>
                <a:off x="7934648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6" name="Google Shape;736;p28"/>
              <p:cNvCxnSpPr/>
              <p:nvPr/>
            </p:nvCxnSpPr>
            <p:spPr>
              <a:xfrm>
                <a:off x="8086360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7" name="Google Shape;737;p28"/>
              <p:cNvCxnSpPr/>
              <p:nvPr/>
            </p:nvCxnSpPr>
            <p:spPr>
              <a:xfrm>
                <a:off x="8238071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8" name="Google Shape;738;p28"/>
              <p:cNvCxnSpPr/>
              <p:nvPr/>
            </p:nvCxnSpPr>
            <p:spPr>
              <a:xfrm>
                <a:off x="8389783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9" name="Google Shape;739;p28"/>
              <p:cNvCxnSpPr/>
              <p:nvPr/>
            </p:nvCxnSpPr>
            <p:spPr>
              <a:xfrm>
                <a:off x="8465638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0" name="Google Shape;740;p28"/>
              <p:cNvCxnSpPr/>
              <p:nvPr/>
            </p:nvCxnSpPr>
            <p:spPr>
              <a:xfrm>
                <a:off x="8541494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1" name="Google Shape;741;p28"/>
              <p:cNvCxnSpPr/>
              <p:nvPr/>
            </p:nvCxnSpPr>
            <p:spPr>
              <a:xfrm>
                <a:off x="8617350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742" name="Google Shape;742;p28"/>
            <p:cNvSpPr/>
            <p:nvPr/>
          </p:nvSpPr>
          <p:spPr>
            <a:xfrm rot="-5400000">
              <a:off x="3028700" y="-2012025"/>
              <a:ext cx="2325825" cy="2325825"/>
            </a:xfrm>
            <a:custGeom>
              <a:rect b="b" l="l" r="r" t="t"/>
              <a:pathLst>
                <a:path extrusionOk="0" h="93033" w="93033">
                  <a:moveTo>
                    <a:pt x="89685" y="61054"/>
                  </a:moveTo>
                  <a:lnTo>
                    <a:pt x="89685" y="63796"/>
                  </a:lnTo>
                  <a:lnTo>
                    <a:pt x="89927" y="63150"/>
                  </a:lnTo>
                  <a:lnTo>
                    <a:pt x="89927" y="61054"/>
                  </a:lnTo>
                  <a:lnTo>
                    <a:pt x="90693" y="61054"/>
                  </a:lnTo>
                  <a:cubicBezTo>
                    <a:pt x="90733" y="60973"/>
                    <a:pt x="90733" y="60892"/>
                    <a:pt x="90774" y="60812"/>
                  </a:cubicBezTo>
                  <a:lnTo>
                    <a:pt x="89927" y="60812"/>
                  </a:lnTo>
                  <a:lnTo>
                    <a:pt x="89927" y="56255"/>
                  </a:lnTo>
                  <a:lnTo>
                    <a:pt x="91984" y="56255"/>
                  </a:lnTo>
                  <a:cubicBezTo>
                    <a:pt x="92024" y="56174"/>
                    <a:pt x="92024" y="56093"/>
                    <a:pt x="92064" y="56013"/>
                  </a:cubicBezTo>
                  <a:lnTo>
                    <a:pt x="89927" y="56013"/>
                  </a:lnTo>
                  <a:lnTo>
                    <a:pt x="89927" y="51456"/>
                  </a:lnTo>
                  <a:lnTo>
                    <a:pt x="92750" y="51456"/>
                  </a:lnTo>
                  <a:cubicBezTo>
                    <a:pt x="92750" y="51375"/>
                    <a:pt x="92790" y="51295"/>
                    <a:pt x="92790" y="51174"/>
                  </a:cubicBezTo>
                  <a:lnTo>
                    <a:pt x="89927" y="51174"/>
                  </a:lnTo>
                  <a:lnTo>
                    <a:pt x="89927" y="46617"/>
                  </a:lnTo>
                  <a:lnTo>
                    <a:pt x="93032" y="46617"/>
                  </a:lnTo>
                  <a:lnTo>
                    <a:pt x="93032" y="46496"/>
                  </a:lnTo>
                  <a:lnTo>
                    <a:pt x="93032" y="46375"/>
                  </a:lnTo>
                  <a:lnTo>
                    <a:pt x="89927" y="46375"/>
                  </a:lnTo>
                  <a:lnTo>
                    <a:pt x="89927" y="41818"/>
                  </a:lnTo>
                  <a:lnTo>
                    <a:pt x="92790" y="41818"/>
                  </a:lnTo>
                  <a:cubicBezTo>
                    <a:pt x="92790" y="41737"/>
                    <a:pt x="92750" y="41657"/>
                    <a:pt x="92750" y="41576"/>
                  </a:cubicBezTo>
                  <a:lnTo>
                    <a:pt x="89927" y="41576"/>
                  </a:lnTo>
                  <a:lnTo>
                    <a:pt x="89927" y="36979"/>
                  </a:lnTo>
                  <a:lnTo>
                    <a:pt x="92064" y="36979"/>
                  </a:lnTo>
                  <a:cubicBezTo>
                    <a:pt x="92024" y="36898"/>
                    <a:pt x="92024" y="36818"/>
                    <a:pt x="91984" y="36737"/>
                  </a:cubicBezTo>
                  <a:lnTo>
                    <a:pt x="89927" y="36737"/>
                  </a:lnTo>
                  <a:lnTo>
                    <a:pt x="89927" y="32180"/>
                  </a:lnTo>
                  <a:lnTo>
                    <a:pt x="90774" y="32180"/>
                  </a:lnTo>
                  <a:cubicBezTo>
                    <a:pt x="90733" y="32099"/>
                    <a:pt x="90733" y="32019"/>
                    <a:pt x="90693" y="31938"/>
                  </a:cubicBezTo>
                  <a:lnTo>
                    <a:pt x="89927" y="31938"/>
                  </a:lnTo>
                  <a:lnTo>
                    <a:pt x="89927" y="29841"/>
                  </a:lnTo>
                  <a:lnTo>
                    <a:pt x="89685" y="29196"/>
                  </a:lnTo>
                  <a:lnTo>
                    <a:pt x="89685" y="31938"/>
                  </a:lnTo>
                  <a:lnTo>
                    <a:pt x="85128" y="31938"/>
                  </a:lnTo>
                  <a:lnTo>
                    <a:pt x="85128" y="27381"/>
                  </a:lnTo>
                  <a:lnTo>
                    <a:pt x="88919" y="27381"/>
                  </a:lnTo>
                  <a:cubicBezTo>
                    <a:pt x="88879" y="27301"/>
                    <a:pt x="88838" y="27220"/>
                    <a:pt x="88798" y="27139"/>
                  </a:cubicBezTo>
                  <a:lnTo>
                    <a:pt x="85128" y="27139"/>
                  </a:lnTo>
                  <a:lnTo>
                    <a:pt x="85128" y="22542"/>
                  </a:lnTo>
                  <a:lnTo>
                    <a:pt x="86378" y="22542"/>
                  </a:lnTo>
                  <a:cubicBezTo>
                    <a:pt x="86338" y="22462"/>
                    <a:pt x="86298" y="22381"/>
                    <a:pt x="86257" y="22300"/>
                  </a:cubicBezTo>
                  <a:lnTo>
                    <a:pt x="85128" y="22300"/>
                  </a:lnTo>
                  <a:lnTo>
                    <a:pt x="85128" y="20566"/>
                  </a:lnTo>
                  <a:cubicBezTo>
                    <a:pt x="85048" y="20445"/>
                    <a:pt x="84967" y="20324"/>
                    <a:pt x="84886" y="20203"/>
                  </a:cubicBezTo>
                  <a:lnTo>
                    <a:pt x="84886" y="22300"/>
                  </a:lnTo>
                  <a:lnTo>
                    <a:pt x="80329" y="22300"/>
                  </a:lnTo>
                  <a:lnTo>
                    <a:pt x="80329" y="17743"/>
                  </a:lnTo>
                  <a:lnTo>
                    <a:pt x="83072" y="17743"/>
                  </a:lnTo>
                  <a:lnTo>
                    <a:pt x="82870" y="17501"/>
                  </a:lnTo>
                  <a:lnTo>
                    <a:pt x="80329" y="17501"/>
                  </a:lnTo>
                  <a:lnTo>
                    <a:pt x="80329" y="14558"/>
                  </a:lnTo>
                  <a:lnTo>
                    <a:pt x="80087" y="14316"/>
                  </a:lnTo>
                  <a:lnTo>
                    <a:pt x="80087" y="17501"/>
                  </a:lnTo>
                  <a:lnTo>
                    <a:pt x="75490" y="17501"/>
                  </a:lnTo>
                  <a:lnTo>
                    <a:pt x="75490" y="12945"/>
                  </a:lnTo>
                  <a:lnTo>
                    <a:pt x="78716" y="12945"/>
                  </a:lnTo>
                  <a:lnTo>
                    <a:pt x="78434" y="12703"/>
                  </a:lnTo>
                  <a:lnTo>
                    <a:pt x="75490" y="12703"/>
                  </a:lnTo>
                  <a:lnTo>
                    <a:pt x="75490" y="10122"/>
                  </a:lnTo>
                  <a:lnTo>
                    <a:pt x="75248" y="9920"/>
                  </a:lnTo>
                  <a:lnTo>
                    <a:pt x="75248" y="12703"/>
                  </a:lnTo>
                  <a:lnTo>
                    <a:pt x="70691" y="12703"/>
                  </a:lnTo>
                  <a:lnTo>
                    <a:pt x="70691" y="8106"/>
                  </a:lnTo>
                  <a:lnTo>
                    <a:pt x="72788" y="8106"/>
                  </a:lnTo>
                  <a:cubicBezTo>
                    <a:pt x="72667" y="8025"/>
                    <a:pt x="72546" y="7944"/>
                    <a:pt x="72425" y="7864"/>
                  </a:cubicBezTo>
                  <a:lnTo>
                    <a:pt x="70691" y="7864"/>
                  </a:lnTo>
                  <a:lnTo>
                    <a:pt x="70691" y="6775"/>
                  </a:lnTo>
                  <a:cubicBezTo>
                    <a:pt x="70611" y="6694"/>
                    <a:pt x="70530" y="6654"/>
                    <a:pt x="70450" y="6613"/>
                  </a:cubicBezTo>
                  <a:lnTo>
                    <a:pt x="70450" y="7864"/>
                  </a:lnTo>
                  <a:lnTo>
                    <a:pt x="65893" y="7864"/>
                  </a:lnTo>
                  <a:lnTo>
                    <a:pt x="65893" y="4194"/>
                  </a:lnTo>
                  <a:cubicBezTo>
                    <a:pt x="65812" y="4154"/>
                    <a:pt x="65731" y="4113"/>
                    <a:pt x="65651" y="4073"/>
                  </a:cubicBezTo>
                  <a:lnTo>
                    <a:pt x="65651" y="7864"/>
                  </a:lnTo>
                  <a:lnTo>
                    <a:pt x="61054" y="7864"/>
                  </a:lnTo>
                  <a:lnTo>
                    <a:pt x="61054" y="3307"/>
                  </a:lnTo>
                  <a:lnTo>
                    <a:pt x="63796" y="3307"/>
                  </a:lnTo>
                  <a:lnTo>
                    <a:pt x="63191" y="3065"/>
                  </a:lnTo>
                  <a:lnTo>
                    <a:pt x="61054" y="3065"/>
                  </a:lnTo>
                  <a:lnTo>
                    <a:pt x="61054" y="2339"/>
                  </a:lnTo>
                  <a:cubicBezTo>
                    <a:pt x="60973" y="2299"/>
                    <a:pt x="60892" y="2258"/>
                    <a:pt x="60812" y="2258"/>
                  </a:cubicBezTo>
                  <a:lnTo>
                    <a:pt x="60812" y="3065"/>
                  </a:lnTo>
                  <a:lnTo>
                    <a:pt x="56255" y="3065"/>
                  </a:lnTo>
                  <a:lnTo>
                    <a:pt x="56255" y="1048"/>
                  </a:lnTo>
                  <a:cubicBezTo>
                    <a:pt x="56174" y="1008"/>
                    <a:pt x="56093" y="1008"/>
                    <a:pt x="56013" y="968"/>
                  </a:cubicBezTo>
                  <a:lnTo>
                    <a:pt x="56013" y="3065"/>
                  </a:lnTo>
                  <a:lnTo>
                    <a:pt x="51456" y="3065"/>
                  </a:lnTo>
                  <a:lnTo>
                    <a:pt x="51456" y="282"/>
                  </a:lnTo>
                  <a:cubicBezTo>
                    <a:pt x="51375" y="242"/>
                    <a:pt x="51295" y="242"/>
                    <a:pt x="51214" y="242"/>
                  </a:cubicBezTo>
                  <a:lnTo>
                    <a:pt x="51214" y="3065"/>
                  </a:lnTo>
                  <a:lnTo>
                    <a:pt x="46617" y="3065"/>
                  </a:lnTo>
                  <a:lnTo>
                    <a:pt x="46617" y="0"/>
                  </a:lnTo>
                  <a:lnTo>
                    <a:pt x="46496" y="0"/>
                  </a:lnTo>
                  <a:lnTo>
                    <a:pt x="46375" y="0"/>
                  </a:lnTo>
                  <a:lnTo>
                    <a:pt x="46375" y="3065"/>
                  </a:lnTo>
                  <a:lnTo>
                    <a:pt x="41818" y="3065"/>
                  </a:lnTo>
                  <a:lnTo>
                    <a:pt x="41818" y="242"/>
                  </a:lnTo>
                  <a:cubicBezTo>
                    <a:pt x="41737" y="242"/>
                    <a:pt x="41657" y="242"/>
                    <a:pt x="41576" y="242"/>
                  </a:cubicBezTo>
                  <a:lnTo>
                    <a:pt x="41576" y="3065"/>
                  </a:lnTo>
                  <a:lnTo>
                    <a:pt x="37019" y="3065"/>
                  </a:lnTo>
                  <a:lnTo>
                    <a:pt x="37019" y="968"/>
                  </a:lnTo>
                  <a:cubicBezTo>
                    <a:pt x="36939" y="1008"/>
                    <a:pt x="36858" y="1008"/>
                    <a:pt x="36777" y="1008"/>
                  </a:cubicBezTo>
                  <a:lnTo>
                    <a:pt x="36777" y="3065"/>
                  </a:lnTo>
                  <a:lnTo>
                    <a:pt x="32180" y="3065"/>
                  </a:lnTo>
                  <a:lnTo>
                    <a:pt x="32180" y="2258"/>
                  </a:lnTo>
                  <a:cubicBezTo>
                    <a:pt x="32099" y="2258"/>
                    <a:pt x="32019" y="2299"/>
                    <a:pt x="31938" y="2339"/>
                  </a:cubicBezTo>
                  <a:lnTo>
                    <a:pt x="31938" y="3065"/>
                  </a:lnTo>
                  <a:lnTo>
                    <a:pt x="29841" y="3065"/>
                  </a:lnTo>
                  <a:lnTo>
                    <a:pt x="29236" y="3307"/>
                  </a:lnTo>
                  <a:lnTo>
                    <a:pt x="31938" y="3307"/>
                  </a:lnTo>
                  <a:lnTo>
                    <a:pt x="31938" y="7904"/>
                  </a:lnTo>
                  <a:lnTo>
                    <a:pt x="27381" y="7904"/>
                  </a:lnTo>
                  <a:lnTo>
                    <a:pt x="27381" y="4113"/>
                  </a:lnTo>
                  <a:cubicBezTo>
                    <a:pt x="27301" y="4154"/>
                    <a:pt x="27220" y="4194"/>
                    <a:pt x="27139" y="4234"/>
                  </a:cubicBezTo>
                  <a:lnTo>
                    <a:pt x="27139" y="7904"/>
                  </a:lnTo>
                  <a:lnTo>
                    <a:pt x="22542" y="7904"/>
                  </a:lnTo>
                  <a:lnTo>
                    <a:pt x="22542" y="6613"/>
                  </a:lnTo>
                  <a:cubicBezTo>
                    <a:pt x="22462" y="6694"/>
                    <a:pt x="22381" y="6734"/>
                    <a:pt x="22300" y="6775"/>
                  </a:cubicBezTo>
                  <a:lnTo>
                    <a:pt x="22300" y="7904"/>
                  </a:lnTo>
                  <a:lnTo>
                    <a:pt x="20566" y="7904"/>
                  </a:lnTo>
                  <a:cubicBezTo>
                    <a:pt x="20445" y="7985"/>
                    <a:pt x="20324" y="8065"/>
                    <a:pt x="20203" y="8146"/>
                  </a:cubicBezTo>
                  <a:lnTo>
                    <a:pt x="22300" y="8146"/>
                  </a:lnTo>
                  <a:lnTo>
                    <a:pt x="22300" y="12703"/>
                  </a:lnTo>
                  <a:lnTo>
                    <a:pt x="17743" y="12703"/>
                  </a:lnTo>
                  <a:lnTo>
                    <a:pt x="17743" y="9961"/>
                  </a:lnTo>
                  <a:lnTo>
                    <a:pt x="17501" y="10162"/>
                  </a:lnTo>
                  <a:lnTo>
                    <a:pt x="17501" y="12703"/>
                  </a:lnTo>
                  <a:lnTo>
                    <a:pt x="14558" y="12703"/>
                  </a:lnTo>
                  <a:lnTo>
                    <a:pt x="14316" y="12945"/>
                  </a:lnTo>
                  <a:lnTo>
                    <a:pt x="17501" y="12945"/>
                  </a:lnTo>
                  <a:lnTo>
                    <a:pt x="17501" y="17542"/>
                  </a:lnTo>
                  <a:lnTo>
                    <a:pt x="12945" y="17542"/>
                  </a:lnTo>
                  <a:lnTo>
                    <a:pt x="12945" y="14316"/>
                  </a:lnTo>
                  <a:lnTo>
                    <a:pt x="12703" y="14598"/>
                  </a:lnTo>
                  <a:lnTo>
                    <a:pt x="12703" y="17542"/>
                  </a:lnTo>
                  <a:lnTo>
                    <a:pt x="10122" y="17542"/>
                  </a:lnTo>
                  <a:lnTo>
                    <a:pt x="9920" y="17784"/>
                  </a:lnTo>
                  <a:lnTo>
                    <a:pt x="12703" y="17784"/>
                  </a:lnTo>
                  <a:lnTo>
                    <a:pt x="12703" y="22341"/>
                  </a:lnTo>
                  <a:lnTo>
                    <a:pt x="8106" y="22341"/>
                  </a:lnTo>
                  <a:lnTo>
                    <a:pt x="8106" y="20244"/>
                  </a:lnTo>
                  <a:cubicBezTo>
                    <a:pt x="8025" y="20365"/>
                    <a:pt x="7944" y="20486"/>
                    <a:pt x="7864" y="20607"/>
                  </a:cubicBezTo>
                  <a:lnTo>
                    <a:pt x="7864" y="22341"/>
                  </a:lnTo>
                  <a:lnTo>
                    <a:pt x="6775" y="22341"/>
                  </a:lnTo>
                  <a:cubicBezTo>
                    <a:pt x="6694" y="22421"/>
                    <a:pt x="6654" y="22502"/>
                    <a:pt x="6613" y="22583"/>
                  </a:cubicBezTo>
                  <a:lnTo>
                    <a:pt x="7864" y="22583"/>
                  </a:lnTo>
                  <a:lnTo>
                    <a:pt x="7864" y="27139"/>
                  </a:lnTo>
                  <a:lnTo>
                    <a:pt x="4194" y="27139"/>
                  </a:lnTo>
                  <a:cubicBezTo>
                    <a:pt x="4154" y="27220"/>
                    <a:pt x="4113" y="27301"/>
                    <a:pt x="4073" y="27381"/>
                  </a:cubicBezTo>
                  <a:lnTo>
                    <a:pt x="7864" y="27381"/>
                  </a:lnTo>
                  <a:lnTo>
                    <a:pt x="7864" y="31978"/>
                  </a:lnTo>
                  <a:lnTo>
                    <a:pt x="3307" y="31978"/>
                  </a:lnTo>
                  <a:lnTo>
                    <a:pt x="3307" y="29236"/>
                  </a:lnTo>
                  <a:lnTo>
                    <a:pt x="3065" y="29841"/>
                  </a:lnTo>
                  <a:lnTo>
                    <a:pt x="3065" y="31978"/>
                  </a:lnTo>
                  <a:lnTo>
                    <a:pt x="2299" y="31978"/>
                  </a:lnTo>
                  <a:cubicBezTo>
                    <a:pt x="2299" y="32059"/>
                    <a:pt x="2258" y="32140"/>
                    <a:pt x="2218" y="32220"/>
                  </a:cubicBezTo>
                  <a:lnTo>
                    <a:pt x="3065" y="32220"/>
                  </a:lnTo>
                  <a:lnTo>
                    <a:pt x="3065" y="36777"/>
                  </a:lnTo>
                  <a:lnTo>
                    <a:pt x="1008" y="36777"/>
                  </a:lnTo>
                  <a:cubicBezTo>
                    <a:pt x="1008" y="36858"/>
                    <a:pt x="968" y="36939"/>
                    <a:pt x="968" y="37019"/>
                  </a:cubicBezTo>
                  <a:lnTo>
                    <a:pt x="3065" y="37019"/>
                  </a:lnTo>
                  <a:lnTo>
                    <a:pt x="3065" y="41576"/>
                  </a:lnTo>
                  <a:lnTo>
                    <a:pt x="242" y="41576"/>
                  </a:lnTo>
                  <a:cubicBezTo>
                    <a:pt x="242" y="41657"/>
                    <a:pt x="242" y="41737"/>
                    <a:pt x="242" y="41818"/>
                  </a:cubicBezTo>
                  <a:lnTo>
                    <a:pt x="3065" y="41818"/>
                  </a:lnTo>
                  <a:lnTo>
                    <a:pt x="3065" y="46415"/>
                  </a:lnTo>
                  <a:lnTo>
                    <a:pt x="0" y="46415"/>
                  </a:lnTo>
                  <a:lnTo>
                    <a:pt x="0" y="46536"/>
                  </a:lnTo>
                  <a:lnTo>
                    <a:pt x="0" y="46657"/>
                  </a:lnTo>
                  <a:lnTo>
                    <a:pt x="3065" y="46657"/>
                  </a:lnTo>
                  <a:lnTo>
                    <a:pt x="3065" y="51214"/>
                  </a:lnTo>
                  <a:lnTo>
                    <a:pt x="242" y="51214"/>
                  </a:lnTo>
                  <a:cubicBezTo>
                    <a:pt x="242" y="51295"/>
                    <a:pt x="242" y="51375"/>
                    <a:pt x="242" y="51456"/>
                  </a:cubicBezTo>
                  <a:lnTo>
                    <a:pt x="3065" y="51456"/>
                  </a:lnTo>
                  <a:lnTo>
                    <a:pt x="3065" y="56053"/>
                  </a:lnTo>
                  <a:lnTo>
                    <a:pt x="968" y="56053"/>
                  </a:lnTo>
                  <a:cubicBezTo>
                    <a:pt x="968" y="56134"/>
                    <a:pt x="1008" y="56174"/>
                    <a:pt x="1008" y="56295"/>
                  </a:cubicBezTo>
                  <a:lnTo>
                    <a:pt x="3065" y="56295"/>
                  </a:lnTo>
                  <a:lnTo>
                    <a:pt x="3065" y="60852"/>
                  </a:lnTo>
                  <a:lnTo>
                    <a:pt x="2218" y="60852"/>
                  </a:lnTo>
                  <a:cubicBezTo>
                    <a:pt x="2258" y="60933"/>
                    <a:pt x="2299" y="61013"/>
                    <a:pt x="2299" y="61094"/>
                  </a:cubicBezTo>
                  <a:lnTo>
                    <a:pt x="3065" y="61094"/>
                  </a:lnTo>
                  <a:lnTo>
                    <a:pt x="3065" y="63191"/>
                  </a:lnTo>
                  <a:lnTo>
                    <a:pt x="3307" y="63836"/>
                  </a:lnTo>
                  <a:lnTo>
                    <a:pt x="3307" y="61094"/>
                  </a:lnTo>
                  <a:lnTo>
                    <a:pt x="7864" y="61094"/>
                  </a:lnTo>
                  <a:lnTo>
                    <a:pt x="7864" y="65651"/>
                  </a:lnTo>
                  <a:lnTo>
                    <a:pt x="4073" y="65651"/>
                  </a:lnTo>
                  <a:cubicBezTo>
                    <a:pt x="4113" y="65731"/>
                    <a:pt x="4154" y="65812"/>
                    <a:pt x="4194" y="65893"/>
                  </a:cubicBezTo>
                  <a:lnTo>
                    <a:pt x="7864" y="65893"/>
                  </a:lnTo>
                  <a:lnTo>
                    <a:pt x="7864" y="70490"/>
                  </a:lnTo>
                  <a:lnTo>
                    <a:pt x="6613" y="70490"/>
                  </a:lnTo>
                  <a:cubicBezTo>
                    <a:pt x="6654" y="70570"/>
                    <a:pt x="6694" y="70651"/>
                    <a:pt x="6775" y="70732"/>
                  </a:cubicBezTo>
                  <a:lnTo>
                    <a:pt x="7864" y="70732"/>
                  </a:lnTo>
                  <a:lnTo>
                    <a:pt x="7864" y="72466"/>
                  </a:lnTo>
                  <a:cubicBezTo>
                    <a:pt x="7944" y="72587"/>
                    <a:pt x="8025" y="72708"/>
                    <a:pt x="8106" y="72829"/>
                  </a:cubicBezTo>
                  <a:lnTo>
                    <a:pt x="8106" y="70732"/>
                  </a:lnTo>
                  <a:lnTo>
                    <a:pt x="12703" y="70732"/>
                  </a:lnTo>
                  <a:lnTo>
                    <a:pt x="12703" y="75289"/>
                  </a:lnTo>
                  <a:lnTo>
                    <a:pt x="9920" y="75289"/>
                  </a:lnTo>
                  <a:lnTo>
                    <a:pt x="10122" y="75531"/>
                  </a:lnTo>
                  <a:lnTo>
                    <a:pt x="12703" y="75531"/>
                  </a:lnTo>
                  <a:lnTo>
                    <a:pt x="12703" y="78474"/>
                  </a:lnTo>
                  <a:lnTo>
                    <a:pt x="12945" y="78716"/>
                  </a:lnTo>
                  <a:lnTo>
                    <a:pt x="12945" y="75531"/>
                  </a:lnTo>
                  <a:lnTo>
                    <a:pt x="17501" y="75531"/>
                  </a:lnTo>
                  <a:lnTo>
                    <a:pt x="17501" y="80087"/>
                  </a:lnTo>
                  <a:lnTo>
                    <a:pt x="14316" y="80087"/>
                  </a:lnTo>
                  <a:lnTo>
                    <a:pt x="14558" y="80329"/>
                  </a:lnTo>
                  <a:lnTo>
                    <a:pt x="17501" y="80329"/>
                  </a:lnTo>
                  <a:lnTo>
                    <a:pt x="17501" y="82910"/>
                  </a:lnTo>
                  <a:lnTo>
                    <a:pt x="17743" y="83072"/>
                  </a:lnTo>
                  <a:lnTo>
                    <a:pt x="17743" y="80329"/>
                  </a:lnTo>
                  <a:lnTo>
                    <a:pt x="22300" y="80329"/>
                  </a:lnTo>
                  <a:lnTo>
                    <a:pt x="22300" y="84927"/>
                  </a:lnTo>
                  <a:lnTo>
                    <a:pt x="20203" y="84927"/>
                  </a:lnTo>
                  <a:cubicBezTo>
                    <a:pt x="20324" y="85007"/>
                    <a:pt x="20445" y="85088"/>
                    <a:pt x="20566" y="85168"/>
                  </a:cubicBezTo>
                  <a:lnTo>
                    <a:pt x="22300" y="85168"/>
                  </a:lnTo>
                  <a:lnTo>
                    <a:pt x="22300" y="86257"/>
                  </a:lnTo>
                  <a:cubicBezTo>
                    <a:pt x="22381" y="86338"/>
                    <a:pt x="22462" y="86378"/>
                    <a:pt x="22542" y="86419"/>
                  </a:cubicBezTo>
                  <a:lnTo>
                    <a:pt x="22542" y="85168"/>
                  </a:lnTo>
                  <a:lnTo>
                    <a:pt x="27139" y="85168"/>
                  </a:lnTo>
                  <a:lnTo>
                    <a:pt x="27139" y="88838"/>
                  </a:lnTo>
                  <a:cubicBezTo>
                    <a:pt x="27220" y="88878"/>
                    <a:pt x="27301" y="88919"/>
                    <a:pt x="27381" y="88959"/>
                  </a:cubicBezTo>
                  <a:lnTo>
                    <a:pt x="27381" y="85168"/>
                  </a:lnTo>
                  <a:lnTo>
                    <a:pt x="31938" y="85168"/>
                  </a:lnTo>
                  <a:lnTo>
                    <a:pt x="31938" y="89725"/>
                  </a:lnTo>
                  <a:lnTo>
                    <a:pt x="29236" y="89725"/>
                  </a:lnTo>
                  <a:lnTo>
                    <a:pt x="29841" y="89967"/>
                  </a:lnTo>
                  <a:lnTo>
                    <a:pt x="31938" y="89967"/>
                  </a:lnTo>
                  <a:lnTo>
                    <a:pt x="31938" y="90733"/>
                  </a:lnTo>
                  <a:cubicBezTo>
                    <a:pt x="32019" y="90733"/>
                    <a:pt x="32099" y="90774"/>
                    <a:pt x="32180" y="90814"/>
                  </a:cubicBezTo>
                  <a:lnTo>
                    <a:pt x="32180" y="89967"/>
                  </a:lnTo>
                  <a:lnTo>
                    <a:pt x="36777" y="89967"/>
                  </a:lnTo>
                  <a:lnTo>
                    <a:pt x="36777" y="92024"/>
                  </a:lnTo>
                  <a:cubicBezTo>
                    <a:pt x="36858" y="92024"/>
                    <a:pt x="36939" y="92064"/>
                    <a:pt x="37019" y="92064"/>
                  </a:cubicBezTo>
                  <a:lnTo>
                    <a:pt x="37019" y="89967"/>
                  </a:lnTo>
                  <a:lnTo>
                    <a:pt x="41576" y="89967"/>
                  </a:lnTo>
                  <a:lnTo>
                    <a:pt x="41576" y="92790"/>
                  </a:lnTo>
                  <a:cubicBezTo>
                    <a:pt x="41657" y="92790"/>
                    <a:pt x="41737" y="92790"/>
                    <a:pt x="41818" y="92790"/>
                  </a:cubicBezTo>
                  <a:lnTo>
                    <a:pt x="41818" y="89967"/>
                  </a:lnTo>
                  <a:lnTo>
                    <a:pt x="46375" y="89967"/>
                  </a:lnTo>
                  <a:lnTo>
                    <a:pt x="46375" y="93032"/>
                  </a:lnTo>
                  <a:lnTo>
                    <a:pt x="46496" y="93032"/>
                  </a:lnTo>
                  <a:lnTo>
                    <a:pt x="46617" y="93032"/>
                  </a:lnTo>
                  <a:lnTo>
                    <a:pt x="46617" y="89967"/>
                  </a:lnTo>
                  <a:lnTo>
                    <a:pt x="51214" y="89967"/>
                  </a:lnTo>
                  <a:lnTo>
                    <a:pt x="51214" y="92790"/>
                  </a:lnTo>
                  <a:cubicBezTo>
                    <a:pt x="51295" y="92790"/>
                    <a:pt x="51375" y="92790"/>
                    <a:pt x="51456" y="92790"/>
                  </a:cubicBezTo>
                  <a:lnTo>
                    <a:pt x="51456" y="89967"/>
                  </a:lnTo>
                  <a:lnTo>
                    <a:pt x="56013" y="89967"/>
                  </a:lnTo>
                  <a:lnTo>
                    <a:pt x="56013" y="92064"/>
                  </a:lnTo>
                  <a:cubicBezTo>
                    <a:pt x="56093" y="92064"/>
                    <a:pt x="56174" y="92024"/>
                    <a:pt x="56255" y="92024"/>
                  </a:cubicBezTo>
                  <a:lnTo>
                    <a:pt x="56255" y="89967"/>
                  </a:lnTo>
                  <a:lnTo>
                    <a:pt x="60812" y="89967"/>
                  </a:lnTo>
                  <a:lnTo>
                    <a:pt x="60812" y="90814"/>
                  </a:lnTo>
                  <a:cubicBezTo>
                    <a:pt x="60892" y="90774"/>
                    <a:pt x="60973" y="90733"/>
                    <a:pt x="61054" y="90733"/>
                  </a:cubicBezTo>
                  <a:lnTo>
                    <a:pt x="61054" y="89967"/>
                  </a:lnTo>
                  <a:lnTo>
                    <a:pt x="63191" y="89967"/>
                  </a:lnTo>
                  <a:lnTo>
                    <a:pt x="63796" y="89725"/>
                  </a:lnTo>
                  <a:lnTo>
                    <a:pt x="61054" y="89725"/>
                  </a:lnTo>
                  <a:lnTo>
                    <a:pt x="61054" y="85168"/>
                  </a:lnTo>
                  <a:lnTo>
                    <a:pt x="65651" y="85168"/>
                  </a:lnTo>
                  <a:lnTo>
                    <a:pt x="65651" y="88959"/>
                  </a:lnTo>
                  <a:cubicBezTo>
                    <a:pt x="65731" y="88919"/>
                    <a:pt x="65812" y="88878"/>
                    <a:pt x="65893" y="88838"/>
                  </a:cubicBezTo>
                  <a:lnTo>
                    <a:pt x="65893" y="85168"/>
                  </a:lnTo>
                  <a:lnTo>
                    <a:pt x="70450" y="85168"/>
                  </a:lnTo>
                  <a:lnTo>
                    <a:pt x="70450" y="86419"/>
                  </a:lnTo>
                  <a:cubicBezTo>
                    <a:pt x="70530" y="86378"/>
                    <a:pt x="70611" y="86338"/>
                    <a:pt x="70691" y="86257"/>
                  </a:cubicBezTo>
                  <a:lnTo>
                    <a:pt x="70691" y="85168"/>
                  </a:lnTo>
                  <a:lnTo>
                    <a:pt x="72425" y="85168"/>
                  </a:lnTo>
                  <a:cubicBezTo>
                    <a:pt x="72546" y="85088"/>
                    <a:pt x="72667" y="85007"/>
                    <a:pt x="72788" y="84927"/>
                  </a:cubicBezTo>
                  <a:lnTo>
                    <a:pt x="70691" y="84927"/>
                  </a:lnTo>
                  <a:lnTo>
                    <a:pt x="70691" y="80329"/>
                  </a:lnTo>
                  <a:lnTo>
                    <a:pt x="75248" y="80329"/>
                  </a:lnTo>
                  <a:lnTo>
                    <a:pt x="75248" y="83072"/>
                  </a:lnTo>
                  <a:lnTo>
                    <a:pt x="75490" y="82910"/>
                  </a:lnTo>
                  <a:lnTo>
                    <a:pt x="75490" y="80329"/>
                  </a:lnTo>
                  <a:lnTo>
                    <a:pt x="78434" y="80329"/>
                  </a:lnTo>
                  <a:lnTo>
                    <a:pt x="78716" y="80087"/>
                  </a:lnTo>
                  <a:lnTo>
                    <a:pt x="75490" y="80087"/>
                  </a:lnTo>
                  <a:lnTo>
                    <a:pt x="75490" y="75531"/>
                  </a:lnTo>
                  <a:lnTo>
                    <a:pt x="80087" y="75531"/>
                  </a:lnTo>
                  <a:lnTo>
                    <a:pt x="80087" y="78716"/>
                  </a:lnTo>
                  <a:lnTo>
                    <a:pt x="80329" y="78474"/>
                  </a:lnTo>
                  <a:lnTo>
                    <a:pt x="80329" y="75531"/>
                  </a:lnTo>
                  <a:lnTo>
                    <a:pt x="82870" y="75531"/>
                  </a:lnTo>
                  <a:lnTo>
                    <a:pt x="83072" y="75289"/>
                  </a:lnTo>
                  <a:lnTo>
                    <a:pt x="80329" y="75289"/>
                  </a:lnTo>
                  <a:lnTo>
                    <a:pt x="80329" y="70732"/>
                  </a:lnTo>
                  <a:lnTo>
                    <a:pt x="84886" y="70732"/>
                  </a:lnTo>
                  <a:lnTo>
                    <a:pt x="84886" y="72829"/>
                  </a:lnTo>
                  <a:cubicBezTo>
                    <a:pt x="84967" y="72708"/>
                    <a:pt x="85048" y="72587"/>
                    <a:pt x="85128" y="72466"/>
                  </a:cubicBezTo>
                  <a:lnTo>
                    <a:pt x="85128" y="70732"/>
                  </a:lnTo>
                  <a:lnTo>
                    <a:pt x="86257" y="70732"/>
                  </a:lnTo>
                  <a:cubicBezTo>
                    <a:pt x="86298" y="70651"/>
                    <a:pt x="86338" y="70570"/>
                    <a:pt x="86378" y="70490"/>
                  </a:cubicBezTo>
                  <a:lnTo>
                    <a:pt x="85128" y="70490"/>
                  </a:lnTo>
                  <a:lnTo>
                    <a:pt x="85128" y="65893"/>
                  </a:lnTo>
                  <a:lnTo>
                    <a:pt x="88798" y="65893"/>
                  </a:lnTo>
                  <a:cubicBezTo>
                    <a:pt x="88838" y="65812"/>
                    <a:pt x="88879" y="65731"/>
                    <a:pt x="88919" y="65651"/>
                  </a:cubicBezTo>
                  <a:lnTo>
                    <a:pt x="85128" y="65651"/>
                  </a:lnTo>
                  <a:lnTo>
                    <a:pt x="85128" y="61094"/>
                  </a:lnTo>
                  <a:lnTo>
                    <a:pt x="89685" y="61094"/>
                  </a:lnTo>
                  <a:close/>
                  <a:moveTo>
                    <a:pt x="85128" y="32180"/>
                  </a:moveTo>
                  <a:lnTo>
                    <a:pt x="89685" y="32180"/>
                  </a:lnTo>
                  <a:lnTo>
                    <a:pt x="89685" y="36777"/>
                  </a:lnTo>
                  <a:lnTo>
                    <a:pt x="85128" y="36777"/>
                  </a:lnTo>
                  <a:close/>
                  <a:moveTo>
                    <a:pt x="85128" y="37019"/>
                  </a:moveTo>
                  <a:lnTo>
                    <a:pt x="89685" y="37019"/>
                  </a:lnTo>
                  <a:lnTo>
                    <a:pt x="89685" y="41576"/>
                  </a:lnTo>
                  <a:lnTo>
                    <a:pt x="85128" y="41576"/>
                  </a:lnTo>
                  <a:close/>
                  <a:moveTo>
                    <a:pt x="85128" y="41818"/>
                  </a:moveTo>
                  <a:lnTo>
                    <a:pt x="89685" y="41818"/>
                  </a:lnTo>
                  <a:lnTo>
                    <a:pt x="89685" y="46375"/>
                  </a:lnTo>
                  <a:lnTo>
                    <a:pt x="85128" y="46375"/>
                  </a:lnTo>
                  <a:close/>
                  <a:moveTo>
                    <a:pt x="85128" y="46617"/>
                  </a:moveTo>
                  <a:lnTo>
                    <a:pt x="89685" y="46617"/>
                  </a:lnTo>
                  <a:lnTo>
                    <a:pt x="89685" y="51214"/>
                  </a:lnTo>
                  <a:lnTo>
                    <a:pt x="85128" y="51214"/>
                  </a:lnTo>
                  <a:close/>
                  <a:moveTo>
                    <a:pt x="85128" y="51456"/>
                  </a:moveTo>
                  <a:lnTo>
                    <a:pt x="89685" y="51456"/>
                  </a:lnTo>
                  <a:lnTo>
                    <a:pt x="89685" y="56013"/>
                  </a:lnTo>
                  <a:lnTo>
                    <a:pt x="85128" y="56013"/>
                  </a:lnTo>
                  <a:close/>
                  <a:moveTo>
                    <a:pt x="85128" y="56255"/>
                  </a:moveTo>
                  <a:lnTo>
                    <a:pt x="89685" y="56255"/>
                  </a:lnTo>
                  <a:lnTo>
                    <a:pt x="89685" y="60812"/>
                  </a:lnTo>
                  <a:lnTo>
                    <a:pt x="85128" y="60812"/>
                  </a:lnTo>
                  <a:close/>
                  <a:moveTo>
                    <a:pt x="7904" y="60812"/>
                  </a:moveTo>
                  <a:lnTo>
                    <a:pt x="3347" y="60812"/>
                  </a:lnTo>
                  <a:lnTo>
                    <a:pt x="3347" y="56255"/>
                  </a:lnTo>
                  <a:lnTo>
                    <a:pt x="7904" y="56255"/>
                  </a:lnTo>
                  <a:close/>
                  <a:moveTo>
                    <a:pt x="7904" y="56013"/>
                  </a:moveTo>
                  <a:lnTo>
                    <a:pt x="3347" y="56013"/>
                  </a:lnTo>
                  <a:lnTo>
                    <a:pt x="3347" y="51456"/>
                  </a:lnTo>
                  <a:lnTo>
                    <a:pt x="7904" y="51456"/>
                  </a:lnTo>
                  <a:close/>
                  <a:moveTo>
                    <a:pt x="7904" y="51214"/>
                  </a:moveTo>
                  <a:lnTo>
                    <a:pt x="3347" y="51214"/>
                  </a:lnTo>
                  <a:lnTo>
                    <a:pt x="3347" y="46617"/>
                  </a:lnTo>
                  <a:lnTo>
                    <a:pt x="7904" y="46617"/>
                  </a:lnTo>
                  <a:close/>
                  <a:moveTo>
                    <a:pt x="7904" y="46375"/>
                  </a:moveTo>
                  <a:lnTo>
                    <a:pt x="3347" y="46375"/>
                  </a:lnTo>
                  <a:lnTo>
                    <a:pt x="3347" y="41818"/>
                  </a:lnTo>
                  <a:lnTo>
                    <a:pt x="7904" y="41818"/>
                  </a:lnTo>
                  <a:close/>
                  <a:moveTo>
                    <a:pt x="7904" y="41576"/>
                  </a:moveTo>
                  <a:lnTo>
                    <a:pt x="3347" y="41576"/>
                  </a:lnTo>
                  <a:lnTo>
                    <a:pt x="3347" y="37019"/>
                  </a:lnTo>
                  <a:lnTo>
                    <a:pt x="7904" y="37019"/>
                  </a:lnTo>
                  <a:close/>
                  <a:moveTo>
                    <a:pt x="7904" y="36777"/>
                  </a:moveTo>
                  <a:lnTo>
                    <a:pt x="3347" y="36777"/>
                  </a:lnTo>
                  <a:lnTo>
                    <a:pt x="3347" y="32180"/>
                  </a:lnTo>
                  <a:lnTo>
                    <a:pt x="7904" y="32180"/>
                  </a:lnTo>
                  <a:close/>
                  <a:moveTo>
                    <a:pt x="12703" y="70449"/>
                  </a:moveTo>
                  <a:lnTo>
                    <a:pt x="8146" y="70449"/>
                  </a:lnTo>
                  <a:lnTo>
                    <a:pt x="8146" y="65893"/>
                  </a:lnTo>
                  <a:lnTo>
                    <a:pt x="12703" y="65893"/>
                  </a:lnTo>
                  <a:close/>
                  <a:moveTo>
                    <a:pt x="12703" y="65610"/>
                  </a:moveTo>
                  <a:lnTo>
                    <a:pt x="8146" y="65610"/>
                  </a:lnTo>
                  <a:lnTo>
                    <a:pt x="8146" y="61054"/>
                  </a:lnTo>
                  <a:lnTo>
                    <a:pt x="12703" y="61054"/>
                  </a:lnTo>
                  <a:close/>
                  <a:moveTo>
                    <a:pt x="12703" y="60812"/>
                  </a:moveTo>
                  <a:lnTo>
                    <a:pt x="8146" y="60812"/>
                  </a:lnTo>
                  <a:lnTo>
                    <a:pt x="8146" y="56255"/>
                  </a:lnTo>
                  <a:lnTo>
                    <a:pt x="12703" y="56255"/>
                  </a:lnTo>
                  <a:close/>
                  <a:moveTo>
                    <a:pt x="12703" y="56013"/>
                  </a:moveTo>
                  <a:lnTo>
                    <a:pt x="8146" y="56013"/>
                  </a:lnTo>
                  <a:lnTo>
                    <a:pt x="8146" y="51456"/>
                  </a:lnTo>
                  <a:lnTo>
                    <a:pt x="12703" y="51456"/>
                  </a:lnTo>
                  <a:close/>
                  <a:moveTo>
                    <a:pt x="12703" y="51174"/>
                  </a:moveTo>
                  <a:lnTo>
                    <a:pt x="8146" y="51174"/>
                  </a:lnTo>
                  <a:lnTo>
                    <a:pt x="8146" y="46617"/>
                  </a:lnTo>
                  <a:lnTo>
                    <a:pt x="12703" y="46617"/>
                  </a:lnTo>
                  <a:close/>
                  <a:moveTo>
                    <a:pt x="12703" y="46375"/>
                  </a:moveTo>
                  <a:lnTo>
                    <a:pt x="8146" y="46375"/>
                  </a:lnTo>
                  <a:lnTo>
                    <a:pt x="8146" y="41818"/>
                  </a:lnTo>
                  <a:lnTo>
                    <a:pt x="12703" y="41818"/>
                  </a:lnTo>
                  <a:close/>
                  <a:moveTo>
                    <a:pt x="12703" y="41576"/>
                  </a:moveTo>
                  <a:lnTo>
                    <a:pt x="8146" y="41576"/>
                  </a:lnTo>
                  <a:lnTo>
                    <a:pt x="8146" y="36979"/>
                  </a:lnTo>
                  <a:lnTo>
                    <a:pt x="12703" y="36979"/>
                  </a:lnTo>
                  <a:close/>
                  <a:moveTo>
                    <a:pt x="12703" y="36737"/>
                  </a:moveTo>
                  <a:lnTo>
                    <a:pt x="8146" y="36737"/>
                  </a:lnTo>
                  <a:lnTo>
                    <a:pt x="8146" y="32180"/>
                  </a:lnTo>
                  <a:lnTo>
                    <a:pt x="12703" y="32180"/>
                  </a:lnTo>
                  <a:close/>
                  <a:moveTo>
                    <a:pt x="12703" y="31938"/>
                  </a:moveTo>
                  <a:lnTo>
                    <a:pt x="8146" y="31938"/>
                  </a:lnTo>
                  <a:lnTo>
                    <a:pt x="8146" y="27381"/>
                  </a:lnTo>
                  <a:lnTo>
                    <a:pt x="12703" y="27381"/>
                  </a:lnTo>
                  <a:close/>
                  <a:moveTo>
                    <a:pt x="12703" y="27139"/>
                  </a:moveTo>
                  <a:lnTo>
                    <a:pt x="8146" y="27139"/>
                  </a:lnTo>
                  <a:lnTo>
                    <a:pt x="8146" y="22542"/>
                  </a:lnTo>
                  <a:lnTo>
                    <a:pt x="12703" y="22542"/>
                  </a:lnTo>
                  <a:close/>
                  <a:moveTo>
                    <a:pt x="17542" y="75248"/>
                  </a:moveTo>
                  <a:lnTo>
                    <a:pt x="12945" y="75248"/>
                  </a:lnTo>
                  <a:lnTo>
                    <a:pt x="12945" y="70651"/>
                  </a:lnTo>
                  <a:lnTo>
                    <a:pt x="17542" y="70651"/>
                  </a:lnTo>
                  <a:close/>
                  <a:moveTo>
                    <a:pt x="17542" y="70449"/>
                  </a:moveTo>
                  <a:lnTo>
                    <a:pt x="12945" y="70449"/>
                  </a:lnTo>
                  <a:lnTo>
                    <a:pt x="12945" y="65852"/>
                  </a:lnTo>
                  <a:lnTo>
                    <a:pt x="17542" y="65852"/>
                  </a:lnTo>
                  <a:close/>
                  <a:moveTo>
                    <a:pt x="17542" y="65610"/>
                  </a:moveTo>
                  <a:lnTo>
                    <a:pt x="12945" y="65610"/>
                  </a:lnTo>
                  <a:lnTo>
                    <a:pt x="12945" y="61054"/>
                  </a:lnTo>
                  <a:lnTo>
                    <a:pt x="17542" y="61054"/>
                  </a:lnTo>
                  <a:close/>
                  <a:moveTo>
                    <a:pt x="17542" y="60812"/>
                  </a:moveTo>
                  <a:lnTo>
                    <a:pt x="12945" y="60812"/>
                  </a:lnTo>
                  <a:lnTo>
                    <a:pt x="12945" y="56214"/>
                  </a:lnTo>
                  <a:lnTo>
                    <a:pt x="17542" y="56214"/>
                  </a:lnTo>
                  <a:close/>
                  <a:moveTo>
                    <a:pt x="17542" y="55972"/>
                  </a:moveTo>
                  <a:lnTo>
                    <a:pt x="12945" y="55972"/>
                  </a:lnTo>
                  <a:lnTo>
                    <a:pt x="12945" y="51416"/>
                  </a:lnTo>
                  <a:lnTo>
                    <a:pt x="17542" y="51416"/>
                  </a:lnTo>
                  <a:close/>
                  <a:moveTo>
                    <a:pt x="17542" y="51174"/>
                  </a:moveTo>
                  <a:lnTo>
                    <a:pt x="12945" y="51174"/>
                  </a:lnTo>
                  <a:lnTo>
                    <a:pt x="12945" y="46617"/>
                  </a:lnTo>
                  <a:lnTo>
                    <a:pt x="17542" y="46617"/>
                  </a:lnTo>
                  <a:close/>
                  <a:moveTo>
                    <a:pt x="17542" y="46375"/>
                  </a:moveTo>
                  <a:lnTo>
                    <a:pt x="12945" y="46375"/>
                  </a:lnTo>
                  <a:lnTo>
                    <a:pt x="12945" y="41778"/>
                  </a:lnTo>
                  <a:lnTo>
                    <a:pt x="17542" y="41778"/>
                  </a:lnTo>
                  <a:close/>
                  <a:moveTo>
                    <a:pt x="17542" y="41536"/>
                  </a:moveTo>
                  <a:lnTo>
                    <a:pt x="12945" y="41536"/>
                  </a:lnTo>
                  <a:lnTo>
                    <a:pt x="12945" y="36979"/>
                  </a:lnTo>
                  <a:lnTo>
                    <a:pt x="17542" y="36979"/>
                  </a:lnTo>
                  <a:close/>
                  <a:moveTo>
                    <a:pt x="17542" y="36737"/>
                  </a:moveTo>
                  <a:lnTo>
                    <a:pt x="12945" y="36737"/>
                  </a:lnTo>
                  <a:lnTo>
                    <a:pt x="12945" y="32180"/>
                  </a:lnTo>
                  <a:lnTo>
                    <a:pt x="17542" y="32180"/>
                  </a:lnTo>
                  <a:close/>
                  <a:moveTo>
                    <a:pt x="17542" y="31938"/>
                  </a:moveTo>
                  <a:lnTo>
                    <a:pt x="12945" y="31938"/>
                  </a:lnTo>
                  <a:lnTo>
                    <a:pt x="12945" y="27341"/>
                  </a:lnTo>
                  <a:lnTo>
                    <a:pt x="17542" y="27341"/>
                  </a:lnTo>
                  <a:close/>
                  <a:moveTo>
                    <a:pt x="17542" y="27099"/>
                  </a:moveTo>
                  <a:lnTo>
                    <a:pt x="12945" y="27099"/>
                  </a:lnTo>
                  <a:lnTo>
                    <a:pt x="12945" y="22542"/>
                  </a:lnTo>
                  <a:lnTo>
                    <a:pt x="17542" y="22542"/>
                  </a:lnTo>
                  <a:close/>
                  <a:moveTo>
                    <a:pt x="17542" y="22300"/>
                  </a:moveTo>
                  <a:lnTo>
                    <a:pt x="12945" y="22300"/>
                  </a:lnTo>
                  <a:lnTo>
                    <a:pt x="12945" y="17743"/>
                  </a:lnTo>
                  <a:lnTo>
                    <a:pt x="17542" y="17743"/>
                  </a:lnTo>
                  <a:close/>
                  <a:moveTo>
                    <a:pt x="22341" y="80047"/>
                  </a:moveTo>
                  <a:lnTo>
                    <a:pt x="17784" y="80047"/>
                  </a:lnTo>
                  <a:lnTo>
                    <a:pt x="17784" y="75450"/>
                  </a:lnTo>
                  <a:lnTo>
                    <a:pt x="22341" y="75450"/>
                  </a:lnTo>
                  <a:close/>
                  <a:moveTo>
                    <a:pt x="22341" y="75208"/>
                  </a:moveTo>
                  <a:lnTo>
                    <a:pt x="17784" y="75208"/>
                  </a:lnTo>
                  <a:lnTo>
                    <a:pt x="17784" y="70651"/>
                  </a:lnTo>
                  <a:lnTo>
                    <a:pt x="22341" y="70651"/>
                  </a:lnTo>
                  <a:close/>
                  <a:moveTo>
                    <a:pt x="22341" y="70409"/>
                  </a:moveTo>
                  <a:lnTo>
                    <a:pt x="17784" y="70409"/>
                  </a:lnTo>
                  <a:lnTo>
                    <a:pt x="17784" y="65852"/>
                  </a:lnTo>
                  <a:lnTo>
                    <a:pt x="22341" y="65852"/>
                  </a:lnTo>
                  <a:close/>
                  <a:moveTo>
                    <a:pt x="22341" y="65610"/>
                  </a:moveTo>
                  <a:lnTo>
                    <a:pt x="17784" y="65610"/>
                  </a:lnTo>
                  <a:lnTo>
                    <a:pt x="17784" y="61013"/>
                  </a:lnTo>
                  <a:lnTo>
                    <a:pt x="22341" y="61013"/>
                  </a:lnTo>
                  <a:close/>
                  <a:moveTo>
                    <a:pt x="22341" y="60771"/>
                  </a:moveTo>
                  <a:lnTo>
                    <a:pt x="17784" y="60771"/>
                  </a:lnTo>
                  <a:lnTo>
                    <a:pt x="17784" y="56214"/>
                  </a:lnTo>
                  <a:lnTo>
                    <a:pt x="22341" y="56214"/>
                  </a:lnTo>
                  <a:close/>
                  <a:moveTo>
                    <a:pt x="22341" y="55972"/>
                  </a:moveTo>
                  <a:lnTo>
                    <a:pt x="17784" y="55972"/>
                  </a:lnTo>
                  <a:lnTo>
                    <a:pt x="17784" y="51416"/>
                  </a:lnTo>
                  <a:lnTo>
                    <a:pt x="22341" y="51416"/>
                  </a:lnTo>
                  <a:close/>
                  <a:moveTo>
                    <a:pt x="22341" y="51174"/>
                  </a:moveTo>
                  <a:lnTo>
                    <a:pt x="17784" y="51174"/>
                  </a:lnTo>
                  <a:lnTo>
                    <a:pt x="17784" y="46577"/>
                  </a:lnTo>
                  <a:lnTo>
                    <a:pt x="22341" y="46577"/>
                  </a:lnTo>
                  <a:close/>
                  <a:moveTo>
                    <a:pt x="22341" y="46335"/>
                  </a:moveTo>
                  <a:lnTo>
                    <a:pt x="17784" y="46335"/>
                  </a:lnTo>
                  <a:lnTo>
                    <a:pt x="17784" y="41778"/>
                  </a:lnTo>
                  <a:lnTo>
                    <a:pt x="22341" y="41778"/>
                  </a:lnTo>
                  <a:close/>
                  <a:moveTo>
                    <a:pt x="22341" y="41536"/>
                  </a:moveTo>
                  <a:lnTo>
                    <a:pt x="17784" y="41536"/>
                  </a:lnTo>
                  <a:lnTo>
                    <a:pt x="17784" y="36939"/>
                  </a:lnTo>
                  <a:lnTo>
                    <a:pt x="22341" y="36939"/>
                  </a:lnTo>
                  <a:close/>
                  <a:moveTo>
                    <a:pt x="22341" y="36737"/>
                  </a:moveTo>
                  <a:lnTo>
                    <a:pt x="17784" y="36737"/>
                  </a:lnTo>
                  <a:lnTo>
                    <a:pt x="17784" y="32140"/>
                  </a:lnTo>
                  <a:lnTo>
                    <a:pt x="22341" y="32140"/>
                  </a:lnTo>
                  <a:close/>
                  <a:moveTo>
                    <a:pt x="22341" y="31898"/>
                  </a:moveTo>
                  <a:lnTo>
                    <a:pt x="17784" y="31898"/>
                  </a:lnTo>
                  <a:lnTo>
                    <a:pt x="17784" y="27341"/>
                  </a:lnTo>
                  <a:lnTo>
                    <a:pt x="22341" y="27341"/>
                  </a:lnTo>
                  <a:close/>
                  <a:moveTo>
                    <a:pt x="22341" y="27099"/>
                  </a:moveTo>
                  <a:lnTo>
                    <a:pt x="17784" y="27099"/>
                  </a:lnTo>
                  <a:lnTo>
                    <a:pt x="17784" y="22502"/>
                  </a:lnTo>
                  <a:lnTo>
                    <a:pt x="22341" y="22502"/>
                  </a:lnTo>
                  <a:close/>
                  <a:moveTo>
                    <a:pt x="22341" y="22260"/>
                  </a:moveTo>
                  <a:lnTo>
                    <a:pt x="17784" y="22260"/>
                  </a:lnTo>
                  <a:lnTo>
                    <a:pt x="17784" y="17703"/>
                  </a:lnTo>
                  <a:lnTo>
                    <a:pt x="22341" y="17703"/>
                  </a:lnTo>
                  <a:close/>
                  <a:moveTo>
                    <a:pt x="22341" y="17461"/>
                  </a:moveTo>
                  <a:lnTo>
                    <a:pt x="17784" y="17461"/>
                  </a:lnTo>
                  <a:lnTo>
                    <a:pt x="17784" y="12904"/>
                  </a:lnTo>
                  <a:lnTo>
                    <a:pt x="22341" y="12904"/>
                  </a:lnTo>
                  <a:close/>
                  <a:moveTo>
                    <a:pt x="27139" y="84846"/>
                  </a:moveTo>
                  <a:lnTo>
                    <a:pt x="22583" y="84846"/>
                  </a:lnTo>
                  <a:lnTo>
                    <a:pt x="22583" y="80249"/>
                  </a:lnTo>
                  <a:lnTo>
                    <a:pt x="27139" y="80249"/>
                  </a:lnTo>
                  <a:close/>
                  <a:moveTo>
                    <a:pt x="27139" y="80007"/>
                  </a:moveTo>
                  <a:lnTo>
                    <a:pt x="22583" y="80007"/>
                  </a:lnTo>
                  <a:lnTo>
                    <a:pt x="22583" y="75450"/>
                  </a:lnTo>
                  <a:lnTo>
                    <a:pt x="27139" y="75450"/>
                  </a:lnTo>
                  <a:close/>
                  <a:moveTo>
                    <a:pt x="27139" y="75208"/>
                  </a:moveTo>
                  <a:lnTo>
                    <a:pt x="22583" y="75208"/>
                  </a:lnTo>
                  <a:lnTo>
                    <a:pt x="22583" y="70611"/>
                  </a:lnTo>
                  <a:lnTo>
                    <a:pt x="27139" y="70611"/>
                  </a:lnTo>
                  <a:close/>
                  <a:moveTo>
                    <a:pt x="27139" y="70369"/>
                  </a:moveTo>
                  <a:lnTo>
                    <a:pt x="22583" y="70369"/>
                  </a:lnTo>
                  <a:lnTo>
                    <a:pt x="22583" y="65812"/>
                  </a:lnTo>
                  <a:lnTo>
                    <a:pt x="27139" y="65812"/>
                  </a:lnTo>
                  <a:close/>
                  <a:moveTo>
                    <a:pt x="27139" y="65570"/>
                  </a:moveTo>
                  <a:lnTo>
                    <a:pt x="22583" y="65570"/>
                  </a:lnTo>
                  <a:lnTo>
                    <a:pt x="22583" y="61013"/>
                  </a:lnTo>
                  <a:lnTo>
                    <a:pt x="27139" y="61013"/>
                  </a:lnTo>
                  <a:close/>
                  <a:moveTo>
                    <a:pt x="27139" y="60771"/>
                  </a:moveTo>
                  <a:lnTo>
                    <a:pt x="22583" y="60771"/>
                  </a:lnTo>
                  <a:lnTo>
                    <a:pt x="22583" y="56174"/>
                  </a:lnTo>
                  <a:lnTo>
                    <a:pt x="27139" y="56174"/>
                  </a:lnTo>
                  <a:close/>
                  <a:moveTo>
                    <a:pt x="27139" y="55932"/>
                  </a:moveTo>
                  <a:lnTo>
                    <a:pt x="22583" y="55932"/>
                  </a:lnTo>
                  <a:lnTo>
                    <a:pt x="22583" y="51375"/>
                  </a:lnTo>
                  <a:lnTo>
                    <a:pt x="27139" y="51375"/>
                  </a:lnTo>
                  <a:close/>
                  <a:moveTo>
                    <a:pt x="27139" y="51133"/>
                  </a:moveTo>
                  <a:lnTo>
                    <a:pt x="22583" y="51133"/>
                  </a:lnTo>
                  <a:lnTo>
                    <a:pt x="22583" y="46577"/>
                  </a:lnTo>
                  <a:lnTo>
                    <a:pt x="27139" y="46577"/>
                  </a:lnTo>
                  <a:close/>
                  <a:moveTo>
                    <a:pt x="27139" y="46335"/>
                  </a:moveTo>
                  <a:lnTo>
                    <a:pt x="22583" y="46335"/>
                  </a:lnTo>
                  <a:lnTo>
                    <a:pt x="22583" y="41737"/>
                  </a:lnTo>
                  <a:lnTo>
                    <a:pt x="27139" y="41737"/>
                  </a:lnTo>
                  <a:close/>
                  <a:moveTo>
                    <a:pt x="27139" y="41495"/>
                  </a:moveTo>
                  <a:lnTo>
                    <a:pt x="22583" y="41495"/>
                  </a:lnTo>
                  <a:lnTo>
                    <a:pt x="22583" y="36939"/>
                  </a:lnTo>
                  <a:lnTo>
                    <a:pt x="27139" y="36939"/>
                  </a:lnTo>
                  <a:close/>
                  <a:moveTo>
                    <a:pt x="27139" y="36697"/>
                  </a:moveTo>
                  <a:lnTo>
                    <a:pt x="22583" y="36697"/>
                  </a:lnTo>
                  <a:lnTo>
                    <a:pt x="22583" y="32140"/>
                  </a:lnTo>
                  <a:lnTo>
                    <a:pt x="27139" y="32140"/>
                  </a:lnTo>
                  <a:close/>
                  <a:moveTo>
                    <a:pt x="27139" y="31898"/>
                  </a:moveTo>
                  <a:lnTo>
                    <a:pt x="22583" y="31898"/>
                  </a:lnTo>
                  <a:lnTo>
                    <a:pt x="22583" y="27301"/>
                  </a:lnTo>
                  <a:lnTo>
                    <a:pt x="27139" y="27301"/>
                  </a:lnTo>
                  <a:close/>
                  <a:moveTo>
                    <a:pt x="27139" y="27059"/>
                  </a:moveTo>
                  <a:lnTo>
                    <a:pt x="22583" y="27059"/>
                  </a:lnTo>
                  <a:lnTo>
                    <a:pt x="22583" y="22502"/>
                  </a:lnTo>
                  <a:lnTo>
                    <a:pt x="27139" y="22502"/>
                  </a:lnTo>
                  <a:close/>
                  <a:moveTo>
                    <a:pt x="27139" y="22260"/>
                  </a:moveTo>
                  <a:lnTo>
                    <a:pt x="22583" y="22260"/>
                  </a:lnTo>
                  <a:lnTo>
                    <a:pt x="22583" y="17703"/>
                  </a:lnTo>
                  <a:lnTo>
                    <a:pt x="27139" y="17703"/>
                  </a:lnTo>
                  <a:close/>
                  <a:moveTo>
                    <a:pt x="27139" y="17461"/>
                  </a:moveTo>
                  <a:lnTo>
                    <a:pt x="22583" y="17461"/>
                  </a:lnTo>
                  <a:lnTo>
                    <a:pt x="22583" y="12864"/>
                  </a:lnTo>
                  <a:lnTo>
                    <a:pt x="27139" y="12864"/>
                  </a:lnTo>
                  <a:close/>
                  <a:moveTo>
                    <a:pt x="27139" y="12622"/>
                  </a:moveTo>
                  <a:lnTo>
                    <a:pt x="22583" y="12622"/>
                  </a:lnTo>
                  <a:lnTo>
                    <a:pt x="22583" y="8065"/>
                  </a:lnTo>
                  <a:lnTo>
                    <a:pt x="27139" y="8065"/>
                  </a:lnTo>
                  <a:close/>
                  <a:moveTo>
                    <a:pt x="31979" y="84806"/>
                  </a:moveTo>
                  <a:lnTo>
                    <a:pt x="27381" y="84806"/>
                  </a:lnTo>
                  <a:lnTo>
                    <a:pt x="27381" y="80249"/>
                  </a:lnTo>
                  <a:lnTo>
                    <a:pt x="31979" y="80249"/>
                  </a:lnTo>
                  <a:close/>
                  <a:moveTo>
                    <a:pt x="31979" y="80007"/>
                  </a:moveTo>
                  <a:lnTo>
                    <a:pt x="27381" y="80007"/>
                  </a:lnTo>
                  <a:lnTo>
                    <a:pt x="27381" y="75410"/>
                  </a:lnTo>
                  <a:lnTo>
                    <a:pt x="31979" y="75410"/>
                  </a:lnTo>
                  <a:close/>
                  <a:moveTo>
                    <a:pt x="31979" y="75168"/>
                  </a:moveTo>
                  <a:lnTo>
                    <a:pt x="27381" y="75168"/>
                  </a:lnTo>
                  <a:lnTo>
                    <a:pt x="27381" y="70611"/>
                  </a:lnTo>
                  <a:lnTo>
                    <a:pt x="31979" y="70611"/>
                  </a:lnTo>
                  <a:close/>
                  <a:moveTo>
                    <a:pt x="31979" y="70369"/>
                  </a:moveTo>
                  <a:lnTo>
                    <a:pt x="27381" y="70369"/>
                  </a:lnTo>
                  <a:lnTo>
                    <a:pt x="27381" y="65812"/>
                  </a:lnTo>
                  <a:lnTo>
                    <a:pt x="31979" y="65812"/>
                  </a:lnTo>
                  <a:close/>
                  <a:moveTo>
                    <a:pt x="31979" y="65570"/>
                  </a:moveTo>
                  <a:lnTo>
                    <a:pt x="27381" y="65570"/>
                  </a:lnTo>
                  <a:lnTo>
                    <a:pt x="27381" y="60973"/>
                  </a:lnTo>
                  <a:lnTo>
                    <a:pt x="31979" y="60973"/>
                  </a:lnTo>
                  <a:close/>
                  <a:moveTo>
                    <a:pt x="31979" y="60731"/>
                  </a:moveTo>
                  <a:lnTo>
                    <a:pt x="27381" y="60731"/>
                  </a:lnTo>
                  <a:lnTo>
                    <a:pt x="27381" y="56174"/>
                  </a:lnTo>
                  <a:lnTo>
                    <a:pt x="31979" y="56174"/>
                  </a:lnTo>
                  <a:close/>
                  <a:moveTo>
                    <a:pt x="31979" y="55932"/>
                  </a:moveTo>
                  <a:lnTo>
                    <a:pt x="27381" y="55932"/>
                  </a:lnTo>
                  <a:lnTo>
                    <a:pt x="27381" y="51375"/>
                  </a:lnTo>
                  <a:lnTo>
                    <a:pt x="31979" y="51375"/>
                  </a:lnTo>
                  <a:close/>
                  <a:moveTo>
                    <a:pt x="31979" y="51133"/>
                  </a:moveTo>
                  <a:lnTo>
                    <a:pt x="27381" y="51133"/>
                  </a:lnTo>
                  <a:lnTo>
                    <a:pt x="27381" y="46536"/>
                  </a:lnTo>
                  <a:lnTo>
                    <a:pt x="31979" y="46536"/>
                  </a:lnTo>
                  <a:close/>
                  <a:moveTo>
                    <a:pt x="31979" y="46294"/>
                  </a:moveTo>
                  <a:lnTo>
                    <a:pt x="27381" y="46294"/>
                  </a:lnTo>
                  <a:lnTo>
                    <a:pt x="27381" y="41737"/>
                  </a:lnTo>
                  <a:lnTo>
                    <a:pt x="31979" y="41737"/>
                  </a:lnTo>
                  <a:close/>
                  <a:moveTo>
                    <a:pt x="31979" y="41495"/>
                  </a:moveTo>
                  <a:lnTo>
                    <a:pt x="27381" y="41495"/>
                  </a:lnTo>
                  <a:lnTo>
                    <a:pt x="27381" y="36898"/>
                  </a:lnTo>
                  <a:lnTo>
                    <a:pt x="31979" y="36898"/>
                  </a:lnTo>
                  <a:close/>
                  <a:moveTo>
                    <a:pt x="31979" y="36656"/>
                  </a:moveTo>
                  <a:lnTo>
                    <a:pt x="27381" y="36656"/>
                  </a:lnTo>
                  <a:lnTo>
                    <a:pt x="27381" y="32099"/>
                  </a:lnTo>
                  <a:lnTo>
                    <a:pt x="31979" y="32099"/>
                  </a:lnTo>
                  <a:close/>
                  <a:moveTo>
                    <a:pt x="31979" y="31858"/>
                  </a:moveTo>
                  <a:lnTo>
                    <a:pt x="27381" y="31858"/>
                  </a:lnTo>
                  <a:lnTo>
                    <a:pt x="27381" y="27301"/>
                  </a:lnTo>
                  <a:lnTo>
                    <a:pt x="31979" y="27301"/>
                  </a:lnTo>
                  <a:close/>
                  <a:moveTo>
                    <a:pt x="31979" y="27059"/>
                  </a:moveTo>
                  <a:lnTo>
                    <a:pt x="27381" y="27059"/>
                  </a:lnTo>
                  <a:lnTo>
                    <a:pt x="27381" y="22462"/>
                  </a:lnTo>
                  <a:lnTo>
                    <a:pt x="31979" y="22462"/>
                  </a:lnTo>
                  <a:close/>
                  <a:moveTo>
                    <a:pt x="31979" y="22220"/>
                  </a:moveTo>
                  <a:lnTo>
                    <a:pt x="27381" y="22220"/>
                  </a:lnTo>
                  <a:lnTo>
                    <a:pt x="27381" y="17663"/>
                  </a:lnTo>
                  <a:lnTo>
                    <a:pt x="31979" y="17663"/>
                  </a:lnTo>
                  <a:close/>
                  <a:moveTo>
                    <a:pt x="31979" y="17421"/>
                  </a:moveTo>
                  <a:lnTo>
                    <a:pt x="27381" y="17421"/>
                  </a:lnTo>
                  <a:lnTo>
                    <a:pt x="27381" y="12864"/>
                  </a:lnTo>
                  <a:lnTo>
                    <a:pt x="31979" y="12864"/>
                  </a:lnTo>
                  <a:close/>
                  <a:moveTo>
                    <a:pt x="31979" y="12622"/>
                  </a:moveTo>
                  <a:lnTo>
                    <a:pt x="27381" y="12622"/>
                  </a:lnTo>
                  <a:lnTo>
                    <a:pt x="27381" y="8025"/>
                  </a:lnTo>
                  <a:lnTo>
                    <a:pt x="31979" y="8025"/>
                  </a:lnTo>
                  <a:close/>
                  <a:moveTo>
                    <a:pt x="36777" y="89604"/>
                  </a:moveTo>
                  <a:lnTo>
                    <a:pt x="32220" y="89604"/>
                  </a:lnTo>
                  <a:lnTo>
                    <a:pt x="32220" y="85007"/>
                  </a:lnTo>
                  <a:lnTo>
                    <a:pt x="36777" y="85007"/>
                  </a:lnTo>
                  <a:close/>
                  <a:moveTo>
                    <a:pt x="36777" y="84765"/>
                  </a:moveTo>
                  <a:lnTo>
                    <a:pt x="32220" y="84765"/>
                  </a:lnTo>
                  <a:lnTo>
                    <a:pt x="32220" y="80208"/>
                  </a:lnTo>
                  <a:lnTo>
                    <a:pt x="36777" y="80208"/>
                  </a:lnTo>
                  <a:close/>
                  <a:moveTo>
                    <a:pt x="36777" y="79966"/>
                  </a:moveTo>
                  <a:lnTo>
                    <a:pt x="32220" y="79966"/>
                  </a:lnTo>
                  <a:lnTo>
                    <a:pt x="32220" y="75410"/>
                  </a:lnTo>
                  <a:lnTo>
                    <a:pt x="36777" y="75410"/>
                  </a:lnTo>
                  <a:close/>
                  <a:moveTo>
                    <a:pt x="36777" y="75168"/>
                  </a:moveTo>
                  <a:lnTo>
                    <a:pt x="32220" y="75168"/>
                  </a:lnTo>
                  <a:lnTo>
                    <a:pt x="32220" y="70570"/>
                  </a:lnTo>
                  <a:lnTo>
                    <a:pt x="36777" y="70570"/>
                  </a:lnTo>
                  <a:close/>
                  <a:moveTo>
                    <a:pt x="36777" y="70329"/>
                  </a:moveTo>
                  <a:lnTo>
                    <a:pt x="32220" y="70329"/>
                  </a:lnTo>
                  <a:lnTo>
                    <a:pt x="32220" y="65772"/>
                  </a:lnTo>
                  <a:lnTo>
                    <a:pt x="36777" y="65772"/>
                  </a:lnTo>
                  <a:close/>
                  <a:moveTo>
                    <a:pt x="36777" y="65530"/>
                  </a:moveTo>
                  <a:lnTo>
                    <a:pt x="32220" y="65530"/>
                  </a:lnTo>
                  <a:lnTo>
                    <a:pt x="32220" y="60973"/>
                  </a:lnTo>
                  <a:lnTo>
                    <a:pt x="36777" y="60973"/>
                  </a:lnTo>
                  <a:close/>
                  <a:moveTo>
                    <a:pt x="36777" y="60731"/>
                  </a:moveTo>
                  <a:lnTo>
                    <a:pt x="32220" y="60731"/>
                  </a:lnTo>
                  <a:lnTo>
                    <a:pt x="32220" y="56134"/>
                  </a:lnTo>
                  <a:lnTo>
                    <a:pt x="36777" y="56134"/>
                  </a:lnTo>
                  <a:close/>
                  <a:moveTo>
                    <a:pt x="36777" y="55892"/>
                  </a:moveTo>
                  <a:lnTo>
                    <a:pt x="32220" y="55892"/>
                  </a:lnTo>
                  <a:lnTo>
                    <a:pt x="32220" y="51335"/>
                  </a:lnTo>
                  <a:lnTo>
                    <a:pt x="36777" y="51335"/>
                  </a:lnTo>
                  <a:close/>
                  <a:moveTo>
                    <a:pt x="36777" y="51093"/>
                  </a:moveTo>
                  <a:lnTo>
                    <a:pt x="32220" y="51093"/>
                  </a:lnTo>
                  <a:lnTo>
                    <a:pt x="32220" y="46536"/>
                  </a:lnTo>
                  <a:lnTo>
                    <a:pt x="36777" y="46536"/>
                  </a:lnTo>
                  <a:close/>
                  <a:moveTo>
                    <a:pt x="36777" y="46294"/>
                  </a:moveTo>
                  <a:lnTo>
                    <a:pt x="32220" y="46294"/>
                  </a:lnTo>
                  <a:lnTo>
                    <a:pt x="32220" y="41697"/>
                  </a:lnTo>
                  <a:lnTo>
                    <a:pt x="36777" y="41697"/>
                  </a:lnTo>
                  <a:close/>
                  <a:moveTo>
                    <a:pt x="36777" y="41455"/>
                  </a:moveTo>
                  <a:lnTo>
                    <a:pt x="32220" y="41455"/>
                  </a:lnTo>
                  <a:lnTo>
                    <a:pt x="32220" y="36898"/>
                  </a:lnTo>
                  <a:lnTo>
                    <a:pt x="36777" y="36898"/>
                  </a:lnTo>
                  <a:close/>
                  <a:moveTo>
                    <a:pt x="36777" y="36656"/>
                  </a:moveTo>
                  <a:lnTo>
                    <a:pt x="32220" y="36656"/>
                  </a:lnTo>
                  <a:lnTo>
                    <a:pt x="32220" y="32059"/>
                  </a:lnTo>
                  <a:lnTo>
                    <a:pt x="36777" y="32059"/>
                  </a:lnTo>
                  <a:close/>
                  <a:moveTo>
                    <a:pt x="36777" y="31817"/>
                  </a:moveTo>
                  <a:lnTo>
                    <a:pt x="32220" y="31817"/>
                  </a:lnTo>
                  <a:lnTo>
                    <a:pt x="32220" y="27260"/>
                  </a:lnTo>
                  <a:lnTo>
                    <a:pt x="36777" y="27260"/>
                  </a:lnTo>
                  <a:close/>
                  <a:moveTo>
                    <a:pt x="36777" y="27018"/>
                  </a:moveTo>
                  <a:lnTo>
                    <a:pt x="32220" y="27018"/>
                  </a:lnTo>
                  <a:lnTo>
                    <a:pt x="32220" y="22462"/>
                  </a:lnTo>
                  <a:lnTo>
                    <a:pt x="36777" y="22462"/>
                  </a:lnTo>
                  <a:close/>
                  <a:moveTo>
                    <a:pt x="36777" y="22220"/>
                  </a:moveTo>
                  <a:lnTo>
                    <a:pt x="32220" y="22220"/>
                  </a:lnTo>
                  <a:lnTo>
                    <a:pt x="32220" y="17622"/>
                  </a:lnTo>
                  <a:lnTo>
                    <a:pt x="36777" y="17622"/>
                  </a:lnTo>
                  <a:close/>
                  <a:moveTo>
                    <a:pt x="36777" y="17380"/>
                  </a:moveTo>
                  <a:lnTo>
                    <a:pt x="32220" y="17380"/>
                  </a:lnTo>
                  <a:lnTo>
                    <a:pt x="32220" y="12824"/>
                  </a:lnTo>
                  <a:lnTo>
                    <a:pt x="36777" y="12824"/>
                  </a:lnTo>
                  <a:close/>
                  <a:moveTo>
                    <a:pt x="36777" y="12582"/>
                  </a:moveTo>
                  <a:lnTo>
                    <a:pt x="32220" y="12582"/>
                  </a:lnTo>
                  <a:lnTo>
                    <a:pt x="32220" y="8025"/>
                  </a:lnTo>
                  <a:lnTo>
                    <a:pt x="36777" y="8025"/>
                  </a:lnTo>
                  <a:close/>
                  <a:moveTo>
                    <a:pt x="36777" y="7783"/>
                  </a:moveTo>
                  <a:lnTo>
                    <a:pt x="32220" y="7783"/>
                  </a:lnTo>
                  <a:lnTo>
                    <a:pt x="32220" y="3307"/>
                  </a:lnTo>
                  <a:lnTo>
                    <a:pt x="36777" y="3307"/>
                  </a:lnTo>
                  <a:lnTo>
                    <a:pt x="36777" y="7904"/>
                  </a:lnTo>
                  <a:close/>
                  <a:moveTo>
                    <a:pt x="41616" y="89564"/>
                  </a:moveTo>
                  <a:lnTo>
                    <a:pt x="37019" y="89564"/>
                  </a:lnTo>
                  <a:lnTo>
                    <a:pt x="37019" y="85007"/>
                  </a:lnTo>
                  <a:lnTo>
                    <a:pt x="41616" y="85007"/>
                  </a:lnTo>
                  <a:close/>
                  <a:moveTo>
                    <a:pt x="41616" y="84765"/>
                  </a:moveTo>
                  <a:lnTo>
                    <a:pt x="37019" y="84765"/>
                  </a:lnTo>
                  <a:lnTo>
                    <a:pt x="37019" y="80168"/>
                  </a:lnTo>
                  <a:lnTo>
                    <a:pt x="41616" y="80168"/>
                  </a:lnTo>
                  <a:close/>
                  <a:moveTo>
                    <a:pt x="41616" y="79926"/>
                  </a:moveTo>
                  <a:lnTo>
                    <a:pt x="37019" y="79926"/>
                  </a:lnTo>
                  <a:lnTo>
                    <a:pt x="37019" y="75369"/>
                  </a:lnTo>
                  <a:lnTo>
                    <a:pt x="41616" y="75369"/>
                  </a:lnTo>
                  <a:close/>
                  <a:moveTo>
                    <a:pt x="41616" y="75127"/>
                  </a:moveTo>
                  <a:lnTo>
                    <a:pt x="37019" y="75127"/>
                  </a:lnTo>
                  <a:lnTo>
                    <a:pt x="37019" y="70570"/>
                  </a:lnTo>
                  <a:lnTo>
                    <a:pt x="41616" y="70570"/>
                  </a:lnTo>
                  <a:close/>
                  <a:moveTo>
                    <a:pt x="41616" y="70329"/>
                  </a:moveTo>
                  <a:lnTo>
                    <a:pt x="37019" y="70329"/>
                  </a:lnTo>
                  <a:lnTo>
                    <a:pt x="37019" y="65731"/>
                  </a:lnTo>
                  <a:lnTo>
                    <a:pt x="41616" y="65731"/>
                  </a:lnTo>
                  <a:close/>
                  <a:moveTo>
                    <a:pt x="41616" y="65489"/>
                  </a:moveTo>
                  <a:lnTo>
                    <a:pt x="37019" y="65489"/>
                  </a:lnTo>
                  <a:lnTo>
                    <a:pt x="37019" y="60933"/>
                  </a:lnTo>
                  <a:lnTo>
                    <a:pt x="41616" y="60933"/>
                  </a:lnTo>
                  <a:close/>
                  <a:moveTo>
                    <a:pt x="41616" y="60691"/>
                  </a:moveTo>
                  <a:lnTo>
                    <a:pt x="37019" y="60691"/>
                  </a:lnTo>
                  <a:lnTo>
                    <a:pt x="37019" y="56134"/>
                  </a:lnTo>
                  <a:lnTo>
                    <a:pt x="41616" y="56134"/>
                  </a:lnTo>
                  <a:close/>
                  <a:moveTo>
                    <a:pt x="41616" y="55892"/>
                  </a:moveTo>
                  <a:lnTo>
                    <a:pt x="37019" y="55892"/>
                  </a:lnTo>
                  <a:lnTo>
                    <a:pt x="37019" y="51295"/>
                  </a:lnTo>
                  <a:lnTo>
                    <a:pt x="41616" y="51295"/>
                  </a:lnTo>
                  <a:close/>
                  <a:moveTo>
                    <a:pt x="41616" y="51053"/>
                  </a:moveTo>
                  <a:lnTo>
                    <a:pt x="37019" y="51053"/>
                  </a:lnTo>
                  <a:lnTo>
                    <a:pt x="37019" y="46496"/>
                  </a:lnTo>
                  <a:lnTo>
                    <a:pt x="41616" y="46496"/>
                  </a:lnTo>
                  <a:close/>
                  <a:moveTo>
                    <a:pt x="41616" y="46254"/>
                  </a:moveTo>
                  <a:lnTo>
                    <a:pt x="37019" y="46254"/>
                  </a:lnTo>
                  <a:lnTo>
                    <a:pt x="37019" y="41697"/>
                  </a:lnTo>
                  <a:lnTo>
                    <a:pt x="41616" y="41697"/>
                  </a:lnTo>
                  <a:close/>
                  <a:moveTo>
                    <a:pt x="41616" y="41455"/>
                  </a:moveTo>
                  <a:lnTo>
                    <a:pt x="37019" y="41455"/>
                  </a:lnTo>
                  <a:lnTo>
                    <a:pt x="37019" y="36858"/>
                  </a:lnTo>
                  <a:lnTo>
                    <a:pt x="41616" y="36858"/>
                  </a:lnTo>
                  <a:close/>
                  <a:moveTo>
                    <a:pt x="41616" y="36616"/>
                  </a:moveTo>
                  <a:lnTo>
                    <a:pt x="37019" y="36616"/>
                  </a:lnTo>
                  <a:lnTo>
                    <a:pt x="37019" y="32059"/>
                  </a:lnTo>
                  <a:lnTo>
                    <a:pt x="41616" y="32059"/>
                  </a:lnTo>
                  <a:close/>
                  <a:moveTo>
                    <a:pt x="41616" y="31817"/>
                  </a:moveTo>
                  <a:lnTo>
                    <a:pt x="37019" y="31817"/>
                  </a:lnTo>
                  <a:lnTo>
                    <a:pt x="37019" y="27220"/>
                  </a:lnTo>
                  <a:lnTo>
                    <a:pt x="41616" y="27220"/>
                  </a:lnTo>
                  <a:close/>
                  <a:moveTo>
                    <a:pt x="41616" y="26978"/>
                  </a:moveTo>
                  <a:lnTo>
                    <a:pt x="37019" y="26978"/>
                  </a:lnTo>
                  <a:lnTo>
                    <a:pt x="37019" y="22421"/>
                  </a:lnTo>
                  <a:lnTo>
                    <a:pt x="41616" y="22421"/>
                  </a:lnTo>
                  <a:close/>
                  <a:moveTo>
                    <a:pt x="41616" y="22179"/>
                  </a:moveTo>
                  <a:lnTo>
                    <a:pt x="37019" y="22179"/>
                  </a:lnTo>
                  <a:lnTo>
                    <a:pt x="37019" y="17622"/>
                  </a:lnTo>
                  <a:lnTo>
                    <a:pt x="41616" y="17622"/>
                  </a:lnTo>
                  <a:close/>
                  <a:moveTo>
                    <a:pt x="41616" y="17380"/>
                  </a:moveTo>
                  <a:lnTo>
                    <a:pt x="37019" y="17380"/>
                  </a:lnTo>
                  <a:lnTo>
                    <a:pt x="37019" y="12783"/>
                  </a:lnTo>
                  <a:lnTo>
                    <a:pt x="41616" y="12783"/>
                  </a:lnTo>
                  <a:close/>
                  <a:moveTo>
                    <a:pt x="41616" y="12541"/>
                  </a:moveTo>
                  <a:lnTo>
                    <a:pt x="37019" y="12541"/>
                  </a:lnTo>
                  <a:lnTo>
                    <a:pt x="37019" y="7985"/>
                  </a:lnTo>
                  <a:lnTo>
                    <a:pt x="41616" y="7985"/>
                  </a:lnTo>
                  <a:close/>
                  <a:moveTo>
                    <a:pt x="41616" y="7743"/>
                  </a:moveTo>
                  <a:lnTo>
                    <a:pt x="37019" y="7743"/>
                  </a:lnTo>
                  <a:lnTo>
                    <a:pt x="37019" y="3307"/>
                  </a:lnTo>
                  <a:lnTo>
                    <a:pt x="41616" y="3307"/>
                  </a:lnTo>
                  <a:lnTo>
                    <a:pt x="41616" y="7904"/>
                  </a:lnTo>
                  <a:close/>
                  <a:moveTo>
                    <a:pt x="46415" y="89564"/>
                  </a:moveTo>
                  <a:lnTo>
                    <a:pt x="41858" y="89564"/>
                  </a:lnTo>
                  <a:lnTo>
                    <a:pt x="41858" y="84967"/>
                  </a:lnTo>
                  <a:lnTo>
                    <a:pt x="46415" y="84967"/>
                  </a:lnTo>
                  <a:close/>
                  <a:moveTo>
                    <a:pt x="46415" y="84725"/>
                  </a:moveTo>
                  <a:lnTo>
                    <a:pt x="41858" y="84725"/>
                  </a:lnTo>
                  <a:lnTo>
                    <a:pt x="41858" y="80168"/>
                  </a:lnTo>
                  <a:lnTo>
                    <a:pt x="46415" y="80168"/>
                  </a:lnTo>
                  <a:close/>
                  <a:moveTo>
                    <a:pt x="46415" y="79926"/>
                  </a:moveTo>
                  <a:lnTo>
                    <a:pt x="41858" y="79926"/>
                  </a:lnTo>
                  <a:lnTo>
                    <a:pt x="41858" y="75329"/>
                  </a:lnTo>
                  <a:lnTo>
                    <a:pt x="46415" y="75329"/>
                  </a:lnTo>
                  <a:close/>
                  <a:moveTo>
                    <a:pt x="46415" y="75087"/>
                  </a:moveTo>
                  <a:lnTo>
                    <a:pt x="41858" y="75087"/>
                  </a:lnTo>
                  <a:lnTo>
                    <a:pt x="41858" y="70530"/>
                  </a:lnTo>
                  <a:lnTo>
                    <a:pt x="46415" y="70530"/>
                  </a:lnTo>
                  <a:close/>
                  <a:moveTo>
                    <a:pt x="46415" y="70288"/>
                  </a:moveTo>
                  <a:lnTo>
                    <a:pt x="41858" y="70288"/>
                  </a:lnTo>
                  <a:lnTo>
                    <a:pt x="41858" y="65731"/>
                  </a:lnTo>
                  <a:lnTo>
                    <a:pt x="46415" y="65731"/>
                  </a:lnTo>
                  <a:close/>
                  <a:moveTo>
                    <a:pt x="46415" y="65489"/>
                  </a:moveTo>
                  <a:lnTo>
                    <a:pt x="41858" y="65489"/>
                  </a:lnTo>
                  <a:lnTo>
                    <a:pt x="41858" y="60892"/>
                  </a:lnTo>
                  <a:lnTo>
                    <a:pt x="46415" y="60892"/>
                  </a:lnTo>
                  <a:close/>
                  <a:moveTo>
                    <a:pt x="46415" y="60650"/>
                  </a:moveTo>
                  <a:lnTo>
                    <a:pt x="41858" y="60650"/>
                  </a:lnTo>
                  <a:lnTo>
                    <a:pt x="41858" y="56093"/>
                  </a:lnTo>
                  <a:lnTo>
                    <a:pt x="46415" y="56093"/>
                  </a:lnTo>
                  <a:close/>
                  <a:moveTo>
                    <a:pt x="46415" y="55851"/>
                  </a:moveTo>
                  <a:lnTo>
                    <a:pt x="41858" y="55851"/>
                  </a:lnTo>
                  <a:lnTo>
                    <a:pt x="41858" y="51295"/>
                  </a:lnTo>
                  <a:lnTo>
                    <a:pt x="46415" y="51295"/>
                  </a:lnTo>
                  <a:close/>
                  <a:moveTo>
                    <a:pt x="46415" y="51053"/>
                  </a:moveTo>
                  <a:lnTo>
                    <a:pt x="41858" y="51053"/>
                  </a:lnTo>
                  <a:lnTo>
                    <a:pt x="41858" y="46456"/>
                  </a:lnTo>
                  <a:lnTo>
                    <a:pt x="46415" y="46456"/>
                  </a:lnTo>
                  <a:close/>
                  <a:moveTo>
                    <a:pt x="46415" y="46214"/>
                  </a:moveTo>
                  <a:lnTo>
                    <a:pt x="41858" y="46214"/>
                  </a:lnTo>
                  <a:lnTo>
                    <a:pt x="41858" y="41657"/>
                  </a:lnTo>
                  <a:lnTo>
                    <a:pt x="46415" y="41657"/>
                  </a:lnTo>
                  <a:close/>
                  <a:moveTo>
                    <a:pt x="46415" y="41415"/>
                  </a:moveTo>
                  <a:lnTo>
                    <a:pt x="41858" y="41415"/>
                  </a:lnTo>
                  <a:lnTo>
                    <a:pt x="41858" y="36858"/>
                  </a:lnTo>
                  <a:lnTo>
                    <a:pt x="46415" y="36858"/>
                  </a:lnTo>
                  <a:close/>
                  <a:moveTo>
                    <a:pt x="46415" y="36616"/>
                  </a:moveTo>
                  <a:lnTo>
                    <a:pt x="41858" y="36616"/>
                  </a:lnTo>
                  <a:lnTo>
                    <a:pt x="41858" y="32019"/>
                  </a:lnTo>
                  <a:lnTo>
                    <a:pt x="46415" y="32019"/>
                  </a:lnTo>
                  <a:close/>
                  <a:moveTo>
                    <a:pt x="46415" y="31777"/>
                  </a:moveTo>
                  <a:lnTo>
                    <a:pt x="41858" y="31777"/>
                  </a:lnTo>
                  <a:lnTo>
                    <a:pt x="41858" y="27220"/>
                  </a:lnTo>
                  <a:lnTo>
                    <a:pt x="46415" y="27220"/>
                  </a:lnTo>
                  <a:close/>
                  <a:moveTo>
                    <a:pt x="46415" y="26978"/>
                  </a:moveTo>
                  <a:lnTo>
                    <a:pt x="41858" y="26978"/>
                  </a:lnTo>
                  <a:lnTo>
                    <a:pt x="41858" y="22381"/>
                  </a:lnTo>
                  <a:lnTo>
                    <a:pt x="46415" y="22381"/>
                  </a:lnTo>
                  <a:close/>
                  <a:moveTo>
                    <a:pt x="46415" y="22139"/>
                  </a:moveTo>
                  <a:lnTo>
                    <a:pt x="41858" y="22139"/>
                  </a:lnTo>
                  <a:lnTo>
                    <a:pt x="41858" y="17582"/>
                  </a:lnTo>
                  <a:lnTo>
                    <a:pt x="46415" y="17582"/>
                  </a:lnTo>
                  <a:close/>
                  <a:moveTo>
                    <a:pt x="46415" y="17340"/>
                  </a:moveTo>
                  <a:lnTo>
                    <a:pt x="41858" y="17340"/>
                  </a:lnTo>
                  <a:lnTo>
                    <a:pt x="41858" y="12783"/>
                  </a:lnTo>
                  <a:lnTo>
                    <a:pt x="46415" y="12783"/>
                  </a:lnTo>
                  <a:close/>
                  <a:moveTo>
                    <a:pt x="46415" y="12541"/>
                  </a:moveTo>
                  <a:lnTo>
                    <a:pt x="41858" y="12541"/>
                  </a:lnTo>
                  <a:lnTo>
                    <a:pt x="41858" y="7944"/>
                  </a:lnTo>
                  <a:lnTo>
                    <a:pt x="46415" y="7944"/>
                  </a:lnTo>
                  <a:close/>
                  <a:moveTo>
                    <a:pt x="46415" y="7702"/>
                  </a:moveTo>
                  <a:lnTo>
                    <a:pt x="41858" y="7702"/>
                  </a:lnTo>
                  <a:lnTo>
                    <a:pt x="41858" y="3307"/>
                  </a:lnTo>
                  <a:lnTo>
                    <a:pt x="46415" y="3307"/>
                  </a:lnTo>
                  <a:lnTo>
                    <a:pt x="46415" y="7904"/>
                  </a:lnTo>
                  <a:close/>
                  <a:moveTo>
                    <a:pt x="51214" y="89524"/>
                  </a:moveTo>
                  <a:lnTo>
                    <a:pt x="46657" y="89524"/>
                  </a:lnTo>
                  <a:lnTo>
                    <a:pt x="46657" y="84967"/>
                  </a:lnTo>
                  <a:lnTo>
                    <a:pt x="51214" y="84967"/>
                  </a:lnTo>
                  <a:close/>
                  <a:moveTo>
                    <a:pt x="51214" y="84685"/>
                  </a:moveTo>
                  <a:lnTo>
                    <a:pt x="46657" y="84685"/>
                  </a:lnTo>
                  <a:lnTo>
                    <a:pt x="46657" y="80128"/>
                  </a:lnTo>
                  <a:lnTo>
                    <a:pt x="51214" y="80128"/>
                  </a:lnTo>
                  <a:close/>
                  <a:moveTo>
                    <a:pt x="51214" y="79886"/>
                  </a:moveTo>
                  <a:lnTo>
                    <a:pt x="46657" y="79886"/>
                  </a:lnTo>
                  <a:lnTo>
                    <a:pt x="46657" y="75329"/>
                  </a:lnTo>
                  <a:lnTo>
                    <a:pt x="51214" y="75329"/>
                  </a:lnTo>
                  <a:close/>
                  <a:moveTo>
                    <a:pt x="51214" y="75087"/>
                  </a:moveTo>
                  <a:lnTo>
                    <a:pt x="46657" y="75087"/>
                  </a:lnTo>
                  <a:lnTo>
                    <a:pt x="46657" y="70490"/>
                  </a:lnTo>
                  <a:lnTo>
                    <a:pt x="51214" y="70490"/>
                  </a:lnTo>
                  <a:close/>
                  <a:moveTo>
                    <a:pt x="51214" y="70248"/>
                  </a:moveTo>
                  <a:lnTo>
                    <a:pt x="46657" y="70248"/>
                  </a:lnTo>
                  <a:lnTo>
                    <a:pt x="46657" y="65691"/>
                  </a:lnTo>
                  <a:lnTo>
                    <a:pt x="51214" y="65691"/>
                  </a:lnTo>
                  <a:close/>
                  <a:moveTo>
                    <a:pt x="51214" y="65449"/>
                  </a:moveTo>
                  <a:lnTo>
                    <a:pt x="46657" y="65449"/>
                  </a:lnTo>
                  <a:lnTo>
                    <a:pt x="46657" y="60892"/>
                  </a:lnTo>
                  <a:lnTo>
                    <a:pt x="51214" y="60892"/>
                  </a:lnTo>
                  <a:close/>
                  <a:moveTo>
                    <a:pt x="51214" y="60650"/>
                  </a:moveTo>
                  <a:lnTo>
                    <a:pt x="46657" y="60650"/>
                  </a:lnTo>
                  <a:lnTo>
                    <a:pt x="46657" y="56053"/>
                  </a:lnTo>
                  <a:lnTo>
                    <a:pt x="51214" y="56053"/>
                  </a:lnTo>
                  <a:close/>
                  <a:moveTo>
                    <a:pt x="51214" y="55811"/>
                  </a:moveTo>
                  <a:lnTo>
                    <a:pt x="46657" y="55811"/>
                  </a:lnTo>
                  <a:lnTo>
                    <a:pt x="46657" y="51254"/>
                  </a:lnTo>
                  <a:lnTo>
                    <a:pt x="51214" y="51254"/>
                  </a:lnTo>
                  <a:close/>
                  <a:moveTo>
                    <a:pt x="51214" y="51012"/>
                  </a:moveTo>
                  <a:lnTo>
                    <a:pt x="46657" y="51012"/>
                  </a:lnTo>
                  <a:lnTo>
                    <a:pt x="46657" y="46456"/>
                  </a:lnTo>
                  <a:lnTo>
                    <a:pt x="51214" y="46456"/>
                  </a:lnTo>
                  <a:close/>
                  <a:moveTo>
                    <a:pt x="51214" y="46214"/>
                  </a:moveTo>
                  <a:lnTo>
                    <a:pt x="46657" y="46214"/>
                  </a:lnTo>
                  <a:lnTo>
                    <a:pt x="46657" y="41616"/>
                  </a:lnTo>
                  <a:lnTo>
                    <a:pt x="51214" y="41616"/>
                  </a:lnTo>
                  <a:close/>
                  <a:moveTo>
                    <a:pt x="51214" y="41374"/>
                  </a:moveTo>
                  <a:lnTo>
                    <a:pt x="46657" y="41374"/>
                  </a:lnTo>
                  <a:lnTo>
                    <a:pt x="46657" y="36818"/>
                  </a:lnTo>
                  <a:lnTo>
                    <a:pt x="51214" y="36818"/>
                  </a:lnTo>
                  <a:close/>
                  <a:moveTo>
                    <a:pt x="51214" y="36576"/>
                  </a:moveTo>
                  <a:lnTo>
                    <a:pt x="46657" y="36576"/>
                  </a:lnTo>
                  <a:lnTo>
                    <a:pt x="46657" y="32019"/>
                  </a:lnTo>
                  <a:lnTo>
                    <a:pt x="51214" y="32019"/>
                  </a:lnTo>
                  <a:close/>
                  <a:moveTo>
                    <a:pt x="51214" y="31777"/>
                  </a:moveTo>
                  <a:lnTo>
                    <a:pt x="46657" y="31777"/>
                  </a:lnTo>
                  <a:lnTo>
                    <a:pt x="46657" y="27180"/>
                  </a:lnTo>
                  <a:lnTo>
                    <a:pt x="51214" y="27180"/>
                  </a:lnTo>
                  <a:close/>
                  <a:moveTo>
                    <a:pt x="51214" y="26938"/>
                  </a:moveTo>
                  <a:lnTo>
                    <a:pt x="46657" y="26938"/>
                  </a:lnTo>
                  <a:lnTo>
                    <a:pt x="46657" y="22381"/>
                  </a:lnTo>
                  <a:lnTo>
                    <a:pt x="51214" y="22381"/>
                  </a:lnTo>
                  <a:close/>
                  <a:moveTo>
                    <a:pt x="51214" y="22139"/>
                  </a:moveTo>
                  <a:lnTo>
                    <a:pt x="46657" y="22139"/>
                  </a:lnTo>
                  <a:lnTo>
                    <a:pt x="46657" y="17582"/>
                  </a:lnTo>
                  <a:lnTo>
                    <a:pt x="51214" y="17582"/>
                  </a:lnTo>
                  <a:close/>
                  <a:moveTo>
                    <a:pt x="51214" y="17340"/>
                  </a:moveTo>
                  <a:lnTo>
                    <a:pt x="46657" y="17340"/>
                  </a:lnTo>
                  <a:lnTo>
                    <a:pt x="46657" y="12743"/>
                  </a:lnTo>
                  <a:lnTo>
                    <a:pt x="51214" y="12743"/>
                  </a:lnTo>
                  <a:close/>
                  <a:moveTo>
                    <a:pt x="51214" y="12501"/>
                  </a:moveTo>
                  <a:lnTo>
                    <a:pt x="46657" y="12501"/>
                  </a:lnTo>
                  <a:lnTo>
                    <a:pt x="46657" y="7944"/>
                  </a:lnTo>
                  <a:lnTo>
                    <a:pt x="51214" y="7944"/>
                  </a:lnTo>
                  <a:close/>
                  <a:moveTo>
                    <a:pt x="51214" y="7702"/>
                  </a:moveTo>
                  <a:lnTo>
                    <a:pt x="46657" y="7702"/>
                  </a:lnTo>
                  <a:lnTo>
                    <a:pt x="46657" y="3307"/>
                  </a:lnTo>
                  <a:lnTo>
                    <a:pt x="51214" y="3307"/>
                  </a:lnTo>
                  <a:lnTo>
                    <a:pt x="51214" y="7904"/>
                  </a:lnTo>
                  <a:close/>
                  <a:moveTo>
                    <a:pt x="56053" y="89483"/>
                  </a:moveTo>
                  <a:lnTo>
                    <a:pt x="51456" y="89483"/>
                  </a:lnTo>
                  <a:lnTo>
                    <a:pt x="51456" y="84927"/>
                  </a:lnTo>
                  <a:lnTo>
                    <a:pt x="56053" y="84927"/>
                  </a:lnTo>
                  <a:close/>
                  <a:moveTo>
                    <a:pt x="56053" y="84685"/>
                  </a:moveTo>
                  <a:lnTo>
                    <a:pt x="51456" y="84685"/>
                  </a:lnTo>
                  <a:lnTo>
                    <a:pt x="51456" y="80087"/>
                  </a:lnTo>
                  <a:lnTo>
                    <a:pt x="56053" y="80087"/>
                  </a:lnTo>
                  <a:close/>
                  <a:moveTo>
                    <a:pt x="56053" y="79845"/>
                  </a:moveTo>
                  <a:lnTo>
                    <a:pt x="51456" y="79845"/>
                  </a:lnTo>
                  <a:lnTo>
                    <a:pt x="51456" y="75289"/>
                  </a:lnTo>
                  <a:lnTo>
                    <a:pt x="56053" y="75289"/>
                  </a:lnTo>
                  <a:close/>
                  <a:moveTo>
                    <a:pt x="56053" y="75047"/>
                  </a:moveTo>
                  <a:lnTo>
                    <a:pt x="51456" y="75047"/>
                  </a:lnTo>
                  <a:lnTo>
                    <a:pt x="51456" y="70490"/>
                  </a:lnTo>
                  <a:lnTo>
                    <a:pt x="56053" y="70490"/>
                  </a:lnTo>
                  <a:close/>
                  <a:moveTo>
                    <a:pt x="56053" y="70248"/>
                  </a:moveTo>
                  <a:lnTo>
                    <a:pt x="51456" y="70248"/>
                  </a:lnTo>
                  <a:lnTo>
                    <a:pt x="51456" y="65651"/>
                  </a:lnTo>
                  <a:lnTo>
                    <a:pt x="56053" y="65651"/>
                  </a:lnTo>
                  <a:close/>
                  <a:moveTo>
                    <a:pt x="56053" y="65409"/>
                  </a:moveTo>
                  <a:lnTo>
                    <a:pt x="51456" y="65409"/>
                  </a:lnTo>
                  <a:lnTo>
                    <a:pt x="51456" y="60852"/>
                  </a:lnTo>
                  <a:lnTo>
                    <a:pt x="56053" y="60852"/>
                  </a:lnTo>
                  <a:close/>
                  <a:moveTo>
                    <a:pt x="56053" y="60610"/>
                  </a:moveTo>
                  <a:lnTo>
                    <a:pt x="51456" y="60610"/>
                  </a:lnTo>
                  <a:lnTo>
                    <a:pt x="51456" y="56053"/>
                  </a:lnTo>
                  <a:lnTo>
                    <a:pt x="56053" y="56053"/>
                  </a:lnTo>
                  <a:close/>
                  <a:moveTo>
                    <a:pt x="56053" y="55811"/>
                  </a:moveTo>
                  <a:lnTo>
                    <a:pt x="51456" y="55811"/>
                  </a:lnTo>
                  <a:lnTo>
                    <a:pt x="51456" y="51214"/>
                  </a:lnTo>
                  <a:lnTo>
                    <a:pt x="56053" y="51214"/>
                  </a:lnTo>
                  <a:close/>
                  <a:moveTo>
                    <a:pt x="56053" y="50972"/>
                  </a:moveTo>
                  <a:lnTo>
                    <a:pt x="51456" y="50972"/>
                  </a:lnTo>
                  <a:lnTo>
                    <a:pt x="51456" y="46415"/>
                  </a:lnTo>
                  <a:lnTo>
                    <a:pt x="56053" y="46415"/>
                  </a:lnTo>
                  <a:close/>
                  <a:moveTo>
                    <a:pt x="56053" y="46173"/>
                  </a:moveTo>
                  <a:lnTo>
                    <a:pt x="51456" y="46173"/>
                  </a:lnTo>
                  <a:lnTo>
                    <a:pt x="51456" y="41616"/>
                  </a:lnTo>
                  <a:lnTo>
                    <a:pt x="56053" y="41616"/>
                  </a:lnTo>
                  <a:close/>
                  <a:moveTo>
                    <a:pt x="56053" y="41374"/>
                  </a:moveTo>
                  <a:lnTo>
                    <a:pt x="51456" y="41374"/>
                  </a:lnTo>
                  <a:lnTo>
                    <a:pt x="51456" y="36777"/>
                  </a:lnTo>
                  <a:lnTo>
                    <a:pt x="56053" y="36777"/>
                  </a:lnTo>
                  <a:close/>
                  <a:moveTo>
                    <a:pt x="56053" y="36535"/>
                  </a:moveTo>
                  <a:lnTo>
                    <a:pt x="51456" y="36535"/>
                  </a:lnTo>
                  <a:lnTo>
                    <a:pt x="51456" y="31978"/>
                  </a:lnTo>
                  <a:lnTo>
                    <a:pt x="56053" y="31978"/>
                  </a:lnTo>
                  <a:close/>
                  <a:moveTo>
                    <a:pt x="56053" y="31737"/>
                  </a:moveTo>
                  <a:lnTo>
                    <a:pt x="51456" y="31737"/>
                  </a:lnTo>
                  <a:lnTo>
                    <a:pt x="51456" y="27180"/>
                  </a:lnTo>
                  <a:lnTo>
                    <a:pt x="56053" y="27180"/>
                  </a:lnTo>
                  <a:close/>
                  <a:moveTo>
                    <a:pt x="56053" y="26938"/>
                  </a:moveTo>
                  <a:lnTo>
                    <a:pt x="51456" y="26938"/>
                  </a:lnTo>
                  <a:lnTo>
                    <a:pt x="51456" y="22341"/>
                  </a:lnTo>
                  <a:lnTo>
                    <a:pt x="56053" y="22341"/>
                  </a:lnTo>
                  <a:close/>
                  <a:moveTo>
                    <a:pt x="56053" y="22099"/>
                  </a:moveTo>
                  <a:lnTo>
                    <a:pt x="51456" y="22099"/>
                  </a:lnTo>
                  <a:lnTo>
                    <a:pt x="51456" y="17542"/>
                  </a:lnTo>
                  <a:lnTo>
                    <a:pt x="56053" y="17542"/>
                  </a:lnTo>
                  <a:close/>
                  <a:moveTo>
                    <a:pt x="56053" y="17300"/>
                  </a:moveTo>
                  <a:lnTo>
                    <a:pt x="51456" y="17300"/>
                  </a:lnTo>
                  <a:lnTo>
                    <a:pt x="51456" y="12743"/>
                  </a:lnTo>
                  <a:lnTo>
                    <a:pt x="56053" y="12743"/>
                  </a:lnTo>
                  <a:close/>
                  <a:moveTo>
                    <a:pt x="56053" y="12501"/>
                  </a:moveTo>
                  <a:lnTo>
                    <a:pt x="51456" y="12501"/>
                  </a:lnTo>
                  <a:lnTo>
                    <a:pt x="51456" y="7904"/>
                  </a:lnTo>
                  <a:lnTo>
                    <a:pt x="56053" y="7904"/>
                  </a:lnTo>
                  <a:close/>
                  <a:moveTo>
                    <a:pt x="56053" y="7662"/>
                  </a:moveTo>
                  <a:lnTo>
                    <a:pt x="51456" y="7662"/>
                  </a:lnTo>
                  <a:lnTo>
                    <a:pt x="51456" y="3307"/>
                  </a:lnTo>
                  <a:lnTo>
                    <a:pt x="56053" y="3307"/>
                  </a:lnTo>
                  <a:lnTo>
                    <a:pt x="56053" y="7904"/>
                  </a:lnTo>
                  <a:close/>
                  <a:moveTo>
                    <a:pt x="60852" y="89483"/>
                  </a:moveTo>
                  <a:lnTo>
                    <a:pt x="56295" y="89483"/>
                  </a:lnTo>
                  <a:lnTo>
                    <a:pt x="56295" y="84886"/>
                  </a:lnTo>
                  <a:lnTo>
                    <a:pt x="60852" y="84886"/>
                  </a:lnTo>
                  <a:close/>
                  <a:moveTo>
                    <a:pt x="60852" y="84644"/>
                  </a:moveTo>
                  <a:lnTo>
                    <a:pt x="56295" y="84644"/>
                  </a:lnTo>
                  <a:lnTo>
                    <a:pt x="56295" y="80087"/>
                  </a:lnTo>
                  <a:lnTo>
                    <a:pt x="60852" y="80087"/>
                  </a:lnTo>
                  <a:close/>
                  <a:moveTo>
                    <a:pt x="60852" y="79845"/>
                  </a:moveTo>
                  <a:lnTo>
                    <a:pt x="56295" y="79845"/>
                  </a:lnTo>
                  <a:lnTo>
                    <a:pt x="56295" y="75248"/>
                  </a:lnTo>
                  <a:lnTo>
                    <a:pt x="60852" y="75248"/>
                  </a:lnTo>
                  <a:close/>
                  <a:moveTo>
                    <a:pt x="60852" y="75006"/>
                  </a:moveTo>
                  <a:lnTo>
                    <a:pt x="56295" y="75006"/>
                  </a:lnTo>
                  <a:lnTo>
                    <a:pt x="56295" y="70449"/>
                  </a:lnTo>
                  <a:lnTo>
                    <a:pt x="60852" y="70449"/>
                  </a:lnTo>
                  <a:close/>
                  <a:moveTo>
                    <a:pt x="60852" y="70208"/>
                  </a:moveTo>
                  <a:lnTo>
                    <a:pt x="56295" y="70208"/>
                  </a:lnTo>
                  <a:lnTo>
                    <a:pt x="56295" y="65651"/>
                  </a:lnTo>
                  <a:lnTo>
                    <a:pt x="60852" y="65651"/>
                  </a:lnTo>
                  <a:close/>
                  <a:moveTo>
                    <a:pt x="60852" y="65409"/>
                  </a:moveTo>
                  <a:lnTo>
                    <a:pt x="56295" y="65409"/>
                  </a:lnTo>
                  <a:lnTo>
                    <a:pt x="56295" y="60812"/>
                  </a:lnTo>
                  <a:lnTo>
                    <a:pt x="60852" y="60812"/>
                  </a:lnTo>
                  <a:close/>
                  <a:moveTo>
                    <a:pt x="60852" y="60570"/>
                  </a:moveTo>
                  <a:lnTo>
                    <a:pt x="56295" y="60570"/>
                  </a:lnTo>
                  <a:lnTo>
                    <a:pt x="56295" y="56013"/>
                  </a:lnTo>
                  <a:lnTo>
                    <a:pt x="60852" y="56013"/>
                  </a:lnTo>
                  <a:close/>
                  <a:moveTo>
                    <a:pt x="60852" y="55771"/>
                  </a:moveTo>
                  <a:lnTo>
                    <a:pt x="56295" y="55771"/>
                  </a:lnTo>
                  <a:lnTo>
                    <a:pt x="56295" y="51214"/>
                  </a:lnTo>
                  <a:lnTo>
                    <a:pt x="60852" y="51214"/>
                  </a:lnTo>
                  <a:close/>
                  <a:moveTo>
                    <a:pt x="60852" y="50972"/>
                  </a:moveTo>
                  <a:lnTo>
                    <a:pt x="56295" y="50972"/>
                  </a:lnTo>
                  <a:lnTo>
                    <a:pt x="56295" y="46375"/>
                  </a:lnTo>
                  <a:lnTo>
                    <a:pt x="60852" y="46375"/>
                  </a:lnTo>
                  <a:close/>
                  <a:moveTo>
                    <a:pt x="60852" y="46133"/>
                  </a:moveTo>
                  <a:lnTo>
                    <a:pt x="56295" y="46133"/>
                  </a:lnTo>
                  <a:lnTo>
                    <a:pt x="56295" y="41576"/>
                  </a:lnTo>
                  <a:lnTo>
                    <a:pt x="60852" y="41576"/>
                  </a:lnTo>
                  <a:close/>
                  <a:moveTo>
                    <a:pt x="60852" y="41334"/>
                  </a:moveTo>
                  <a:lnTo>
                    <a:pt x="56295" y="41334"/>
                  </a:lnTo>
                  <a:lnTo>
                    <a:pt x="56295" y="36777"/>
                  </a:lnTo>
                  <a:lnTo>
                    <a:pt x="60852" y="36777"/>
                  </a:lnTo>
                  <a:close/>
                  <a:moveTo>
                    <a:pt x="60852" y="36535"/>
                  </a:moveTo>
                  <a:lnTo>
                    <a:pt x="56295" y="36535"/>
                  </a:lnTo>
                  <a:lnTo>
                    <a:pt x="56295" y="31938"/>
                  </a:lnTo>
                  <a:lnTo>
                    <a:pt x="60852" y="31938"/>
                  </a:lnTo>
                  <a:close/>
                  <a:moveTo>
                    <a:pt x="60852" y="31696"/>
                  </a:moveTo>
                  <a:lnTo>
                    <a:pt x="56295" y="31696"/>
                  </a:lnTo>
                  <a:lnTo>
                    <a:pt x="56295" y="27139"/>
                  </a:lnTo>
                  <a:lnTo>
                    <a:pt x="60852" y="27139"/>
                  </a:lnTo>
                  <a:close/>
                  <a:moveTo>
                    <a:pt x="60852" y="26897"/>
                  </a:moveTo>
                  <a:lnTo>
                    <a:pt x="56295" y="26897"/>
                  </a:lnTo>
                  <a:lnTo>
                    <a:pt x="56295" y="22341"/>
                  </a:lnTo>
                  <a:lnTo>
                    <a:pt x="60852" y="22341"/>
                  </a:lnTo>
                  <a:close/>
                  <a:moveTo>
                    <a:pt x="60852" y="22099"/>
                  </a:moveTo>
                  <a:lnTo>
                    <a:pt x="56295" y="22099"/>
                  </a:lnTo>
                  <a:lnTo>
                    <a:pt x="56295" y="17501"/>
                  </a:lnTo>
                  <a:lnTo>
                    <a:pt x="60852" y="17501"/>
                  </a:lnTo>
                  <a:close/>
                  <a:moveTo>
                    <a:pt x="60852" y="17260"/>
                  </a:moveTo>
                  <a:lnTo>
                    <a:pt x="56295" y="17260"/>
                  </a:lnTo>
                  <a:lnTo>
                    <a:pt x="56295" y="12703"/>
                  </a:lnTo>
                  <a:lnTo>
                    <a:pt x="60852" y="12703"/>
                  </a:lnTo>
                  <a:close/>
                  <a:moveTo>
                    <a:pt x="60852" y="12461"/>
                  </a:moveTo>
                  <a:lnTo>
                    <a:pt x="56295" y="12461"/>
                  </a:lnTo>
                  <a:lnTo>
                    <a:pt x="56295" y="7904"/>
                  </a:lnTo>
                  <a:lnTo>
                    <a:pt x="60852" y="7904"/>
                  </a:lnTo>
                  <a:close/>
                  <a:moveTo>
                    <a:pt x="60852" y="7662"/>
                  </a:moveTo>
                  <a:lnTo>
                    <a:pt x="56295" y="7662"/>
                  </a:lnTo>
                  <a:lnTo>
                    <a:pt x="56295" y="3307"/>
                  </a:lnTo>
                  <a:lnTo>
                    <a:pt x="60852" y="3307"/>
                  </a:lnTo>
                  <a:lnTo>
                    <a:pt x="60852" y="7904"/>
                  </a:lnTo>
                  <a:close/>
                  <a:moveTo>
                    <a:pt x="65651" y="84644"/>
                  </a:moveTo>
                  <a:lnTo>
                    <a:pt x="61094" y="84644"/>
                  </a:lnTo>
                  <a:lnTo>
                    <a:pt x="61094" y="80047"/>
                  </a:lnTo>
                  <a:lnTo>
                    <a:pt x="65651" y="80047"/>
                  </a:lnTo>
                  <a:close/>
                  <a:moveTo>
                    <a:pt x="65651" y="79805"/>
                  </a:moveTo>
                  <a:lnTo>
                    <a:pt x="61094" y="79805"/>
                  </a:lnTo>
                  <a:lnTo>
                    <a:pt x="61094" y="75248"/>
                  </a:lnTo>
                  <a:lnTo>
                    <a:pt x="65651" y="75248"/>
                  </a:lnTo>
                  <a:close/>
                  <a:moveTo>
                    <a:pt x="65651" y="75006"/>
                  </a:moveTo>
                  <a:lnTo>
                    <a:pt x="61094" y="75006"/>
                  </a:lnTo>
                  <a:lnTo>
                    <a:pt x="61094" y="70449"/>
                  </a:lnTo>
                  <a:lnTo>
                    <a:pt x="65651" y="70449"/>
                  </a:lnTo>
                  <a:close/>
                  <a:moveTo>
                    <a:pt x="65651" y="70208"/>
                  </a:moveTo>
                  <a:lnTo>
                    <a:pt x="61094" y="70208"/>
                  </a:lnTo>
                  <a:lnTo>
                    <a:pt x="61094" y="65610"/>
                  </a:lnTo>
                  <a:lnTo>
                    <a:pt x="65651" y="65610"/>
                  </a:lnTo>
                  <a:close/>
                  <a:moveTo>
                    <a:pt x="65651" y="65368"/>
                  </a:moveTo>
                  <a:lnTo>
                    <a:pt x="61094" y="65368"/>
                  </a:lnTo>
                  <a:lnTo>
                    <a:pt x="61094" y="60812"/>
                  </a:lnTo>
                  <a:lnTo>
                    <a:pt x="65651" y="60812"/>
                  </a:lnTo>
                  <a:close/>
                  <a:moveTo>
                    <a:pt x="65651" y="60570"/>
                  </a:moveTo>
                  <a:lnTo>
                    <a:pt x="61094" y="60570"/>
                  </a:lnTo>
                  <a:lnTo>
                    <a:pt x="61094" y="56013"/>
                  </a:lnTo>
                  <a:lnTo>
                    <a:pt x="65651" y="56013"/>
                  </a:lnTo>
                  <a:close/>
                  <a:moveTo>
                    <a:pt x="65651" y="55771"/>
                  </a:moveTo>
                  <a:lnTo>
                    <a:pt x="61094" y="55771"/>
                  </a:lnTo>
                  <a:lnTo>
                    <a:pt x="61094" y="51174"/>
                  </a:lnTo>
                  <a:lnTo>
                    <a:pt x="65651" y="51174"/>
                  </a:lnTo>
                  <a:close/>
                  <a:moveTo>
                    <a:pt x="65651" y="50932"/>
                  </a:moveTo>
                  <a:lnTo>
                    <a:pt x="61094" y="50932"/>
                  </a:lnTo>
                  <a:lnTo>
                    <a:pt x="61094" y="46375"/>
                  </a:lnTo>
                  <a:lnTo>
                    <a:pt x="65651" y="46375"/>
                  </a:lnTo>
                  <a:close/>
                  <a:moveTo>
                    <a:pt x="65651" y="46133"/>
                  </a:moveTo>
                  <a:lnTo>
                    <a:pt x="61094" y="46133"/>
                  </a:lnTo>
                  <a:lnTo>
                    <a:pt x="61094" y="41536"/>
                  </a:lnTo>
                  <a:lnTo>
                    <a:pt x="65651" y="41536"/>
                  </a:lnTo>
                  <a:close/>
                  <a:moveTo>
                    <a:pt x="65651" y="41294"/>
                  </a:moveTo>
                  <a:lnTo>
                    <a:pt x="61094" y="41294"/>
                  </a:lnTo>
                  <a:lnTo>
                    <a:pt x="61094" y="36737"/>
                  </a:lnTo>
                  <a:lnTo>
                    <a:pt x="65651" y="36737"/>
                  </a:lnTo>
                  <a:close/>
                  <a:moveTo>
                    <a:pt x="65651" y="36495"/>
                  </a:moveTo>
                  <a:lnTo>
                    <a:pt x="61094" y="36495"/>
                  </a:lnTo>
                  <a:lnTo>
                    <a:pt x="61094" y="31938"/>
                  </a:lnTo>
                  <a:lnTo>
                    <a:pt x="65651" y="31938"/>
                  </a:lnTo>
                  <a:close/>
                  <a:moveTo>
                    <a:pt x="65651" y="31696"/>
                  </a:moveTo>
                  <a:lnTo>
                    <a:pt x="61094" y="31696"/>
                  </a:lnTo>
                  <a:lnTo>
                    <a:pt x="61094" y="27099"/>
                  </a:lnTo>
                  <a:lnTo>
                    <a:pt x="65651" y="27099"/>
                  </a:lnTo>
                  <a:close/>
                  <a:moveTo>
                    <a:pt x="65651" y="26857"/>
                  </a:moveTo>
                  <a:lnTo>
                    <a:pt x="61094" y="26857"/>
                  </a:lnTo>
                  <a:lnTo>
                    <a:pt x="61094" y="22300"/>
                  </a:lnTo>
                  <a:lnTo>
                    <a:pt x="65651" y="22300"/>
                  </a:lnTo>
                  <a:close/>
                  <a:moveTo>
                    <a:pt x="65651" y="22058"/>
                  </a:moveTo>
                  <a:lnTo>
                    <a:pt x="61094" y="22058"/>
                  </a:lnTo>
                  <a:lnTo>
                    <a:pt x="61094" y="17501"/>
                  </a:lnTo>
                  <a:lnTo>
                    <a:pt x="65651" y="17501"/>
                  </a:lnTo>
                  <a:close/>
                  <a:moveTo>
                    <a:pt x="65651" y="17260"/>
                  </a:moveTo>
                  <a:lnTo>
                    <a:pt x="61094" y="17260"/>
                  </a:lnTo>
                  <a:lnTo>
                    <a:pt x="61094" y="12662"/>
                  </a:lnTo>
                  <a:lnTo>
                    <a:pt x="65651" y="12662"/>
                  </a:lnTo>
                  <a:close/>
                  <a:moveTo>
                    <a:pt x="65651" y="12420"/>
                  </a:moveTo>
                  <a:lnTo>
                    <a:pt x="61094" y="12420"/>
                  </a:lnTo>
                  <a:lnTo>
                    <a:pt x="61094" y="7864"/>
                  </a:lnTo>
                  <a:lnTo>
                    <a:pt x="65651" y="7864"/>
                  </a:lnTo>
                  <a:close/>
                  <a:moveTo>
                    <a:pt x="70490" y="84604"/>
                  </a:moveTo>
                  <a:lnTo>
                    <a:pt x="65893" y="84604"/>
                  </a:lnTo>
                  <a:lnTo>
                    <a:pt x="65893" y="80047"/>
                  </a:lnTo>
                  <a:lnTo>
                    <a:pt x="70490" y="80047"/>
                  </a:lnTo>
                  <a:close/>
                  <a:moveTo>
                    <a:pt x="70490" y="79805"/>
                  </a:moveTo>
                  <a:lnTo>
                    <a:pt x="65893" y="79805"/>
                  </a:lnTo>
                  <a:lnTo>
                    <a:pt x="65893" y="75208"/>
                  </a:lnTo>
                  <a:lnTo>
                    <a:pt x="70490" y="75208"/>
                  </a:lnTo>
                  <a:close/>
                  <a:moveTo>
                    <a:pt x="70490" y="74966"/>
                  </a:moveTo>
                  <a:lnTo>
                    <a:pt x="65893" y="74966"/>
                  </a:lnTo>
                  <a:lnTo>
                    <a:pt x="65893" y="70409"/>
                  </a:lnTo>
                  <a:lnTo>
                    <a:pt x="70490" y="70409"/>
                  </a:lnTo>
                  <a:close/>
                  <a:moveTo>
                    <a:pt x="70490" y="70167"/>
                  </a:moveTo>
                  <a:lnTo>
                    <a:pt x="65893" y="70167"/>
                  </a:lnTo>
                  <a:lnTo>
                    <a:pt x="65893" y="65610"/>
                  </a:lnTo>
                  <a:lnTo>
                    <a:pt x="70490" y="65610"/>
                  </a:lnTo>
                  <a:close/>
                  <a:moveTo>
                    <a:pt x="70490" y="65368"/>
                  </a:moveTo>
                  <a:lnTo>
                    <a:pt x="65893" y="65368"/>
                  </a:lnTo>
                  <a:lnTo>
                    <a:pt x="65893" y="60771"/>
                  </a:lnTo>
                  <a:lnTo>
                    <a:pt x="70490" y="60771"/>
                  </a:lnTo>
                  <a:close/>
                  <a:moveTo>
                    <a:pt x="70490" y="60529"/>
                  </a:moveTo>
                  <a:lnTo>
                    <a:pt x="65893" y="60529"/>
                  </a:lnTo>
                  <a:lnTo>
                    <a:pt x="65893" y="55972"/>
                  </a:lnTo>
                  <a:lnTo>
                    <a:pt x="70490" y="55972"/>
                  </a:lnTo>
                  <a:close/>
                  <a:moveTo>
                    <a:pt x="70490" y="55730"/>
                  </a:moveTo>
                  <a:lnTo>
                    <a:pt x="65893" y="55730"/>
                  </a:lnTo>
                  <a:lnTo>
                    <a:pt x="65893" y="51174"/>
                  </a:lnTo>
                  <a:lnTo>
                    <a:pt x="70490" y="51174"/>
                  </a:lnTo>
                  <a:close/>
                  <a:moveTo>
                    <a:pt x="70490" y="50932"/>
                  </a:moveTo>
                  <a:lnTo>
                    <a:pt x="65893" y="50932"/>
                  </a:lnTo>
                  <a:lnTo>
                    <a:pt x="65893" y="46335"/>
                  </a:lnTo>
                  <a:lnTo>
                    <a:pt x="70490" y="46335"/>
                  </a:lnTo>
                  <a:close/>
                  <a:moveTo>
                    <a:pt x="70490" y="46093"/>
                  </a:moveTo>
                  <a:lnTo>
                    <a:pt x="65893" y="46093"/>
                  </a:lnTo>
                  <a:lnTo>
                    <a:pt x="65893" y="41536"/>
                  </a:lnTo>
                  <a:lnTo>
                    <a:pt x="70490" y="41536"/>
                  </a:lnTo>
                  <a:close/>
                  <a:moveTo>
                    <a:pt x="70490" y="41294"/>
                  </a:moveTo>
                  <a:lnTo>
                    <a:pt x="65893" y="41294"/>
                  </a:lnTo>
                  <a:lnTo>
                    <a:pt x="65893" y="36737"/>
                  </a:lnTo>
                  <a:lnTo>
                    <a:pt x="70490" y="36737"/>
                  </a:lnTo>
                  <a:close/>
                  <a:moveTo>
                    <a:pt x="70490" y="36495"/>
                  </a:moveTo>
                  <a:lnTo>
                    <a:pt x="65893" y="36495"/>
                  </a:lnTo>
                  <a:lnTo>
                    <a:pt x="65893" y="31898"/>
                  </a:lnTo>
                  <a:lnTo>
                    <a:pt x="70490" y="31898"/>
                  </a:lnTo>
                  <a:close/>
                  <a:moveTo>
                    <a:pt x="70490" y="31656"/>
                  </a:moveTo>
                  <a:lnTo>
                    <a:pt x="65893" y="31656"/>
                  </a:lnTo>
                  <a:lnTo>
                    <a:pt x="65893" y="27099"/>
                  </a:lnTo>
                  <a:lnTo>
                    <a:pt x="70490" y="27099"/>
                  </a:lnTo>
                  <a:close/>
                  <a:moveTo>
                    <a:pt x="70490" y="26857"/>
                  </a:moveTo>
                  <a:lnTo>
                    <a:pt x="65893" y="26857"/>
                  </a:lnTo>
                  <a:lnTo>
                    <a:pt x="65893" y="22260"/>
                  </a:lnTo>
                  <a:lnTo>
                    <a:pt x="70490" y="22260"/>
                  </a:lnTo>
                  <a:close/>
                  <a:moveTo>
                    <a:pt x="70490" y="22018"/>
                  </a:moveTo>
                  <a:lnTo>
                    <a:pt x="65893" y="22018"/>
                  </a:lnTo>
                  <a:lnTo>
                    <a:pt x="65893" y="17461"/>
                  </a:lnTo>
                  <a:lnTo>
                    <a:pt x="70490" y="17461"/>
                  </a:lnTo>
                  <a:close/>
                  <a:moveTo>
                    <a:pt x="70490" y="17219"/>
                  </a:moveTo>
                  <a:lnTo>
                    <a:pt x="65893" y="17219"/>
                  </a:lnTo>
                  <a:lnTo>
                    <a:pt x="65893" y="12662"/>
                  </a:lnTo>
                  <a:lnTo>
                    <a:pt x="70490" y="12662"/>
                  </a:lnTo>
                  <a:close/>
                  <a:moveTo>
                    <a:pt x="70490" y="12420"/>
                  </a:moveTo>
                  <a:lnTo>
                    <a:pt x="65893" y="12420"/>
                  </a:lnTo>
                  <a:lnTo>
                    <a:pt x="65893" y="7823"/>
                  </a:lnTo>
                  <a:lnTo>
                    <a:pt x="70490" y="7823"/>
                  </a:lnTo>
                  <a:close/>
                  <a:moveTo>
                    <a:pt x="75289" y="79765"/>
                  </a:moveTo>
                  <a:lnTo>
                    <a:pt x="70732" y="79765"/>
                  </a:lnTo>
                  <a:lnTo>
                    <a:pt x="70732" y="75208"/>
                  </a:lnTo>
                  <a:lnTo>
                    <a:pt x="75289" y="75208"/>
                  </a:lnTo>
                  <a:close/>
                  <a:moveTo>
                    <a:pt x="75289" y="74966"/>
                  </a:moveTo>
                  <a:lnTo>
                    <a:pt x="70732" y="74966"/>
                  </a:lnTo>
                  <a:lnTo>
                    <a:pt x="70732" y="70409"/>
                  </a:lnTo>
                  <a:lnTo>
                    <a:pt x="75289" y="70409"/>
                  </a:lnTo>
                  <a:close/>
                  <a:moveTo>
                    <a:pt x="75289" y="70167"/>
                  </a:moveTo>
                  <a:lnTo>
                    <a:pt x="70732" y="70167"/>
                  </a:lnTo>
                  <a:lnTo>
                    <a:pt x="70732" y="65570"/>
                  </a:lnTo>
                  <a:lnTo>
                    <a:pt x="75289" y="65570"/>
                  </a:lnTo>
                  <a:close/>
                  <a:moveTo>
                    <a:pt x="75289" y="65328"/>
                  </a:moveTo>
                  <a:lnTo>
                    <a:pt x="70732" y="65328"/>
                  </a:lnTo>
                  <a:lnTo>
                    <a:pt x="70732" y="60771"/>
                  </a:lnTo>
                  <a:lnTo>
                    <a:pt x="75289" y="60771"/>
                  </a:lnTo>
                  <a:close/>
                  <a:moveTo>
                    <a:pt x="75289" y="60529"/>
                  </a:moveTo>
                  <a:lnTo>
                    <a:pt x="70732" y="60529"/>
                  </a:lnTo>
                  <a:lnTo>
                    <a:pt x="70732" y="55972"/>
                  </a:lnTo>
                  <a:lnTo>
                    <a:pt x="75289" y="55972"/>
                  </a:lnTo>
                  <a:close/>
                  <a:moveTo>
                    <a:pt x="75289" y="55730"/>
                  </a:moveTo>
                  <a:lnTo>
                    <a:pt x="70732" y="55730"/>
                  </a:lnTo>
                  <a:lnTo>
                    <a:pt x="70732" y="51133"/>
                  </a:lnTo>
                  <a:lnTo>
                    <a:pt x="75289" y="51133"/>
                  </a:lnTo>
                  <a:close/>
                  <a:moveTo>
                    <a:pt x="75289" y="50891"/>
                  </a:moveTo>
                  <a:lnTo>
                    <a:pt x="70732" y="50891"/>
                  </a:lnTo>
                  <a:lnTo>
                    <a:pt x="70732" y="46335"/>
                  </a:lnTo>
                  <a:lnTo>
                    <a:pt x="75289" y="46335"/>
                  </a:lnTo>
                  <a:close/>
                  <a:moveTo>
                    <a:pt x="75289" y="46093"/>
                  </a:moveTo>
                  <a:lnTo>
                    <a:pt x="70732" y="46093"/>
                  </a:lnTo>
                  <a:lnTo>
                    <a:pt x="70732" y="41495"/>
                  </a:lnTo>
                  <a:lnTo>
                    <a:pt x="75289" y="41495"/>
                  </a:lnTo>
                  <a:close/>
                  <a:moveTo>
                    <a:pt x="75289" y="41253"/>
                  </a:moveTo>
                  <a:lnTo>
                    <a:pt x="70732" y="41253"/>
                  </a:lnTo>
                  <a:lnTo>
                    <a:pt x="70732" y="36697"/>
                  </a:lnTo>
                  <a:lnTo>
                    <a:pt x="75289" y="36697"/>
                  </a:lnTo>
                  <a:close/>
                  <a:moveTo>
                    <a:pt x="75289" y="36455"/>
                  </a:moveTo>
                  <a:lnTo>
                    <a:pt x="70732" y="36455"/>
                  </a:lnTo>
                  <a:lnTo>
                    <a:pt x="70732" y="31898"/>
                  </a:lnTo>
                  <a:lnTo>
                    <a:pt x="75289" y="31898"/>
                  </a:lnTo>
                  <a:close/>
                  <a:moveTo>
                    <a:pt x="75289" y="31656"/>
                  </a:moveTo>
                  <a:lnTo>
                    <a:pt x="70732" y="31656"/>
                  </a:lnTo>
                  <a:lnTo>
                    <a:pt x="70732" y="27059"/>
                  </a:lnTo>
                  <a:lnTo>
                    <a:pt x="75289" y="27059"/>
                  </a:lnTo>
                  <a:close/>
                  <a:moveTo>
                    <a:pt x="75289" y="26817"/>
                  </a:moveTo>
                  <a:lnTo>
                    <a:pt x="70732" y="26817"/>
                  </a:lnTo>
                  <a:lnTo>
                    <a:pt x="70732" y="22260"/>
                  </a:lnTo>
                  <a:lnTo>
                    <a:pt x="75289" y="22260"/>
                  </a:lnTo>
                  <a:close/>
                  <a:moveTo>
                    <a:pt x="75289" y="22018"/>
                  </a:moveTo>
                  <a:lnTo>
                    <a:pt x="70732" y="22018"/>
                  </a:lnTo>
                  <a:lnTo>
                    <a:pt x="70732" y="17461"/>
                  </a:lnTo>
                  <a:lnTo>
                    <a:pt x="75289" y="17461"/>
                  </a:lnTo>
                  <a:close/>
                  <a:moveTo>
                    <a:pt x="75289" y="17219"/>
                  </a:moveTo>
                  <a:lnTo>
                    <a:pt x="70732" y="17219"/>
                  </a:lnTo>
                  <a:lnTo>
                    <a:pt x="70732" y="12622"/>
                  </a:lnTo>
                  <a:lnTo>
                    <a:pt x="75289" y="12622"/>
                  </a:lnTo>
                  <a:close/>
                  <a:moveTo>
                    <a:pt x="80087" y="74926"/>
                  </a:moveTo>
                  <a:lnTo>
                    <a:pt x="75531" y="74926"/>
                  </a:lnTo>
                  <a:lnTo>
                    <a:pt x="75531" y="70369"/>
                  </a:lnTo>
                  <a:lnTo>
                    <a:pt x="80087" y="70369"/>
                  </a:lnTo>
                  <a:close/>
                  <a:moveTo>
                    <a:pt x="80087" y="70127"/>
                  </a:moveTo>
                  <a:lnTo>
                    <a:pt x="75531" y="70127"/>
                  </a:lnTo>
                  <a:lnTo>
                    <a:pt x="75531" y="65570"/>
                  </a:lnTo>
                  <a:lnTo>
                    <a:pt x="80087" y="65570"/>
                  </a:lnTo>
                  <a:close/>
                  <a:moveTo>
                    <a:pt x="80087" y="65328"/>
                  </a:moveTo>
                  <a:lnTo>
                    <a:pt x="75531" y="65328"/>
                  </a:lnTo>
                  <a:lnTo>
                    <a:pt x="75531" y="60731"/>
                  </a:lnTo>
                  <a:lnTo>
                    <a:pt x="80087" y="60731"/>
                  </a:lnTo>
                  <a:close/>
                  <a:moveTo>
                    <a:pt x="80087" y="60489"/>
                  </a:moveTo>
                  <a:lnTo>
                    <a:pt x="75531" y="60489"/>
                  </a:lnTo>
                  <a:lnTo>
                    <a:pt x="75531" y="55932"/>
                  </a:lnTo>
                  <a:lnTo>
                    <a:pt x="80087" y="55932"/>
                  </a:lnTo>
                  <a:close/>
                  <a:moveTo>
                    <a:pt x="80087" y="55690"/>
                  </a:moveTo>
                  <a:lnTo>
                    <a:pt x="75531" y="55690"/>
                  </a:lnTo>
                  <a:lnTo>
                    <a:pt x="75531" y="51133"/>
                  </a:lnTo>
                  <a:lnTo>
                    <a:pt x="80087" y="51133"/>
                  </a:lnTo>
                  <a:close/>
                  <a:moveTo>
                    <a:pt x="80087" y="50891"/>
                  </a:moveTo>
                  <a:lnTo>
                    <a:pt x="75531" y="50891"/>
                  </a:lnTo>
                  <a:lnTo>
                    <a:pt x="75531" y="46294"/>
                  </a:lnTo>
                  <a:lnTo>
                    <a:pt x="80087" y="46294"/>
                  </a:lnTo>
                  <a:close/>
                  <a:moveTo>
                    <a:pt x="80087" y="46052"/>
                  </a:moveTo>
                  <a:lnTo>
                    <a:pt x="75531" y="46052"/>
                  </a:lnTo>
                  <a:lnTo>
                    <a:pt x="75531" y="41495"/>
                  </a:lnTo>
                  <a:lnTo>
                    <a:pt x="80087" y="41495"/>
                  </a:lnTo>
                  <a:close/>
                  <a:moveTo>
                    <a:pt x="80087" y="41253"/>
                  </a:moveTo>
                  <a:lnTo>
                    <a:pt x="75531" y="41253"/>
                  </a:lnTo>
                  <a:lnTo>
                    <a:pt x="75531" y="36697"/>
                  </a:lnTo>
                  <a:lnTo>
                    <a:pt x="80087" y="36697"/>
                  </a:lnTo>
                  <a:close/>
                  <a:moveTo>
                    <a:pt x="80087" y="36455"/>
                  </a:moveTo>
                  <a:lnTo>
                    <a:pt x="75531" y="36455"/>
                  </a:lnTo>
                  <a:lnTo>
                    <a:pt x="75531" y="31858"/>
                  </a:lnTo>
                  <a:lnTo>
                    <a:pt x="80087" y="31858"/>
                  </a:lnTo>
                  <a:close/>
                  <a:moveTo>
                    <a:pt x="80087" y="31616"/>
                  </a:moveTo>
                  <a:lnTo>
                    <a:pt x="75531" y="31616"/>
                  </a:lnTo>
                  <a:lnTo>
                    <a:pt x="75531" y="27059"/>
                  </a:lnTo>
                  <a:lnTo>
                    <a:pt x="80087" y="27059"/>
                  </a:lnTo>
                  <a:close/>
                  <a:moveTo>
                    <a:pt x="80087" y="26817"/>
                  </a:moveTo>
                  <a:lnTo>
                    <a:pt x="75531" y="26817"/>
                  </a:lnTo>
                  <a:lnTo>
                    <a:pt x="75531" y="22260"/>
                  </a:lnTo>
                  <a:lnTo>
                    <a:pt x="80087" y="22260"/>
                  </a:lnTo>
                  <a:close/>
                  <a:moveTo>
                    <a:pt x="80087" y="22018"/>
                  </a:moveTo>
                  <a:lnTo>
                    <a:pt x="75531" y="22018"/>
                  </a:lnTo>
                  <a:lnTo>
                    <a:pt x="75531" y="17421"/>
                  </a:lnTo>
                  <a:lnTo>
                    <a:pt x="80087" y="17421"/>
                  </a:lnTo>
                  <a:close/>
                  <a:moveTo>
                    <a:pt x="84886" y="70127"/>
                  </a:moveTo>
                  <a:lnTo>
                    <a:pt x="80329" y="70127"/>
                  </a:lnTo>
                  <a:lnTo>
                    <a:pt x="80329" y="65530"/>
                  </a:lnTo>
                  <a:lnTo>
                    <a:pt x="84886" y="65530"/>
                  </a:lnTo>
                  <a:close/>
                  <a:moveTo>
                    <a:pt x="84886" y="65288"/>
                  </a:moveTo>
                  <a:lnTo>
                    <a:pt x="80329" y="65288"/>
                  </a:lnTo>
                  <a:lnTo>
                    <a:pt x="80329" y="60731"/>
                  </a:lnTo>
                  <a:lnTo>
                    <a:pt x="84886" y="60731"/>
                  </a:lnTo>
                  <a:close/>
                  <a:moveTo>
                    <a:pt x="84886" y="60489"/>
                  </a:moveTo>
                  <a:lnTo>
                    <a:pt x="80329" y="60489"/>
                  </a:lnTo>
                  <a:lnTo>
                    <a:pt x="80329" y="55932"/>
                  </a:lnTo>
                  <a:lnTo>
                    <a:pt x="84886" y="55932"/>
                  </a:lnTo>
                  <a:close/>
                  <a:moveTo>
                    <a:pt x="84886" y="55690"/>
                  </a:moveTo>
                  <a:lnTo>
                    <a:pt x="80329" y="55690"/>
                  </a:lnTo>
                  <a:lnTo>
                    <a:pt x="80329" y="51093"/>
                  </a:lnTo>
                  <a:lnTo>
                    <a:pt x="84886" y="51093"/>
                  </a:lnTo>
                  <a:close/>
                  <a:moveTo>
                    <a:pt x="84886" y="50851"/>
                  </a:moveTo>
                  <a:lnTo>
                    <a:pt x="80329" y="50851"/>
                  </a:lnTo>
                  <a:lnTo>
                    <a:pt x="80329" y="46294"/>
                  </a:lnTo>
                  <a:lnTo>
                    <a:pt x="84886" y="46294"/>
                  </a:lnTo>
                  <a:close/>
                  <a:moveTo>
                    <a:pt x="84886" y="46052"/>
                  </a:moveTo>
                  <a:lnTo>
                    <a:pt x="80329" y="46052"/>
                  </a:lnTo>
                  <a:lnTo>
                    <a:pt x="80329" y="41495"/>
                  </a:lnTo>
                  <a:lnTo>
                    <a:pt x="84886" y="41495"/>
                  </a:lnTo>
                  <a:close/>
                  <a:moveTo>
                    <a:pt x="84886" y="41253"/>
                  </a:moveTo>
                  <a:lnTo>
                    <a:pt x="80329" y="41253"/>
                  </a:lnTo>
                  <a:lnTo>
                    <a:pt x="80329" y="36656"/>
                  </a:lnTo>
                  <a:lnTo>
                    <a:pt x="84886" y="36656"/>
                  </a:lnTo>
                  <a:close/>
                  <a:moveTo>
                    <a:pt x="84886" y="36414"/>
                  </a:moveTo>
                  <a:lnTo>
                    <a:pt x="80329" y="36414"/>
                  </a:lnTo>
                  <a:lnTo>
                    <a:pt x="80329" y="31858"/>
                  </a:lnTo>
                  <a:lnTo>
                    <a:pt x="84886" y="31858"/>
                  </a:lnTo>
                  <a:close/>
                  <a:moveTo>
                    <a:pt x="84886" y="31616"/>
                  </a:moveTo>
                  <a:lnTo>
                    <a:pt x="80329" y="31616"/>
                  </a:lnTo>
                  <a:lnTo>
                    <a:pt x="80329" y="27018"/>
                  </a:lnTo>
                  <a:lnTo>
                    <a:pt x="84886" y="27018"/>
                  </a:lnTo>
                  <a:close/>
                  <a:moveTo>
                    <a:pt x="84886" y="26776"/>
                  </a:moveTo>
                  <a:lnTo>
                    <a:pt x="80329" y="26776"/>
                  </a:lnTo>
                  <a:lnTo>
                    <a:pt x="80329" y="22220"/>
                  </a:lnTo>
                  <a:lnTo>
                    <a:pt x="84886" y="222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3" name="Google Shape;743;p28"/>
          <p:cNvGrpSpPr/>
          <p:nvPr/>
        </p:nvGrpSpPr>
        <p:grpSpPr>
          <a:xfrm>
            <a:off x="-5879" y="0"/>
            <a:ext cx="9557954" cy="4968450"/>
            <a:chOff x="-5879" y="0"/>
            <a:chExt cx="9557954" cy="4968450"/>
          </a:xfrm>
        </p:grpSpPr>
        <p:sp>
          <p:nvSpPr>
            <p:cNvPr id="744" name="Google Shape;744;p28"/>
            <p:cNvSpPr/>
            <p:nvPr/>
          </p:nvSpPr>
          <p:spPr>
            <a:xfrm>
              <a:off x="7669575" y="4755450"/>
              <a:ext cx="1882500" cy="213000"/>
            </a:xfrm>
            <a:prstGeom prst="roundRect">
              <a:avLst>
                <a:gd fmla="val 50000" name="adj"/>
              </a:avLst>
            </a:prstGeom>
            <a:solidFill>
              <a:srgbClr val="516CEE">
                <a:alpha val="6075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745" name="Google Shape;745;p28"/>
            <p:cNvSpPr/>
            <p:nvPr/>
          </p:nvSpPr>
          <p:spPr>
            <a:xfrm flipH="1" rot="10800000">
              <a:off x="-5879" y="0"/>
              <a:ext cx="544200" cy="1591800"/>
            </a:xfrm>
            <a:prstGeom prst="round1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746" name="Google Shape;746;p28"/>
            <p:cNvSpPr/>
            <p:nvPr/>
          </p:nvSpPr>
          <p:spPr>
            <a:xfrm flipH="1" rot="10800000">
              <a:off x="0" y="0"/>
              <a:ext cx="2263500" cy="313800"/>
            </a:xfrm>
            <a:prstGeom prst="round1Rect">
              <a:avLst>
                <a:gd fmla="val 50000" name="adj"/>
              </a:avLst>
            </a:prstGeom>
            <a:solidFill>
              <a:srgbClr val="006DF5">
                <a:alpha val="40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sp>
        <p:nvSpPr>
          <p:cNvPr id="747" name="Google Shape;747;p28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8" name="Google Shape;748;p28"/>
          <p:cNvSpPr txBox="1"/>
          <p:nvPr>
            <p:ph idx="1" type="subTitle"/>
          </p:nvPr>
        </p:nvSpPr>
        <p:spPr>
          <a:xfrm>
            <a:off x="722375" y="1711112"/>
            <a:ext cx="23898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49" name="Google Shape;749;p28"/>
          <p:cNvSpPr txBox="1"/>
          <p:nvPr>
            <p:ph idx="2" type="subTitle"/>
          </p:nvPr>
        </p:nvSpPr>
        <p:spPr>
          <a:xfrm>
            <a:off x="3377116" y="1711112"/>
            <a:ext cx="23898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50" name="Google Shape;750;p28"/>
          <p:cNvSpPr txBox="1"/>
          <p:nvPr>
            <p:ph idx="3" type="subTitle"/>
          </p:nvPr>
        </p:nvSpPr>
        <p:spPr>
          <a:xfrm>
            <a:off x="722375" y="1410638"/>
            <a:ext cx="2389800" cy="40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51" name="Google Shape;751;p28"/>
          <p:cNvSpPr txBox="1"/>
          <p:nvPr>
            <p:ph idx="4" type="subTitle"/>
          </p:nvPr>
        </p:nvSpPr>
        <p:spPr>
          <a:xfrm>
            <a:off x="3377119" y="1410638"/>
            <a:ext cx="2389800" cy="40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52" name="Google Shape;752;p28"/>
          <p:cNvSpPr txBox="1"/>
          <p:nvPr>
            <p:ph idx="5" type="subTitle"/>
          </p:nvPr>
        </p:nvSpPr>
        <p:spPr>
          <a:xfrm>
            <a:off x="6031874" y="1711112"/>
            <a:ext cx="23898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53" name="Google Shape;753;p28"/>
          <p:cNvSpPr txBox="1"/>
          <p:nvPr>
            <p:ph idx="6" type="subTitle"/>
          </p:nvPr>
        </p:nvSpPr>
        <p:spPr>
          <a:xfrm>
            <a:off x="6031871" y="1410638"/>
            <a:ext cx="2389800" cy="40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54" name="Google Shape;754;p28"/>
          <p:cNvSpPr txBox="1"/>
          <p:nvPr>
            <p:ph idx="7" type="subTitle"/>
          </p:nvPr>
        </p:nvSpPr>
        <p:spPr>
          <a:xfrm>
            <a:off x="722375" y="3395475"/>
            <a:ext cx="23898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55" name="Google Shape;755;p28"/>
          <p:cNvSpPr txBox="1"/>
          <p:nvPr>
            <p:ph idx="8" type="subTitle"/>
          </p:nvPr>
        </p:nvSpPr>
        <p:spPr>
          <a:xfrm>
            <a:off x="3377116" y="3395475"/>
            <a:ext cx="23898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56" name="Google Shape;756;p28"/>
          <p:cNvSpPr txBox="1"/>
          <p:nvPr>
            <p:ph idx="9" type="subTitle"/>
          </p:nvPr>
        </p:nvSpPr>
        <p:spPr>
          <a:xfrm>
            <a:off x="722375" y="3095000"/>
            <a:ext cx="2389800" cy="40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57" name="Google Shape;757;p28"/>
          <p:cNvSpPr txBox="1"/>
          <p:nvPr>
            <p:ph idx="13" type="subTitle"/>
          </p:nvPr>
        </p:nvSpPr>
        <p:spPr>
          <a:xfrm>
            <a:off x="3377119" y="3095000"/>
            <a:ext cx="2389800" cy="40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58" name="Google Shape;758;p28"/>
          <p:cNvSpPr txBox="1"/>
          <p:nvPr>
            <p:ph idx="14" type="subTitle"/>
          </p:nvPr>
        </p:nvSpPr>
        <p:spPr>
          <a:xfrm>
            <a:off x="6031874" y="3395475"/>
            <a:ext cx="23898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59" name="Google Shape;759;p28"/>
          <p:cNvSpPr txBox="1"/>
          <p:nvPr>
            <p:ph idx="15" type="subTitle"/>
          </p:nvPr>
        </p:nvSpPr>
        <p:spPr>
          <a:xfrm>
            <a:off x="6031871" y="3095000"/>
            <a:ext cx="2389800" cy="40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Google Shape;761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2" name="Google Shape;762;p29"/>
          <p:cNvGrpSpPr/>
          <p:nvPr/>
        </p:nvGrpSpPr>
        <p:grpSpPr>
          <a:xfrm>
            <a:off x="-407521" y="-350"/>
            <a:ext cx="9565879" cy="5157654"/>
            <a:chOff x="-407521" y="-350"/>
            <a:chExt cx="9565879" cy="5157654"/>
          </a:xfrm>
        </p:grpSpPr>
        <p:sp>
          <p:nvSpPr>
            <p:cNvPr id="763" name="Google Shape;763;p29"/>
            <p:cNvSpPr/>
            <p:nvPr/>
          </p:nvSpPr>
          <p:spPr>
            <a:xfrm rot="-10799427">
              <a:off x="5535475" y="-50"/>
              <a:ext cx="3600600" cy="800700"/>
            </a:xfrm>
            <a:prstGeom prst="round1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764" name="Google Shape;764;p29"/>
            <p:cNvSpPr/>
            <p:nvPr/>
          </p:nvSpPr>
          <p:spPr>
            <a:xfrm flipH="1">
              <a:off x="8422154" y="0"/>
              <a:ext cx="722400" cy="1871400"/>
            </a:xfrm>
            <a:prstGeom prst="rect">
              <a:avLst/>
            </a:prstGeom>
            <a:solidFill>
              <a:srgbClr val="63DBF5">
                <a:alpha val="6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765" name="Google Shape;765;p29"/>
            <p:cNvSpPr/>
            <p:nvPr/>
          </p:nvSpPr>
          <p:spPr>
            <a:xfrm flipH="1">
              <a:off x="6894859" y="4843504"/>
              <a:ext cx="2263500" cy="313800"/>
            </a:xfrm>
            <a:prstGeom prst="round1Rect">
              <a:avLst>
                <a:gd fmla="val 50000" name="adj"/>
              </a:avLst>
            </a:prstGeom>
            <a:solidFill>
              <a:srgbClr val="006DF5">
                <a:alpha val="40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766" name="Google Shape;766;p29"/>
            <p:cNvSpPr/>
            <p:nvPr/>
          </p:nvSpPr>
          <p:spPr>
            <a:xfrm flipH="1">
              <a:off x="-407521" y="4755450"/>
              <a:ext cx="1882500" cy="213000"/>
            </a:xfrm>
            <a:prstGeom prst="roundRect">
              <a:avLst>
                <a:gd fmla="val 50000" name="adj"/>
              </a:avLst>
            </a:prstGeom>
            <a:solidFill>
              <a:srgbClr val="516CEE">
                <a:alpha val="6075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grpSp>
        <p:nvGrpSpPr>
          <p:cNvPr id="767" name="Google Shape;767;p29"/>
          <p:cNvGrpSpPr/>
          <p:nvPr/>
        </p:nvGrpSpPr>
        <p:grpSpPr>
          <a:xfrm>
            <a:off x="-1162908" y="-71600"/>
            <a:ext cx="11998025" cy="4675588"/>
            <a:chOff x="-1162908" y="-71600"/>
            <a:chExt cx="11998025" cy="4675588"/>
          </a:xfrm>
        </p:grpSpPr>
        <p:sp>
          <p:nvSpPr>
            <p:cNvPr id="768" name="Google Shape;768;p29"/>
            <p:cNvSpPr/>
            <p:nvPr/>
          </p:nvSpPr>
          <p:spPr>
            <a:xfrm flipH="1" rot="10800000">
              <a:off x="-154596" y="-71600"/>
              <a:ext cx="3162000" cy="611100"/>
            </a:xfrm>
            <a:prstGeom prst="round1Rect">
              <a:avLst>
                <a:gd fmla="val 16667" name="adj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grpSp>
          <p:nvGrpSpPr>
            <p:cNvPr id="769" name="Google Shape;769;p29"/>
            <p:cNvGrpSpPr/>
            <p:nvPr/>
          </p:nvGrpSpPr>
          <p:grpSpPr>
            <a:xfrm flipH="1">
              <a:off x="-1162908" y="1349063"/>
              <a:ext cx="1885275" cy="1884250"/>
              <a:chOff x="2609275" y="3149350"/>
              <a:chExt cx="1885275" cy="1884250"/>
            </a:xfrm>
          </p:grpSpPr>
          <p:sp>
            <p:nvSpPr>
              <p:cNvPr id="770" name="Google Shape;770;p29"/>
              <p:cNvSpPr/>
              <p:nvPr/>
            </p:nvSpPr>
            <p:spPr>
              <a:xfrm>
                <a:off x="3923900" y="3224950"/>
                <a:ext cx="494025" cy="495025"/>
              </a:xfrm>
              <a:custGeom>
                <a:rect b="b" l="l" r="r" t="t"/>
                <a:pathLst>
                  <a:path extrusionOk="0" h="19801" w="19761">
                    <a:moveTo>
                      <a:pt x="485" y="202"/>
                    </a:moveTo>
                    <a:cubicBezTo>
                      <a:pt x="323" y="162"/>
                      <a:pt x="162" y="81"/>
                      <a:pt x="1" y="1"/>
                    </a:cubicBezTo>
                    <a:lnTo>
                      <a:pt x="19761" y="19801"/>
                    </a:lnTo>
                    <a:cubicBezTo>
                      <a:pt x="19720" y="19640"/>
                      <a:pt x="19640" y="19478"/>
                      <a:pt x="19559" y="19317"/>
                    </a:cubicBezTo>
                    <a:lnTo>
                      <a:pt x="485" y="2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29"/>
              <p:cNvSpPr/>
              <p:nvPr/>
            </p:nvSpPr>
            <p:spPr>
              <a:xfrm>
                <a:off x="3725300" y="3164475"/>
                <a:ext cx="753125" cy="753100"/>
              </a:xfrm>
              <a:custGeom>
                <a:rect b="b" l="l" r="r" t="t"/>
                <a:pathLst>
                  <a:path extrusionOk="0" h="30124" w="30125">
                    <a:moveTo>
                      <a:pt x="323" y="81"/>
                    </a:moveTo>
                    <a:cubicBezTo>
                      <a:pt x="202" y="41"/>
                      <a:pt x="122" y="41"/>
                      <a:pt x="1" y="0"/>
                    </a:cubicBezTo>
                    <a:lnTo>
                      <a:pt x="30124" y="30124"/>
                    </a:lnTo>
                    <a:cubicBezTo>
                      <a:pt x="30084" y="30043"/>
                      <a:pt x="30084" y="29922"/>
                      <a:pt x="30043" y="29801"/>
                    </a:cubicBezTo>
                    <a:lnTo>
                      <a:pt x="323" y="8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29"/>
              <p:cNvSpPr/>
              <p:nvPr/>
            </p:nvSpPr>
            <p:spPr>
              <a:xfrm>
                <a:off x="3572075" y="3149350"/>
                <a:ext cx="922475" cy="922475"/>
              </a:xfrm>
              <a:custGeom>
                <a:rect b="b" l="l" r="r" t="t"/>
                <a:pathLst>
                  <a:path extrusionOk="0" h="36899" w="36899">
                    <a:moveTo>
                      <a:pt x="282" y="0"/>
                    </a:moveTo>
                    <a:cubicBezTo>
                      <a:pt x="161" y="0"/>
                      <a:pt x="81" y="0"/>
                      <a:pt x="0" y="0"/>
                    </a:cubicBezTo>
                    <a:lnTo>
                      <a:pt x="36898" y="36899"/>
                    </a:lnTo>
                    <a:cubicBezTo>
                      <a:pt x="36898" y="36778"/>
                      <a:pt x="36898" y="36697"/>
                      <a:pt x="36858" y="36616"/>
                    </a:cubicBez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29"/>
              <p:cNvSpPr/>
              <p:nvPr/>
            </p:nvSpPr>
            <p:spPr>
              <a:xfrm>
                <a:off x="3440000" y="3154400"/>
                <a:ext cx="1048500" cy="1048500"/>
              </a:xfrm>
              <a:custGeom>
                <a:rect b="b" l="l" r="r" t="t"/>
                <a:pathLst>
                  <a:path extrusionOk="0" h="41940" w="41940">
                    <a:moveTo>
                      <a:pt x="242" y="0"/>
                    </a:moveTo>
                    <a:cubicBezTo>
                      <a:pt x="162" y="40"/>
                      <a:pt x="81" y="40"/>
                      <a:pt x="0" y="40"/>
                    </a:cubicBezTo>
                    <a:lnTo>
                      <a:pt x="41899" y="41939"/>
                    </a:lnTo>
                    <a:cubicBezTo>
                      <a:pt x="41899" y="41858"/>
                      <a:pt x="41939" y="41778"/>
                      <a:pt x="41939" y="4169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29"/>
              <p:cNvSpPr/>
              <p:nvPr/>
            </p:nvSpPr>
            <p:spPr>
              <a:xfrm>
                <a:off x="3323050" y="3175550"/>
                <a:ext cx="1145275" cy="1144275"/>
              </a:xfrm>
              <a:custGeom>
                <a:rect b="b" l="l" r="r" t="t"/>
                <a:pathLst>
                  <a:path extrusionOk="0" h="45771" w="45811">
                    <a:moveTo>
                      <a:pt x="243" y="1"/>
                    </a:moveTo>
                    <a:cubicBezTo>
                      <a:pt x="162" y="1"/>
                      <a:pt x="81" y="41"/>
                      <a:pt x="1" y="41"/>
                    </a:cubicBezTo>
                    <a:lnTo>
                      <a:pt x="45730" y="45771"/>
                    </a:lnTo>
                    <a:cubicBezTo>
                      <a:pt x="45771" y="45690"/>
                      <a:pt x="45771" y="45610"/>
                      <a:pt x="45811" y="455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29"/>
              <p:cNvSpPr/>
              <p:nvPr/>
            </p:nvSpPr>
            <p:spPr>
              <a:xfrm>
                <a:off x="3218200" y="3207825"/>
                <a:ext cx="1216875" cy="1216850"/>
              </a:xfrm>
              <a:custGeom>
                <a:rect b="b" l="l" r="r" t="t"/>
                <a:pathLst>
                  <a:path extrusionOk="0" h="48674" w="48675">
                    <a:moveTo>
                      <a:pt x="202" y="0"/>
                    </a:moveTo>
                    <a:cubicBezTo>
                      <a:pt x="122" y="0"/>
                      <a:pt x="81" y="41"/>
                      <a:pt x="1" y="81"/>
                    </a:cubicBezTo>
                    <a:lnTo>
                      <a:pt x="48593" y="48674"/>
                    </a:lnTo>
                    <a:cubicBezTo>
                      <a:pt x="48634" y="48633"/>
                      <a:pt x="48674" y="48553"/>
                      <a:pt x="48674" y="484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29"/>
              <p:cNvSpPr/>
              <p:nvPr/>
            </p:nvSpPr>
            <p:spPr>
              <a:xfrm>
                <a:off x="3122425" y="3249150"/>
                <a:ext cx="1271300" cy="1271300"/>
              </a:xfrm>
              <a:custGeom>
                <a:rect b="b" l="l" r="r" t="t"/>
                <a:pathLst>
                  <a:path extrusionOk="0" h="50852" w="50852">
                    <a:moveTo>
                      <a:pt x="202" y="1"/>
                    </a:moveTo>
                    <a:cubicBezTo>
                      <a:pt x="122" y="41"/>
                      <a:pt x="81" y="81"/>
                      <a:pt x="1" y="122"/>
                    </a:cubicBezTo>
                    <a:lnTo>
                      <a:pt x="50771" y="50852"/>
                    </a:lnTo>
                    <a:cubicBezTo>
                      <a:pt x="50771" y="50811"/>
                      <a:pt x="50811" y="50731"/>
                      <a:pt x="50852" y="506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29"/>
              <p:cNvSpPr/>
              <p:nvPr/>
            </p:nvSpPr>
            <p:spPr>
              <a:xfrm>
                <a:off x="3035725" y="3299550"/>
                <a:ext cx="1307600" cy="1308625"/>
              </a:xfrm>
              <a:custGeom>
                <a:rect b="b" l="l" r="r" t="t"/>
                <a:pathLst>
                  <a:path extrusionOk="0" h="52345" w="52304">
                    <a:moveTo>
                      <a:pt x="162" y="1"/>
                    </a:moveTo>
                    <a:cubicBezTo>
                      <a:pt x="81" y="41"/>
                      <a:pt x="41" y="82"/>
                      <a:pt x="1" y="122"/>
                    </a:cubicBezTo>
                    <a:lnTo>
                      <a:pt x="52182" y="52344"/>
                    </a:lnTo>
                    <a:cubicBezTo>
                      <a:pt x="52223" y="52263"/>
                      <a:pt x="52263" y="52223"/>
                      <a:pt x="52303" y="5218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29"/>
              <p:cNvSpPr/>
              <p:nvPr/>
            </p:nvSpPr>
            <p:spPr>
              <a:xfrm>
                <a:off x="2956075" y="3358025"/>
                <a:ext cx="1328775" cy="1329775"/>
              </a:xfrm>
              <a:custGeom>
                <a:rect b="b" l="l" r="r" t="t"/>
                <a:pathLst>
                  <a:path extrusionOk="0" h="53191" w="53151">
                    <a:moveTo>
                      <a:pt x="122" y="1"/>
                    </a:moveTo>
                    <a:cubicBezTo>
                      <a:pt x="82" y="41"/>
                      <a:pt x="41" y="82"/>
                      <a:pt x="1" y="122"/>
                    </a:cubicBezTo>
                    <a:lnTo>
                      <a:pt x="53030" y="53191"/>
                    </a:lnTo>
                    <a:cubicBezTo>
                      <a:pt x="53070" y="53110"/>
                      <a:pt x="53110" y="53070"/>
                      <a:pt x="53151" y="53030"/>
                    </a:cubicBez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29"/>
              <p:cNvSpPr/>
              <p:nvPr/>
            </p:nvSpPr>
            <p:spPr>
              <a:xfrm>
                <a:off x="2883500" y="3422550"/>
                <a:ext cx="1336825" cy="1336825"/>
              </a:xfrm>
              <a:custGeom>
                <a:rect b="b" l="l" r="r" t="t"/>
                <a:pathLst>
                  <a:path extrusionOk="0" h="53473" w="53473">
                    <a:moveTo>
                      <a:pt x="121" y="1"/>
                    </a:moveTo>
                    <a:cubicBezTo>
                      <a:pt x="121" y="1"/>
                      <a:pt x="81" y="81"/>
                      <a:pt x="81" y="81"/>
                    </a:cubicBezTo>
                    <a:cubicBezTo>
                      <a:pt x="41" y="122"/>
                      <a:pt x="0" y="122"/>
                      <a:pt x="0" y="162"/>
                    </a:cubicBezTo>
                    <a:lnTo>
                      <a:pt x="53311" y="53473"/>
                    </a:lnTo>
                    <a:cubicBezTo>
                      <a:pt x="53311" y="53473"/>
                      <a:pt x="53392" y="53433"/>
                      <a:pt x="53392" y="53433"/>
                    </a:cubicBezTo>
                    <a:cubicBezTo>
                      <a:pt x="53432" y="53392"/>
                      <a:pt x="53432" y="53392"/>
                      <a:pt x="53473" y="533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29"/>
              <p:cNvSpPr/>
              <p:nvPr/>
            </p:nvSpPr>
            <p:spPr>
              <a:xfrm>
                <a:off x="2817975" y="3495150"/>
                <a:ext cx="1329775" cy="1329775"/>
              </a:xfrm>
              <a:custGeom>
                <a:rect b="b" l="l" r="r" t="t"/>
                <a:pathLst>
                  <a:path extrusionOk="0" h="53191" w="53191">
                    <a:moveTo>
                      <a:pt x="121" y="0"/>
                    </a:moveTo>
                    <a:cubicBezTo>
                      <a:pt x="81" y="41"/>
                      <a:pt x="41" y="121"/>
                      <a:pt x="0" y="161"/>
                    </a:cubicBezTo>
                    <a:lnTo>
                      <a:pt x="53029" y="53190"/>
                    </a:lnTo>
                    <a:cubicBezTo>
                      <a:pt x="53110" y="53150"/>
                      <a:pt x="53150" y="53109"/>
                      <a:pt x="53190" y="53069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29"/>
              <p:cNvSpPr/>
              <p:nvPr/>
            </p:nvSpPr>
            <p:spPr>
              <a:xfrm>
                <a:off x="2760500" y="3574775"/>
                <a:ext cx="1307600" cy="1308625"/>
              </a:xfrm>
              <a:custGeom>
                <a:rect b="b" l="l" r="r" t="t"/>
                <a:pathLst>
                  <a:path extrusionOk="0" h="52345" w="52304">
                    <a:moveTo>
                      <a:pt x="81" y="1"/>
                    </a:moveTo>
                    <a:cubicBezTo>
                      <a:pt x="41" y="82"/>
                      <a:pt x="41" y="122"/>
                      <a:pt x="1" y="162"/>
                    </a:cubicBezTo>
                    <a:lnTo>
                      <a:pt x="52142" y="52344"/>
                    </a:lnTo>
                    <a:cubicBezTo>
                      <a:pt x="52182" y="52304"/>
                      <a:pt x="52263" y="52263"/>
                      <a:pt x="52303" y="522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29"/>
              <p:cNvSpPr/>
              <p:nvPr/>
            </p:nvSpPr>
            <p:spPr>
              <a:xfrm>
                <a:off x="2710100" y="3662500"/>
                <a:ext cx="1271300" cy="1271300"/>
              </a:xfrm>
              <a:custGeom>
                <a:rect b="b" l="l" r="r" t="t"/>
                <a:pathLst>
                  <a:path extrusionOk="0" h="50852" w="50852">
                    <a:moveTo>
                      <a:pt x="81" y="0"/>
                    </a:moveTo>
                    <a:cubicBezTo>
                      <a:pt x="41" y="41"/>
                      <a:pt x="41" y="121"/>
                      <a:pt x="0" y="162"/>
                    </a:cubicBezTo>
                    <a:lnTo>
                      <a:pt x="50650" y="50851"/>
                    </a:lnTo>
                    <a:cubicBezTo>
                      <a:pt x="50690" y="50811"/>
                      <a:pt x="50771" y="50771"/>
                      <a:pt x="50851" y="507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29"/>
              <p:cNvSpPr/>
              <p:nvPr/>
            </p:nvSpPr>
            <p:spPr>
              <a:xfrm>
                <a:off x="2667750" y="3758275"/>
                <a:ext cx="1216875" cy="1216850"/>
              </a:xfrm>
              <a:custGeom>
                <a:rect b="b" l="l" r="r" t="t"/>
                <a:pathLst>
                  <a:path extrusionOk="0" h="48674" w="48675">
                    <a:moveTo>
                      <a:pt x="81" y="0"/>
                    </a:moveTo>
                    <a:cubicBezTo>
                      <a:pt x="41" y="41"/>
                      <a:pt x="41" y="121"/>
                      <a:pt x="1" y="202"/>
                    </a:cubicBezTo>
                    <a:lnTo>
                      <a:pt x="48513" y="48674"/>
                    </a:lnTo>
                    <a:cubicBezTo>
                      <a:pt x="48553" y="48633"/>
                      <a:pt x="48634" y="48633"/>
                      <a:pt x="48674" y="4859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29"/>
              <p:cNvSpPr/>
              <p:nvPr/>
            </p:nvSpPr>
            <p:spPr>
              <a:xfrm>
                <a:off x="2635500" y="3863125"/>
                <a:ext cx="1144275" cy="1144275"/>
              </a:xfrm>
              <a:custGeom>
                <a:rect b="b" l="l" r="r" t="t"/>
                <a:pathLst>
                  <a:path extrusionOk="0" h="45771" w="45771">
                    <a:moveTo>
                      <a:pt x="41" y="0"/>
                    </a:moveTo>
                    <a:cubicBezTo>
                      <a:pt x="41" y="81"/>
                      <a:pt x="0" y="121"/>
                      <a:pt x="0" y="202"/>
                    </a:cubicBezTo>
                    <a:lnTo>
                      <a:pt x="45569" y="45770"/>
                    </a:lnTo>
                    <a:cubicBezTo>
                      <a:pt x="45649" y="45770"/>
                      <a:pt x="45730" y="45730"/>
                      <a:pt x="45770" y="457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29"/>
              <p:cNvSpPr/>
              <p:nvPr/>
            </p:nvSpPr>
            <p:spPr>
              <a:xfrm>
                <a:off x="2615325" y="3980050"/>
                <a:ext cx="1048500" cy="1048500"/>
              </a:xfrm>
              <a:custGeom>
                <a:rect b="b" l="l" r="r" t="t"/>
                <a:pathLst>
                  <a:path extrusionOk="0" h="41940" w="41940">
                    <a:moveTo>
                      <a:pt x="1" y="1"/>
                    </a:moveTo>
                    <a:cubicBezTo>
                      <a:pt x="1" y="82"/>
                      <a:pt x="1" y="162"/>
                      <a:pt x="1" y="243"/>
                    </a:cubicBezTo>
                    <a:lnTo>
                      <a:pt x="41657" y="41940"/>
                    </a:lnTo>
                    <a:cubicBezTo>
                      <a:pt x="41738" y="41900"/>
                      <a:pt x="41859" y="41900"/>
                      <a:pt x="41940" y="4190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29"/>
              <p:cNvSpPr/>
              <p:nvPr/>
            </p:nvSpPr>
            <p:spPr>
              <a:xfrm>
                <a:off x="2609275" y="4111125"/>
                <a:ext cx="922500" cy="922475"/>
              </a:xfrm>
              <a:custGeom>
                <a:rect b="b" l="l" r="r" t="t"/>
                <a:pathLst>
                  <a:path extrusionOk="0" h="36899" w="36900">
                    <a:moveTo>
                      <a:pt x="1" y="0"/>
                    </a:moveTo>
                    <a:cubicBezTo>
                      <a:pt x="1" y="81"/>
                      <a:pt x="1" y="202"/>
                      <a:pt x="1" y="283"/>
                    </a:cubicBezTo>
                    <a:lnTo>
                      <a:pt x="36617" y="36899"/>
                    </a:lnTo>
                    <a:cubicBezTo>
                      <a:pt x="36697" y="36899"/>
                      <a:pt x="36818" y="36899"/>
                      <a:pt x="36899" y="36899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29"/>
              <p:cNvSpPr/>
              <p:nvPr/>
            </p:nvSpPr>
            <p:spPr>
              <a:xfrm>
                <a:off x="2625400" y="4264350"/>
                <a:ext cx="753125" cy="754125"/>
              </a:xfrm>
              <a:custGeom>
                <a:rect b="b" l="l" r="r" t="t"/>
                <a:pathLst>
                  <a:path extrusionOk="0" h="30165" w="30125">
                    <a:moveTo>
                      <a:pt x="1" y="1"/>
                    </a:moveTo>
                    <a:cubicBezTo>
                      <a:pt x="1" y="122"/>
                      <a:pt x="41" y="243"/>
                      <a:pt x="41" y="364"/>
                    </a:cubicBezTo>
                    <a:lnTo>
                      <a:pt x="29762" y="30084"/>
                    </a:lnTo>
                    <a:cubicBezTo>
                      <a:pt x="29883" y="30124"/>
                      <a:pt x="30004" y="30124"/>
                      <a:pt x="30124" y="301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29"/>
              <p:cNvSpPr/>
              <p:nvPr/>
            </p:nvSpPr>
            <p:spPr>
              <a:xfrm>
                <a:off x="2684900" y="4462975"/>
                <a:ext cx="495025" cy="495025"/>
              </a:xfrm>
              <a:custGeom>
                <a:rect b="b" l="l" r="r" t="t"/>
                <a:pathLst>
                  <a:path extrusionOk="0" h="19801" w="19801">
                    <a:moveTo>
                      <a:pt x="0" y="0"/>
                    </a:moveTo>
                    <a:cubicBezTo>
                      <a:pt x="81" y="161"/>
                      <a:pt x="161" y="323"/>
                      <a:pt x="242" y="484"/>
                    </a:cubicBezTo>
                    <a:lnTo>
                      <a:pt x="19316" y="19599"/>
                    </a:lnTo>
                    <a:cubicBezTo>
                      <a:pt x="19478" y="19639"/>
                      <a:pt x="19639" y="19720"/>
                      <a:pt x="19800" y="198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89" name="Google Shape;789;p29"/>
            <p:cNvSpPr/>
            <p:nvPr/>
          </p:nvSpPr>
          <p:spPr>
            <a:xfrm flipH="1" rot="10800000">
              <a:off x="8509292" y="2278163"/>
              <a:ext cx="2325825" cy="2325825"/>
            </a:xfrm>
            <a:custGeom>
              <a:rect b="b" l="l" r="r" t="t"/>
              <a:pathLst>
                <a:path extrusionOk="0" h="93033" w="93033">
                  <a:moveTo>
                    <a:pt x="89685" y="61054"/>
                  </a:moveTo>
                  <a:lnTo>
                    <a:pt x="89685" y="63796"/>
                  </a:lnTo>
                  <a:lnTo>
                    <a:pt x="89927" y="63150"/>
                  </a:lnTo>
                  <a:lnTo>
                    <a:pt x="89927" y="61054"/>
                  </a:lnTo>
                  <a:lnTo>
                    <a:pt x="90693" y="61054"/>
                  </a:lnTo>
                  <a:cubicBezTo>
                    <a:pt x="90733" y="60973"/>
                    <a:pt x="90733" y="60892"/>
                    <a:pt x="90774" y="60812"/>
                  </a:cubicBezTo>
                  <a:lnTo>
                    <a:pt x="89927" y="60812"/>
                  </a:lnTo>
                  <a:lnTo>
                    <a:pt x="89927" y="56255"/>
                  </a:lnTo>
                  <a:lnTo>
                    <a:pt x="91984" y="56255"/>
                  </a:lnTo>
                  <a:cubicBezTo>
                    <a:pt x="92024" y="56174"/>
                    <a:pt x="92024" y="56093"/>
                    <a:pt x="92064" y="56013"/>
                  </a:cubicBezTo>
                  <a:lnTo>
                    <a:pt x="89927" y="56013"/>
                  </a:lnTo>
                  <a:lnTo>
                    <a:pt x="89927" y="51456"/>
                  </a:lnTo>
                  <a:lnTo>
                    <a:pt x="92750" y="51456"/>
                  </a:lnTo>
                  <a:cubicBezTo>
                    <a:pt x="92750" y="51375"/>
                    <a:pt x="92790" y="51295"/>
                    <a:pt x="92790" y="51174"/>
                  </a:cubicBezTo>
                  <a:lnTo>
                    <a:pt x="89927" y="51174"/>
                  </a:lnTo>
                  <a:lnTo>
                    <a:pt x="89927" y="46617"/>
                  </a:lnTo>
                  <a:lnTo>
                    <a:pt x="93032" y="46617"/>
                  </a:lnTo>
                  <a:lnTo>
                    <a:pt x="93032" y="46496"/>
                  </a:lnTo>
                  <a:lnTo>
                    <a:pt x="93032" y="46375"/>
                  </a:lnTo>
                  <a:lnTo>
                    <a:pt x="89927" y="46375"/>
                  </a:lnTo>
                  <a:lnTo>
                    <a:pt x="89927" y="41818"/>
                  </a:lnTo>
                  <a:lnTo>
                    <a:pt x="92790" y="41818"/>
                  </a:lnTo>
                  <a:cubicBezTo>
                    <a:pt x="92790" y="41737"/>
                    <a:pt x="92750" y="41657"/>
                    <a:pt x="92750" y="41576"/>
                  </a:cubicBezTo>
                  <a:lnTo>
                    <a:pt x="89927" y="41576"/>
                  </a:lnTo>
                  <a:lnTo>
                    <a:pt x="89927" y="36979"/>
                  </a:lnTo>
                  <a:lnTo>
                    <a:pt x="92064" y="36979"/>
                  </a:lnTo>
                  <a:cubicBezTo>
                    <a:pt x="92024" y="36898"/>
                    <a:pt x="92024" y="36818"/>
                    <a:pt x="91984" y="36737"/>
                  </a:cubicBezTo>
                  <a:lnTo>
                    <a:pt x="89927" y="36737"/>
                  </a:lnTo>
                  <a:lnTo>
                    <a:pt x="89927" y="32180"/>
                  </a:lnTo>
                  <a:lnTo>
                    <a:pt x="90774" y="32180"/>
                  </a:lnTo>
                  <a:cubicBezTo>
                    <a:pt x="90733" y="32099"/>
                    <a:pt x="90733" y="32019"/>
                    <a:pt x="90693" y="31938"/>
                  </a:cubicBezTo>
                  <a:lnTo>
                    <a:pt x="89927" y="31938"/>
                  </a:lnTo>
                  <a:lnTo>
                    <a:pt x="89927" y="29841"/>
                  </a:lnTo>
                  <a:lnTo>
                    <a:pt x="89685" y="29196"/>
                  </a:lnTo>
                  <a:lnTo>
                    <a:pt x="89685" y="31938"/>
                  </a:lnTo>
                  <a:lnTo>
                    <a:pt x="85128" y="31938"/>
                  </a:lnTo>
                  <a:lnTo>
                    <a:pt x="85128" y="27381"/>
                  </a:lnTo>
                  <a:lnTo>
                    <a:pt x="88919" y="27381"/>
                  </a:lnTo>
                  <a:cubicBezTo>
                    <a:pt x="88879" y="27301"/>
                    <a:pt x="88838" y="27220"/>
                    <a:pt x="88798" y="27139"/>
                  </a:cubicBezTo>
                  <a:lnTo>
                    <a:pt x="85128" y="27139"/>
                  </a:lnTo>
                  <a:lnTo>
                    <a:pt x="85128" y="22542"/>
                  </a:lnTo>
                  <a:lnTo>
                    <a:pt x="86378" y="22542"/>
                  </a:lnTo>
                  <a:cubicBezTo>
                    <a:pt x="86338" y="22462"/>
                    <a:pt x="86298" y="22381"/>
                    <a:pt x="86257" y="22300"/>
                  </a:cubicBezTo>
                  <a:lnTo>
                    <a:pt x="85128" y="22300"/>
                  </a:lnTo>
                  <a:lnTo>
                    <a:pt x="85128" y="20566"/>
                  </a:lnTo>
                  <a:cubicBezTo>
                    <a:pt x="85048" y="20445"/>
                    <a:pt x="84967" y="20324"/>
                    <a:pt x="84886" y="20203"/>
                  </a:cubicBezTo>
                  <a:lnTo>
                    <a:pt x="84886" y="22300"/>
                  </a:lnTo>
                  <a:lnTo>
                    <a:pt x="80329" y="22300"/>
                  </a:lnTo>
                  <a:lnTo>
                    <a:pt x="80329" y="17743"/>
                  </a:lnTo>
                  <a:lnTo>
                    <a:pt x="83072" y="17743"/>
                  </a:lnTo>
                  <a:lnTo>
                    <a:pt x="82870" y="17501"/>
                  </a:lnTo>
                  <a:lnTo>
                    <a:pt x="80329" y="17501"/>
                  </a:lnTo>
                  <a:lnTo>
                    <a:pt x="80329" y="14558"/>
                  </a:lnTo>
                  <a:lnTo>
                    <a:pt x="80087" y="14316"/>
                  </a:lnTo>
                  <a:lnTo>
                    <a:pt x="80087" y="17501"/>
                  </a:lnTo>
                  <a:lnTo>
                    <a:pt x="75490" y="17501"/>
                  </a:lnTo>
                  <a:lnTo>
                    <a:pt x="75490" y="12945"/>
                  </a:lnTo>
                  <a:lnTo>
                    <a:pt x="78716" y="12945"/>
                  </a:lnTo>
                  <a:lnTo>
                    <a:pt x="78434" y="12703"/>
                  </a:lnTo>
                  <a:lnTo>
                    <a:pt x="75490" y="12703"/>
                  </a:lnTo>
                  <a:lnTo>
                    <a:pt x="75490" y="10122"/>
                  </a:lnTo>
                  <a:lnTo>
                    <a:pt x="75248" y="9920"/>
                  </a:lnTo>
                  <a:lnTo>
                    <a:pt x="75248" y="12703"/>
                  </a:lnTo>
                  <a:lnTo>
                    <a:pt x="70691" y="12703"/>
                  </a:lnTo>
                  <a:lnTo>
                    <a:pt x="70691" y="8106"/>
                  </a:lnTo>
                  <a:lnTo>
                    <a:pt x="72788" y="8106"/>
                  </a:lnTo>
                  <a:cubicBezTo>
                    <a:pt x="72667" y="8025"/>
                    <a:pt x="72546" y="7944"/>
                    <a:pt x="72425" y="7864"/>
                  </a:cubicBezTo>
                  <a:lnTo>
                    <a:pt x="70691" y="7864"/>
                  </a:lnTo>
                  <a:lnTo>
                    <a:pt x="70691" y="6775"/>
                  </a:lnTo>
                  <a:cubicBezTo>
                    <a:pt x="70611" y="6694"/>
                    <a:pt x="70530" y="6654"/>
                    <a:pt x="70450" y="6613"/>
                  </a:cubicBezTo>
                  <a:lnTo>
                    <a:pt x="70450" y="7864"/>
                  </a:lnTo>
                  <a:lnTo>
                    <a:pt x="65893" y="7864"/>
                  </a:lnTo>
                  <a:lnTo>
                    <a:pt x="65893" y="4194"/>
                  </a:lnTo>
                  <a:cubicBezTo>
                    <a:pt x="65812" y="4154"/>
                    <a:pt x="65731" y="4113"/>
                    <a:pt x="65651" y="4073"/>
                  </a:cubicBezTo>
                  <a:lnTo>
                    <a:pt x="65651" y="7864"/>
                  </a:lnTo>
                  <a:lnTo>
                    <a:pt x="61054" y="7864"/>
                  </a:lnTo>
                  <a:lnTo>
                    <a:pt x="61054" y="3307"/>
                  </a:lnTo>
                  <a:lnTo>
                    <a:pt x="63796" y="3307"/>
                  </a:lnTo>
                  <a:lnTo>
                    <a:pt x="63191" y="3065"/>
                  </a:lnTo>
                  <a:lnTo>
                    <a:pt x="61054" y="3065"/>
                  </a:lnTo>
                  <a:lnTo>
                    <a:pt x="61054" y="2339"/>
                  </a:lnTo>
                  <a:cubicBezTo>
                    <a:pt x="60973" y="2299"/>
                    <a:pt x="60892" y="2258"/>
                    <a:pt x="60812" y="2258"/>
                  </a:cubicBezTo>
                  <a:lnTo>
                    <a:pt x="60812" y="3065"/>
                  </a:lnTo>
                  <a:lnTo>
                    <a:pt x="56255" y="3065"/>
                  </a:lnTo>
                  <a:lnTo>
                    <a:pt x="56255" y="1048"/>
                  </a:lnTo>
                  <a:cubicBezTo>
                    <a:pt x="56174" y="1008"/>
                    <a:pt x="56093" y="1008"/>
                    <a:pt x="56013" y="968"/>
                  </a:cubicBezTo>
                  <a:lnTo>
                    <a:pt x="56013" y="3065"/>
                  </a:lnTo>
                  <a:lnTo>
                    <a:pt x="51456" y="3065"/>
                  </a:lnTo>
                  <a:lnTo>
                    <a:pt x="51456" y="282"/>
                  </a:lnTo>
                  <a:cubicBezTo>
                    <a:pt x="51375" y="242"/>
                    <a:pt x="51295" y="242"/>
                    <a:pt x="51214" y="242"/>
                  </a:cubicBezTo>
                  <a:lnTo>
                    <a:pt x="51214" y="3065"/>
                  </a:lnTo>
                  <a:lnTo>
                    <a:pt x="46617" y="3065"/>
                  </a:lnTo>
                  <a:lnTo>
                    <a:pt x="46617" y="0"/>
                  </a:lnTo>
                  <a:lnTo>
                    <a:pt x="46496" y="0"/>
                  </a:lnTo>
                  <a:lnTo>
                    <a:pt x="46375" y="0"/>
                  </a:lnTo>
                  <a:lnTo>
                    <a:pt x="46375" y="3065"/>
                  </a:lnTo>
                  <a:lnTo>
                    <a:pt x="41818" y="3065"/>
                  </a:lnTo>
                  <a:lnTo>
                    <a:pt x="41818" y="242"/>
                  </a:lnTo>
                  <a:cubicBezTo>
                    <a:pt x="41737" y="242"/>
                    <a:pt x="41657" y="242"/>
                    <a:pt x="41576" y="242"/>
                  </a:cubicBezTo>
                  <a:lnTo>
                    <a:pt x="41576" y="3065"/>
                  </a:lnTo>
                  <a:lnTo>
                    <a:pt x="37019" y="3065"/>
                  </a:lnTo>
                  <a:lnTo>
                    <a:pt x="37019" y="968"/>
                  </a:lnTo>
                  <a:cubicBezTo>
                    <a:pt x="36939" y="1008"/>
                    <a:pt x="36858" y="1008"/>
                    <a:pt x="36777" y="1008"/>
                  </a:cubicBezTo>
                  <a:lnTo>
                    <a:pt x="36777" y="3065"/>
                  </a:lnTo>
                  <a:lnTo>
                    <a:pt x="32180" y="3065"/>
                  </a:lnTo>
                  <a:lnTo>
                    <a:pt x="32180" y="2258"/>
                  </a:lnTo>
                  <a:cubicBezTo>
                    <a:pt x="32099" y="2258"/>
                    <a:pt x="32019" y="2299"/>
                    <a:pt x="31938" y="2339"/>
                  </a:cubicBezTo>
                  <a:lnTo>
                    <a:pt x="31938" y="3065"/>
                  </a:lnTo>
                  <a:lnTo>
                    <a:pt x="29841" y="3065"/>
                  </a:lnTo>
                  <a:lnTo>
                    <a:pt x="29236" y="3307"/>
                  </a:lnTo>
                  <a:lnTo>
                    <a:pt x="31938" y="3307"/>
                  </a:lnTo>
                  <a:lnTo>
                    <a:pt x="31938" y="7904"/>
                  </a:lnTo>
                  <a:lnTo>
                    <a:pt x="27381" y="7904"/>
                  </a:lnTo>
                  <a:lnTo>
                    <a:pt x="27381" y="4113"/>
                  </a:lnTo>
                  <a:cubicBezTo>
                    <a:pt x="27301" y="4154"/>
                    <a:pt x="27220" y="4194"/>
                    <a:pt x="27139" y="4234"/>
                  </a:cubicBezTo>
                  <a:lnTo>
                    <a:pt x="27139" y="7904"/>
                  </a:lnTo>
                  <a:lnTo>
                    <a:pt x="22542" y="7904"/>
                  </a:lnTo>
                  <a:lnTo>
                    <a:pt x="22542" y="6613"/>
                  </a:lnTo>
                  <a:cubicBezTo>
                    <a:pt x="22462" y="6694"/>
                    <a:pt x="22381" y="6734"/>
                    <a:pt x="22300" y="6775"/>
                  </a:cubicBezTo>
                  <a:lnTo>
                    <a:pt x="22300" y="7904"/>
                  </a:lnTo>
                  <a:lnTo>
                    <a:pt x="20566" y="7904"/>
                  </a:lnTo>
                  <a:cubicBezTo>
                    <a:pt x="20445" y="7985"/>
                    <a:pt x="20324" y="8065"/>
                    <a:pt x="20203" y="8146"/>
                  </a:cubicBezTo>
                  <a:lnTo>
                    <a:pt x="22300" y="8146"/>
                  </a:lnTo>
                  <a:lnTo>
                    <a:pt x="22300" y="12703"/>
                  </a:lnTo>
                  <a:lnTo>
                    <a:pt x="17743" y="12703"/>
                  </a:lnTo>
                  <a:lnTo>
                    <a:pt x="17743" y="9961"/>
                  </a:lnTo>
                  <a:lnTo>
                    <a:pt x="17501" y="10162"/>
                  </a:lnTo>
                  <a:lnTo>
                    <a:pt x="17501" y="12703"/>
                  </a:lnTo>
                  <a:lnTo>
                    <a:pt x="14558" y="12703"/>
                  </a:lnTo>
                  <a:lnTo>
                    <a:pt x="14316" y="12945"/>
                  </a:lnTo>
                  <a:lnTo>
                    <a:pt x="17501" y="12945"/>
                  </a:lnTo>
                  <a:lnTo>
                    <a:pt x="17501" y="17542"/>
                  </a:lnTo>
                  <a:lnTo>
                    <a:pt x="12945" y="17542"/>
                  </a:lnTo>
                  <a:lnTo>
                    <a:pt x="12945" y="14316"/>
                  </a:lnTo>
                  <a:lnTo>
                    <a:pt x="12703" y="14598"/>
                  </a:lnTo>
                  <a:lnTo>
                    <a:pt x="12703" y="17542"/>
                  </a:lnTo>
                  <a:lnTo>
                    <a:pt x="10122" y="17542"/>
                  </a:lnTo>
                  <a:lnTo>
                    <a:pt x="9920" y="17784"/>
                  </a:lnTo>
                  <a:lnTo>
                    <a:pt x="12703" y="17784"/>
                  </a:lnTo>
                  <a:lnTo>
                    <a:pt x="12703" y="22341"/>
                  </a:lnTo>
                  <a:lnTo>
                    <a:pt x="8106" y="22341"/>
                  </a:lnTo>
                  <a:lnTo>
                    <a:pt x="8106" y="20244"/>
                  </a:lnTo>
                  <a:cubicBezTo>
                    <a:pt x="8025" y="20365"/>
                    <a:pt x="7944" y="20486"/>
                    <a:pt x="7864" y="20607"/>
                  </a:cubicBezTo>
                  <a:lnTo>
                    <a:pt x="7864" y="22341"/>
                  </a:lnTo>
                  <a:lnTo>
                    <a:pt x="6775" y="22341"/>
                  </a:lnTo>
                  <a:cubicBezTo>
                    <a:pt x="6694" y="22421"/>
                    <a:pt x="6654" y="22502"/>
                    <a:pt x="6613" y="22583"/>
                  </a:cubicBezTo>
                  <a:lnTo>
                    <a:pt x="7864" y="22583"/>
                  </a:lnTo>
                  <a:lnTo>
                    <a:pt x="7864" y="27139"/>
                  </a:lnTo>
                  <a:lnTo>
                    <a:pt x="4194" y="27139"/>
                  </a:lnTo>
                  <a:cubicBezTo>
                    <a:pt x="4154" y="27220"/>
                    <a:pt x="4113" y="27301"/>
                    <a:pt x="4073" y="27381"/>
                  </a:cubicBezTo>
                  <a:lnTo>
                    <a:pt x="7864" y="27381"/>
                  </a:lnTo>
                  <a:lnTo>
                    <a:pt x="7864" y="31978"/>
                  </a:lnTo>
                  <a:lnTo>
                    <a:pt x="3307" y="31978"/>
                  </a:lnTo>
                  <a:lnTo>
                    <a:pt x="3307" y="29236"/>
                  </a:lnTo>
                  <a:lnTo>
                    <a:pt x="3065" y="29841"/>
                  </a:lnTo>
                  <a:lnTo>
                    <a:pt x="3065" y="31978"/>
                  </a:lnTo>
                  <a:lnTo>
                    <a:pt x="2299" y="31978"/>
                  </a:lnTo>
                  <a:cubicBezTo>
                    <a:pt x="2299" y="32059"/>
                    <a:pt x="2258" y="32140"/>
                    <a:pt x="2218" y="32220"/>
                  </a:cubicBezTo>
                  <a:lnTo>
                    <a:pt x="3065" y="32220"/>
                  </a:lnTo>
                  <a:lnTo>
                    <a:pt x="3065" y="36777"/>
                  </a:lnTo>
                  <a:lnTo>
                    <a:pt x="1008" y="36777"/>
                  </a:lnTo>
                  <a:cubicBezTo>
                    <a:pt x="1008" y="36858"/>
                    <a:pt x="968" y="36939"/>
                    <a:pt x="968" y="37019"/>
                  </a:cubicBezTo>
                  <a:lnTo>
                    <a:pt x="3065" y="37019"/>
                  </a:lnTo>
                  <a:lnTo>
                    <a:pt x="3065" y="41576"/>
                  </a:lnTo>
                  <a:lnTo>
                    <a:pt x="242" y="41576"/>
                  </a:lnTo>
                  <a:cubicBezTo>
                    <a:pt x="242" y="41657"/>
                    <a:pt x="242" y="41737"/>
                    <a:pt x="242" y="41818"/>
                  </a:cubicBezTo>
                  <a:lnTo>
                    <a:pt x="3065" y="41818"/>
                  </a:lnTo>
                  <a:lnTo>
                    <a:pt x="3065" y="46415"/>
                  </a:lnTo>
                  <a:lnTo>
                    <a:pt x="0" y="46415"/>
                  </a:lnTo>
                  <a:lnTo>
                    <a:pt x="0" y="46536"/>
                  </a:lnTo>
                  <a:lnTo>
                    <a:pt x="0" y="46657"/>
                  </a:lnTo>
                  <a:lnTo>
                    <a:pt x="3065" y="46657"/>
                  </a:lnTo>
                  <a:lnTo>
                    <a:pt x="3065" y="51214"/>
                  </a:lnTo>
                  <a:lnTo>
                    <a:pt x="242" y="51214"/>
                  </a:lnTo>
                  <a:cubicBezTo>
                    <a:pt x="242" y="51295"/>
                    <a:pt x="242" y="51375"/>
                    <a:pt x="242" y="51456"/>
                  </a:cubicBezTo>
                  <a:lnTo>
                    <a:pt x="3065" y="51456"/>
                  </a:lnTo>
                  <a:lnTo>
                    <a:pt x="3065" y="56053"/>
                  </a:lnTo>
                  <a:lnTo>
                    <a:pt x="968" y="56053"/>
                  </a:lnTo>
                  <a:cubicBezTo>
                    <a:pt x="968" y="56134"/>
                    <a:pt x="1008" y="56174"/>
                    <a:pt x="1008" y="56295"/>
                  </a:cubicBezTo>
                  <a:lnTo>
                    <a:pt x="3065" y="56295"/>
                  </a:lnTo>
                  <a:lnTo>
                    <a:pt x="3065" y="60852"/>
                  </a:lnTo>
                  <a:lnTo>
                    <a:pt x="2218" y="60852"/>
                  </a:lnTo>
                  <a:cubicBezTo>
                    <a:pt x="2258" y="60933"/>
                    <a:pt x="2299" y="61013"/>
                    <a:pt x="2299" y="61094"/>
                  </a:cubicBezTo>
                  <a:lnTo>
                    <a:pt x="3065" y="61094"/>
                  </a:lnTo>
                  <a:lnTo>
                    <a:pt x="3065" y="63191"/>
                  </a:lnTo>
                  <a:lnTo>
                    <a:pt x="3307" y="63836"/>
                  </a:lnTo>
                  <a:lnTo>
                    <a:pt x="3307" y="61094"/>
                  </a:lnTo>
                  <a:lnTo>
                    <a:pt x="7864" y="61094"/>
                  </a:lnTo>
                  <a:lnTo>
                    <a:pt x="7864" y="65651"/>
                  </a:lnTo>
                  <a:lnTo>
                    <a:pt x="4073" y="65651"/>
                  </a:lnTo>
                  <a:cubicBezTo>
                    <a:pt x="4113" y="65731"/>
                    <a:pt x="4154" y="65812"/>
                    <a:pt x="4194" y="65893"/>
                  </a:cubicBezTo>
                  <a:lnTo>
                    <a:pt x="7864" y="65893"/>
                  </a:lnTo>
                  <a:lnTo>
                    <a:pt x="7864" y="70490"/>
                  </a:lnTo>
                  <a:lnTo>
                    <a:pt x="6613" y="70490"/>
                  </a:lnTo>
                  <a:cubicBezTo>
                    <a:pt x="6654" y="70570"/>
                    <a:pt x="6694" y="70651"/>
                    <a:pt x="6775" y="70732"/>
                  </a:cubicBezTo>
                  <a:lnTo>
                    <a:pt x="7864" y="70732"/>
                  </a:lnTo>
                  <a:lnTo>
                    <a:pt x="7864" y="72466"/>
                  </a:lnTo>
                  <a:cubicBezTo>
                    <a:pt x="7944" y="72587"/>
                    <a:pt x="8025" y="72708"/>
                    <a:pt x="8106" y="72829"/>
                  </a:cubicBezTo>
                  <a:lnTo>
                    <a:pt x="8106" y="70732"/>
                  </a:lnTo>
                  <a:lnTo>
                    <a:pt x="12703" y="70732"/>
                  </a:lnTo>
                  <a:lnTo>
                    <a:pt x="12703" y="75289"/>
                  </a:lnTo>
                  <a:lnTo>
                    <a:pt x="9920" y="75289"/>
                  </a:lnTo>
                  <a:lnTo>
                    <a:pt x="10122" y="75531"/>
                  </a:lnTo>
                  <a:lnTo>
                    <a:pt x="12703" y="75531"/>
                  </a:lnTo>
                  <a:lnTo>
                    <a:pt x="12703" y="78474"/>
                  </a:lnTo>
                  <a:lnTo>
                    <a:pt x="12945" y="78716"/>
                  </a:lnTo>
                  <a:lnTo>
                    <a:pt x="12945" y="75531"/>
                  </a:lnTo>
                  <a:lnTo>
                    <a:pt x="17501" y="75531"/>
                  </a:lnTo>
                  <a:lnTo>
                    <a:pt x="17501" y="80087"/>
                  </a:lnTo>
                  <a:lnTo>
                    <a:pt x="14316" y="80087"/>
                  </a:lnTo>
                  <a:lnTo>
                    <a:pt x="14558" y="80329"/>
                  </a:lnTo>
                  <a:lnTo>
                    <a:pt x="17501" y="80329"/>
                  </a:lnTo>
                  <a:lnTo>
                    <a:pt x="17501" y="82910"/>
                  </a:lnTo>
                  <a:lnTo>
                    <a:pt x="17743" y="83072"/>
                  </a:lnTo>
                  <a:lnTo>
                    <a:pt x="17743" y="80329"/>
                  </a:lnTo>
                  <a:lnTo>
                    <a:pt x="22300" y="80329"/>
                  </a:lnTo>
                  <a:lnTo>
                    <a:pt x="22300" y="84927"/>
                  </a:lnTo>
                  <a:lnTo>
                    <a:pt x="20203" y="84927"/>
                  </a:lnTo>
                  <a:cubicBezTo>
                    <a:pt x="20324" y="85007"/>
                    <a:pt x="20445" y="85088"/>
                    <a:pt x="20566" y="85168"/>
                  </a:cubicBezTo>
                  <a:lnTo>
                    <a:pt x="22300" y="85168"/>
                  </a:lnTo>
                  <a:lnTo>
                    <a:pt x="22300" y="86257"/>
                  </a:lnTo>
                  <a:cubicBezTo>
                    <a:pt x="22381" y="86338"/>
                    <a:pt x="22462" y="86378"/>
                    <a:pt x="22542" y="86419"/>
                  </a:cubicBezTo>
                  <a:lnTo>
                    <a:pt x="22542" y="85168"/>
                  </a:lnTo>
                  <a:lnTo>
                    <a:pt x="27139" y="85168"/>
                  </a:lnTo>
                  <a:lnTo>
                    <a:pt x="27139" y="88838"/>
                  </a:lnTo>
                  <a:cubicBezTo>
                    <a:pt x="27220" y="88878"/>
                    <a:pt x="27301" y="88919"/>
                    <a:pt x="27381" y="88959"/>
                  </a:cubicBezTo>
                  <a:lnTo>
                    <a:pt x="27381" y="85168"/>
                  </a:lnTo>
                  <a:lnTo>
                    <a:pt x="31938" y="85168"/>
                  </a:lnTo>
                  <a:lnTo>
                    <a:pt x="31938" y="89725"/>
                  </a:lnTo>
                  <a:lnTo>
                    <a:pt x="29236" y="89725"/>
                  </a:lnTo>
                  <a:lnTo>
                    <a:pt x="29841" y="89967"/>
                  </a:lnTo>
                  <a:lnTo>
                    <a:pt x="31938" y="89967"/>
                  </a:lnTo>
                  <a:lnTo>
                    <a:pt x="31938" y="90733"/>
                  </a:lnTo>
                  <a:cubicBezTo>
                    <a:pt x="32019" y="90733"/>
                    <a:pt x="32099" y="90774"/>
                    <a:pt x="32180" y="90814"/>
                  </a:cubicBezTo>
                  <a:lnTo>
                    <a:pt x="32180" y="89967"/>
                  </a:lnTo>
                  <a:lnTo>
                    <a:pt x="36777" y="89967"/>
                  </a:lnTo>
                  <a:lnTo>
                    <a:pt x="36777" y="92024"/>
                  </a:lnTo>
                  <a:cubicBezTo>
                    <a:pt x="36858" y="92024"/>
                    <a:pt x="36939" y="92064"/>
                    <a:pt x="37019" y="92064"/>
                  </a:cubicBezTo>
                  <a:lnTo>
                    <a:pt x="37019" y="89967"/>
                  </a:lnTo>
                  <a:lnTo>
                    <a:pt x="41576" y="89967"/>
                  </a:lnTo>
                  <a:lnTo>
                    <a:pt x="41576" y="92790"/>
                  </a:lnTo>
                  <a:cubicBezTo>
                    <a:pt x="41657" y="92790"/>
                    <a:pt x="41737" y="92790"/>
                    <a:pt x="41818" y="92790"/>
                  </a:cubicBezTo>
                  <a:lnTo>
                    <a:pt x="41818" y="89967"/>
                  </a:lnTo>
                  <a:lnTo>
                    <a:pt x="46375" y="89967"/>
                  </a:lnTo>
                  <a:lnTo>
                    <a:pt x="46375" y="93032"/>
                  </a:lnTo>
                  <a:lnTo>
                    <a:pt x="46496" y="93032"/>
                  </a:lnTo>
                  <a:lnTo>
                    <a:pt x="46617" y="93032"/>
                  </a:lnTo>
                  <a:lnTo>
                    <a:pt x="46617" y="89967"/>
                  </a:lnTo>
                  <a:lnTo>
                    <a:pt x="51214" y="89967"/>
                  </a:lnTo>
                  <a:lnTo>
                    <a:pt x="51214" y="92790"/>
                  </a:lnTo>
                  <a:cubicBezTo>
                    <a:pt x="51295" y="92790"/>
                    <a:pt x="51375" y="92790"/>
                    <a:pt x="51456" y="92790"/>
                  </a:cubicBezTo>
                  <a:lnTo>
                    <a:pt x="51456" y="89967"/>
                  </a:lnTo>
                  <a:lnTo>
                    <a:pt x="56013" y="89967"/>
                  </a:lnTo>
                  <a:lnTo>
                    <a:pt x="56013" y="92064"/>
                  </a:lnTo>
                  <a:cubicBezTo>
                    <a:pt x="56093" y="92064"/>
                    <a:pt x="56174" y="92024"/>
                    <a:pt x="56255" y="92024"/>
                  </a:cubicBezTo>
                  <a:lnTo>
                    <a:pt x="56255" y="89967"/>
                  </a:lnTo>
                  <a:lnTo>
                    <a:pt x="60812" y="89967"/>
                  </a:lnTo>
                  <a:lnTo>
                    <a:pt x="60812" y="90814"/>
                  </a:lnTo>
                  <a:cubicBezTo>
                    <a:pt x="60892" y="90774"/>
                    <a:pt x="60973" y="90733"/>
                    <a:pt x="61054" y="90733"/>
                  </a:cubicBezTo>
                  <a:lnTo>
                    <a:pt x="61054" y="89967"/>
                  </a:lnTo>
                  <a:lnTo>
                    <a:pt x="63191" y="89967"/>
                  </a:lnTo>
                  <a:lnTo>
                    <a:pt x="63796" y="89725"/>
                  </a:lnTo>
                  <a:lnTo>
                    <a:pt x="61054" y="89725"/>
                  </a:lnTo>
                  <a:lnTo>
                    <a:pt x="61054" y="85168"/>
                  </a:lnTo>
                  <a:lnTo>
                    <a:pt x="65651" y="85168"/>
                  </a:lnTo>
                  <a:lnTo>
                    <a:pt x="65651" y="88959"/>
                  </a:lnTo>
                  <a:cubicBezTo>
                    <a:pt x="65731" y="88919"/>
                    <a:pt x="65812" y="88878"/>
                    <a:pt x="65893" y="88838"/>
                  </a:cubicBezTo>
                  <a:lnTo>
                    <a:pt x="65893" y="85168"/>
                  </a:lnTo>
                  <a:lnTo>
                    <a:pt x="70450" y="85168"/>
                  </a:lnTo>
                  <a:lnTo>
                    <a:pt x="70450" y="86419"/>
                  </a:lnTo>
                  <a:cubicBezTo>
                    <a:pt x="70530" y="86378"/>
                    <a:pt x="70611" y="86338"/>
                    <a:pt x="70691" y="86257"/>
                  </a:cubicBezTo>
                  <a:lnTo>
                    <a:pt x="70691" y="85168"/>
                  </a:lnTo>
                  <a:lnTo>
                    <a:pt x="72425" y="85168"/>
                  </a:lnTo>
                  <a:cubicBezTo>
                    <a:pt x="72546" y="85088"/>
                    <a:pt x="72667" y="85007"/>
                    <a:pt x="72788" y="84927"/>
                  </a:cubicBezTo>
                  <a:lnTo>
                    <a:pt x="70691" y="84927"/>
                  </a:lnTo>
                  <a:lnTo>
                    <a:pt x="70691" y="80329"/>
                  </a:lnTo>
                  <a:lnTo>
                    <a:pt x="75248" y="80329"/>
                  </a:lnTo>
                  <a:lnTo>
                    <a:pt x="75248" y="83072"/>
                  </a:lnTo>
                  <a:lnTo>
                    <a:pt x="75490" y="82910"/>
                  </a:lnTo>
                  <a:lnTo>
                    <a:pt x="75490" y="80329"/>
                  </a:lnTo>
                  <a:lnTo>
                    <a:pt x="78434" y="80329"/>
                  </a:lnTo>
                  <a:lnTo>
                    <a:pt x="78716" y="80087"/>
                  </a:lnTo>
                  <a:lnTo>
                    <a:pt x="75490" y="80087"/>
                  </a:lnTo>
                  <a:lnTo>
                    <a:pt x="75490" y="75531"/>
                  </a:lnTo>
                  <a:lnTo>
                    <a:pt x="80087" y="75531"/>
                  </a:lnTo>
                  <a:lnTo>
                    <a:pt x="80087" y="78716"/>
                  </a:lnTo>
                  <a:lnTo>
                    <a:pt x="80329" y="78474"/>
                  </a:lnTo>
                  <a:lnTo>
                    <a:pt x="80329" y="75531"/>
                  </a:lnTo>
                  <a:lnTo>
                    <a:pt x="82870" y="75531"/>
                  </a:lnTo>
                  <a:lnTo>
                    <a:pt x="83072" y="75289"/>
                  </a:lnTo>
                  <a:lnTo>
                    <a:pt x="80329" y="75289"/>
                  </a:lnTo>
                  <a:lnTo>
                    <a:pt x="80329" y="70732"/>
                  </a:lnTo>
                  <a:lnTo>
                    <a:pt x="84886" y="70732"/>
                  </a:lnTo>
                  <a:lnTo>
                    <a:pt x="84886" y="72829"/>
                  </a:lnTo>
                  <a:cubicBezTo>
                    <a:pt x="84967" y="72708"/>
                    <a:pt x="85048" y="72587"/>
                    <a:pt x="85128" y="72466"/>
                  </a:cubicBezTo>
                  <a:lnTo>
                    <a:pt x="85128" y="70732"/>
                  </a:lnTo>
                  <a:lnTo>
                    <a:pt x="86257" y="70732"/>
                  </a:lnTo>
                  <a:cubicBezTo>
                    <a:pt x="86298" y="70651"/>
                    <a:pt x="86338" y="70570"/>
                    <a:pt x="86378" y="70490"/>
                  </a:cubicBezTo>
                  <a:lnTo>
                    <a:pt x="85128" y="70490"/>
                  </a:lnTo>
                  <a:lnTo>
                    <a:pt x="85128" y="65893"/>
                  </a:lnTo>
                  <a:lnTo>
                    <a:pt x="88798" y="65893"/>
                  </a:lnTo>
                  <a:cubicBezTo>
                    <a:pt x="88838" y="65812"/>
                    <a:pt x="88879" y="65731"/>
                    <a:pt x="88919" y="65651"/>
                  </a:cubicBezTo>
                  <a:lnTo>
                    <a:pt x="85128" y="65651"/>
                  </a:lnTo>
                  <a:lnTo>
                    <a:pt x="85128" y="61094"/>
                  </a:lnTo>
                  <a:lnTo>
                    <a:pt x="89685" y="61094"/>
                  </a:lnTo>
                  <a:close/>
                  <a:moveTo>
                    <a:pt x="85128" y="32180"/>
                  </a:moveTo>
                  <a:lnTo>
                    <a:pt x="89685" y="32180"/>
                  </a:lnTo>
                  <a:lnTo>
                    <a:pt x="89685" y="36777"/>
                  </a:lnTo>
                  <a:lnTo>
                    <a:pt x="85128" y="36777"/>
                  </a:lnTo>
                  <a:close/>
                  <a:moveTo>
                    <a:pt x="85128" y="37019"/>
                  </a:moveTo>
                  <a:lnTo>
                    <a:pt x="89685" y="37019"/>
                  </a:lnTo>
                  <a:lnTo>
                    <a:pt x="89685" y="41576"/>
                  </a:lnTo>
                  <a:lnTo>
                    <a:pt x="85128" y="41576"/>
                  </a:lnTo>
                  <a:close/>
                  <a:moveTo>
                    <a:pt x="85128" y="41818"/>
                  </a:moveTo>
                  <a:lnTo>
                    <a:pt x="89685" y="41818"/>
                  </a:lnTo>
                  <a:lnTo>
                    <a:pt x="89685" y="46375"/>
                  </a:lnTo>
                  <a:lnTo>
                    <a:pt x="85128" y="46375"/>
                  </a:lnTo>
                  <a:close/>
                  <a:moveTo>
                    <a:pt x="85128" y="46617"/>
                  </a:moveTo>
                  <a:lnTo>
                    <a:pt x="89685" y="46617"/>
                  </a:lnTo>
                  <a:lnTo>
                    <a:pt x="89685" y="51214"/>
                  </a:lnTo>
                  <a:lnTo>
                    <a:pt x="85128" y="51214"/>
                  </a:lnTo>
                  <a:close/>
                  <a:moveTo>
                    <a:pt x="85128" y="51456"/>
                  </a:moveTo>
                  <a:lnTo>
                    <a:pt x="89685" y="51456"/>
                  </a:lnTo>
                  <a:lnTo>
                    <a:pt x="89685" y="56013"/>
                  </a:lnTo>
                  <a:lnTo>
                    <a:pt x="85128" y="56013"/>
                  </a:lnTo>
                  <a:close/>
                  <a:moveTo>
                    <a:pt x="85128" y="56255"/>
                  </a:moveTo>
                  <a:lnTo>
                    <a:pt x="89685" y="56255"/>
                  </a:lnTo>
                  <a:lnTo>
                    <a:pt x="89685" y="60812"/>
                  </a:lnTo>
                  <a:lnTo>
                    <a:pt x="85128" y="60812"/>
                  </a:lnTo>
                  <a:close/>
                  <a:moveTo>
                    <a:pt x="7904" y="60812"/>
                  </a:moveTo>
                  <a:lnTo>
                    <a:pt x="3347" y="60812"/>
                  </a:lnTo>
                  <a:lnTo>
                    <a:pt x="3347" y="56255"/>
                  </a:lnTo>
                  <a:lnTo>
                    <a:pt x="7904" y="56255"/>
                  </a:lnTo>
                  <a:close/>
                  <a:moveTo>
                    <a:pt x="7904" y="56013"/>
                  </a:moveTo>
                  <a:lnTo>
                    <a:pt x="3347" y="56013"/>
                  </a:lnTo>
                  <a:lnTo>
                    <a:pt x="3347" y="51456"/>
                  </a:lnTo>
                  <a:lnTo>
                    <a:pt x="7904" y="51456"/>
                  </a:lnTo>
                  <a:close/>
                  <a:moveTo>
                    <a:pt x="7904" y="51214"/>
                  </a:moveTo>
                  <a:lnTo>
                    <a:pt x="3347" y="51214"/>
                  </a:lnTo>
                  <a:lnTo>
                    <a:pt x="3347" y="46617"/>
                  </a:lnTo>
                  <a:lnTo>
                    <a:pt x="7904" y="46617"/>
                  </a:lnTo>
                  <a:close/>
                  <a:moveTo>
                    <a:pt x="7904" y="46375"/>
                  </a:moveTo>
                  <a:lnTo>
                    <a:pt x="3347" y="46375"/>
                  </a:lnTo>
                  <a:lnTo>
                    <a:pt x="3347" y="41818"/>
                  </a:lnTo>
                  <a:lnTo>
                    <a:pt x="7904" y="41818"/>
                  </a:lnTo>
                  <a:close/>
                  <a:moveTo>
                    <a:pt x="7904" y="41576"/>
                  </a:moveTo>
                  <a:lnTo>
                    <a:pt x="3347" y="41576"/>
                  </a:lnTo>
                  <a:lnTo>
                    <a:pt x="3347" y="37019"/>
                  </a:lnTo>
                  <a:lnTo>
                    <a:pt x="7904" y="37019"/>
                  </a:lnTo>
                  <a:close/>
                  <a:moveTo>
                    <a:pt x="7904" y="36777"/>
                  </a:moveTo>
                  <a:lnTo>
                    <a:pt x="3347" y="36777"/>
                  </a:lnTo>
                  <a:lnTo>
                    <a:pt x="3347" y="32180"/>
                  </a:lnTo>
                  <a:lnTo>
                    <a:pt x="7904" y="32180"/>
                  </a:lnTo>
                  <a:close/>
                  <a:moveTo>
                    <a:pt x="12703" y="70449"/>
                  </a:moveTo>
                  <a:lnTo>
                    <a:pt x="8146" y="70449"/>
                  </a:lnTo>
                  <a:lnTo>
                    <a:pt x="8146" y="65893"/>
                  </a:lnTo>
                  <a:lnTo>
                    <a:pt x="12703" y="65893"/>
                  </a:lnTo>
                  <a:close/>
                  <a:moveTo>
                    <a:pt x="12703" y="65610"/>
                  </a:moveTo>
                  <a:lnTo>
                    <a:pt x="8146" y="65610"/>
                  </a:lnTo>
                  <a:lnTo>
                    <a:pt x="8146" y="61054"/>
                  </a:lnTo>
                  <a:lnTo>
                    <a:pt x="12703" y="61054"/>
                  </a:lnTo>
                  <a:close/>
                  <a:moveTo>
                    <a:pt x="12703" y="60812"/>
                  </a:moveTo>
                  <a:lnTo>
                    <a:pt x="8146" y="60812"/>
                  </a:lnTo>
                  <a:lnTo>
                    <a:pt x="8146" y="56255"/>
                  </a:lnTo>
                  <a:lnTo>
                    <a:pt x="12703" y="56255"/>
                  </a:lnTo>
                  <a:close/>
                  <a:moveTo>
                    <a:pt x="12703" y="56013"/>
                  </a:moveTo>
                  <a:lnTo>
                    <a:pt x="8146" y="56013"/>
                  </a:lnTo>
                  <a:lnTo>
                    <a:pt x="8146" y="51456"/>
                  </a:lnTo>
                  <a:lnTo>
                    <a:pt x="12703" y="51456"/>
                  </a:lnTo>
                  <a:close/>
                  <a:moveTo>
                    <a:pt x="12703" y="51174"/>
                  </a:moveTo>
                  <a:lnTo>
                    <a:pt x="8146" y="51174"/>
                  </a:lnTo>
                  <a:lnTo>
                    <a:pt x="8146" y="46617"/>
                  </a:lnTo>
                  <a:lnTo>
                    <a:pt x="12703" y="46617"/>
                  </a:lnTo>
                  <a:close/>
                  <a:moveTo>
                    <a:pt x="12703" y="46375"/>
                  </a:moveTo>
                  <a:lnTo>
                    <a:pt x="8146" y="46375"/>
                  </a:lnTo>
                  <a:lnTo>
                    <a:pt x="8146" y="41818"/>
                  </a:lnTo>
                  <a:lnTo>
                    <a:pt x="12703" y="41818"/>
                  </a:lnTo>
                  <a:close/>
                  <a:moveTo>
                    <a:pt x="12703" y="41576"/>
                  </a:moveTo>
                  <a:lnTo>
                    <a:pt x="8146" y="41576"/>
                  </a:lnTo>
                  <a:lnTo>
                    <a:pt x="8146" y="36979"/>
                  </a:lnTo>
                  <a:lnTo>
                    <a:pt x="12703" y="36979"/>
                  </a:lnTo>
                  <a:close/>
                  <a:moveTo>
                    <a:pt x="12703" y="36737"/>
                  </a:moveTo>
                  <a:lnTo>
                    <a:pt x="8146" y="36737"/>
                  </a:lnTo>
                  <a:lnTo>
                    <a:pt x="8146" y="32180"/>
                  </a:lnTo>
                  <a:lnTo>
                    <a:pt x="12703" y="32180"/>
                  </a:lnTo>
                  <a:close/>
                  <a:moveTo>
                    <a:pt x="12703" y="31938"/>
                  </a:moveTo>
                  <a:lnTo>
                    <a:pt x="8146" y="31938"/>
                  </a:lnTo>
                  <a:lnTo>
                    <a:pt x="8146" y="27381"/>
                  </a:lnTo>
                  <a:lnTo>
                    <a:pt x="12703" y="27381"/>
                  </a:lnTo>
                  <a:close/>
                  <a:moveTo>
                    <a:pt x="12703" y="27139"/>
                  </a:moveTo>
                  <a:lnTo>
                    <a:pt x="8146" y="27139"/>
                  </a:lnTo>
                  <a:lnTo>
                    <a:pt x="8146" y="22542"/>
                  </a:lnTo>
                  <a:lnTo>
                    <a:pt x="12703" y="22542"/>
                  </a:lnTo>
                  <a:close/>
                  <a:moveTo>
                    <a:pt x="17542" y="75248"/>
                  </a:moveTo>
                  <a:lnTo>
                    <a:pt x="12945" y="75248"/>
                  </a:lnTo>
                  <a:lnTo>
                    <a:pt x="12945" y="70651"/>
                  </a:lnTo>
                  <a:lnTo>
                    <a:pt x="17542" y="70651"/>
                  </a:lnTo>
                  <a:close/>
                  <a:moveTo>
                    <a:pt x="17542" y="70449"/>
                  </a:moveTo>
                  <a:lnTo>
                    <a:pt x="12945" y="70449"/>
                  </a:lnTo>
                  <a:lnTo>
                    <a:pt x="12945" y="65852"/>
                  </a:lnTo>
                  <a:lnTo>
                    <a:pt x="17542" y="65852"/>
                  </a:lnTo>
                  <a:close/>
                  <a:moveTo>
                    <a:pt x="17542" y="65610"/>
                  </a:moveTo>
                  <a:lnTo>
                    <a:pt x="12945" y="65610"/>
                  </a:lnTo>
                  <a:lnTo>
                    <a:pt x="12945" y="61054"/>
                  </a:lnTo>
                  <a:lnTo>
                    <a:pt x="17542" y="61054"/>
                  </a:lnTo>
                  <a:close/>
                  <a:moveTo>
                    <a:pt x="17542" y="60812"/>
                  </a:moveTo>
                  <a:lnTo>
                    <a:pt x="12945" y="60812"/>
                  </a:lnTo>
                  <a:lnTo>
                    <a:pt x="12945" y="56214"/>
                  </a:lnTo>
                  <a:lnTo>
                    <a:pt x="17542" y="56214"/>
                  </a:lnTo>
                  <a:close/>
                  <a:moveTo>
                    <a:pt x="17542" y="55972"/>
                  </a:moveTo>
                  <a:lnTo>
                    <a:pt x="12945" y="55972"/>
                  </a:lnTo>
                  <a:lnTo>
                    <a:pt x="12945" y="51416"/>
                  </a:lnTo>
                  <a:lnTo>
                    <a:pt x="17542" y="51416"/>
                  </a:lnTo>
                  <a:close/>
                  <a:moveTo>
                    <a:pt x="17542" y="51174"/>
                  </a:moveTo>
                  <a:lnTo>
                    <a:pt x="12945" y="51174"/>
                  </a:lnTo>
                  <a:lnTo>
                    <a:pt x="12945" y="46617"/>
                  </a:lnTo>
                  <a:lnTo>
                    <a:pt x="17542" y="46617"/>
                  </a:lnTo>
                  <a:close/>
                  <a:moveTo>
                    <a:pt x="17542" y="46375"/>
                  </a:moveTo>
                  <a:lnTo>
                    <a:pt x="12945" y="46375"/>
                  </a:lnTo>
                  <a:lnTo>
                    <a:pt x="12945" y="41778"/>
                  </a:lnTo>
                  <a:lnTo>
                    <a:pt x="17542" y="41778"/>
                  </a:lnTo>
                  <a:close/>
                  <a:moveTo>
                    <a:pt x="17542" y="41536"/>
                  </a:moveTo>
                  <a:lnTo>
                    <a:pt x="12945" y="41536"/>
                  </a:lnTo>
                  <a:lnTo>
                    <a:pt x="12945" y="36979"/>
                  </a:lnTo>
                  <a:lnTo>
                    <a:pt x="17542" y="36979"/>
                  </a:lnTo>
                  <a:close/>
                  <a:moveTo>
                    <a:pt x="17542" y="36737"/>
                  </a:moveTo>
                  <a:lnTo>
                    <a:pt x="12945" y="36737"/>
                  </a:lnTo>
                  <a:lnTo>
                    <a:pt x="12945" y="32180"/>
                  </a:lnTo>
                  <a:lnTo>
                    <a:pt x="17542" y="32180"/>
                  </a:lnTo>
                  <a:close/>
                  <a:moveTo>
                    <a:pt x="17542" y="31938"/>
                  </a:moveTo>
                  <a:lnTo>
                    <a:pt x="12945" y="31938"/>
                  </a:lnTo>
                  <a:lnTo>
                    <a:pt x="12945" y="27341"/>
                  </a:lnTo>
                  <a:lnTo>
                    <a:pt x="17542" y="27341"/>
                  </a:lnTo>
                  <a:close/>
                  <a:moveTo>
                    <a:pt x="17542" y="27099"/>
                  </a:moveTo>
                  <a:lnTo>
                    <a:pt x="12945" y="27099"/>
                  </a:lnTo>
                  <a:lnTo>
                    <a:pt x="12945" y="22542"/>
                  </a:lnTo>
                  <a:lnTo>
                    <a:pt x="17542" y="22542"/>
                  </a:lnTo>
                  <a:close/>
                  <a:moveTo>
                    <a:pt x="17542" y="22300"/>
                  </a:moveTo>
                  <a:lnTo>
                    <a:pt x="12945" y="22300"/>
                  </a:lnTo>
                  <a:lnTo>
                    <a:pt x="12945" y="17743"/>
                  </a:lnTo>
                  <a:lnTo>
                    <a:pt x="17542" y="17743"/>
                  </a:lnTo>
                  <a:close/>
                  <a:moveTo>
                    <a:pt x="22341" y="80047"/>
                  </a:moveTo>
                  <a:lnTo>
                    <a:pt x="17784" y="80047"/>
                  </a:lnTo>
                  <a:lnTo>
                    <a:pt x="17784" y="75450"/>
                  </a:lnTo>
                  <a:lnTo>
                    <a:pt x="22341" y="75450"/>
                  </a:lnTo>
                  <a:close/>
                  <a:moveTo>
                    <a:pt x="22341" y="75208"/>
                  </a:moveTo>
                  <a:lnTo>
                    <a:pt x="17784" y="75208"/>
                  </a:lnTo>
                  <a:lnTo>
                    <a:pt x="17784" y="70651"/>
                  </a:lnTo>
                  <a:lnTo>
                    <a:pt x="22341" y="70651"/>
                  </a:lnTo>
                  <a:close/>
                  <a:moveTo>
                    <a:pt x="22341" y="70409"/>
                  </a:moveTo>
                  <a:lnTo>
                    <a:pt x="17784" y="70409"/>
                  </a:lnTo>
                  <a:lnTo>
                    <a:pt x="17784" y="65852"/>
                  </a:lnTo>
                  <a:lnTo>
                    <a:pt x="22341" y="65852"/>
                  </a:lnTo>
                  <a:close/>
                  <a:moveTo>
                    <a:pt x="22341" y="65610"/>
                  </a:moveTo>
                  <a:lnTo>
                    <a:pt x="17784" y="65610"/>
                  </a:lnTo>
                  <a:lnTo>
                    <a:pt x="17784" y="61013"/>
                  </a:lnTo>
                  <a:lnTo>
                    <a:pt x="22341" y="61013"/>
                  </a:lnTo>
                  <a:close/>
                  <a:moveTo>
                    <a:pt x="22341" y="60771"/>
                  </a:moveTo>
                  <a:lnTo>
                    <a:pt x="17784" y="60771"/>
                  </a:lnTo>
                  <a:lnTo>
                    <a:pt x="17784" y="56214"/>
                  </a:lnTo>
                  <a:lnTo>
                    <a:pt x="22341" y="56214"/>
                  </a:lnTo>
                  <a:close/>
                  <a:moveTo>
                    <a:pt x="22341" y="55972"/>
                  </a:moveTo>
                  <a:lnTo>
                    <a:pt x="17784" y="55972"/>
                  </a:lnTo>
                  <a:lnTo>
                    <a:pt x="17784" y="51416"/>
                  </a:lnTo>
                  <a:lnTo>
                    <a:pt x="22341" y="51416"/>
                  </a:lnTo>
                  <a:close/>
                  <a:moveTo>
                    <a:pt x="22341" y="51174"/>
                  </a:moveTo>
                  <a:lnTo>
                    <a:pt x="17784" y="51174"/>
                  </a:lnTo>
                  <a:lnTo>
                    <a:pt x="17784" y="46577"/>
                  </a:lnTo>
                  <a:lnTo>
                    <a:pt x="22341" y="46577"/>
                  </a:lnTo>
                  <a:close/>
                  <a:moveTo>
                    <a:pt x="22341" y="46335"/>
                  </a:moveTo>
                  <a:lnTo>
                    <a:pt x="17784" y="46335"/>
                  </a:lnTo>
                  <a:lnTo>
                    <a:pt x="17784" y="41778"/>
                  </a:lnTo>
                  <a:lnTo>
                    <a:pt x="22341" y="41778"/>
                  </a:lnTo>
                  <a:close/>
                  <a:moveTo>
                    <a:pt x="22341" y="41536"/>
                  </a:moveTo>
                  <a:lnTo>
                    <a:pt x="17784" y="41536"/>
                  </a:lnTo>
                  <a:lnTo>
                    <a:pt x="17784" y="36939"/>
                  </a:lnTo>
                  <a:lnTo>
                    <a:pt x="22341" y="36939"/>
                  </a:lnTo>
                  <a:close/>
                  <a:moveTo>
                    <a:pt x="22341" y="36737"/>
                  </a:moveTo>
                  <a:lnTo>
                    <a:pt x="17784" y="36737"/>
                  </a:lnTo>
                  <a:lnTo>
                    <a:pt x="17784" y="32140"/>
                  </a:lnTo>
                  <a:lnTo>
                    <a:pt x="22341" y="32140"/>
                  </a:lnTo>
                  <a:close/>
                  <a:moveTo>
                    <a:pt x="22341" y="31898"/>
                  </a:moveTo>
                  <a:lnTo>
                    <a:pt x="17784" y="31898"/>
                  </a:lnTo>
                  <a:lnTo>
                    <a:pt x="17784" y="27341"/>
                  </a:lnTo>
                  <a:lnTo>
                    <a:pt x="22341" y="27341"/>
                  </a:lnTo>
                  <a:close/>
                  <a:moveTo>
                    <a:pt x="22341" y="27099"/>
                  </a:moveTo>
                  <a:lnTo>
                    <a:pt x="17784" y="27099"/>
                  </a:lnTo>
                  <a:lnTo>
                    <a:pt x="17784" y="22502"/>
                  </a:lnTo>
                  <a:lnTo>
                    <a:pt x="22341" y="22502"/>
                  </a:lnTo>
                  <a:close/>
                  <a:moveTo>
                    <a:pt x="22341" y="22260"/>
                  </a:moveTo>
                  <a:lnTo>
                    <a:pt x="17784" y="22260"/>
                  </a:lnTo>
                  <a:lnTo>
                    <a:pt x="17784" y="17703"/>
                  </a:lnTo>
                  <a:lnTo>
                    <a:pt x="22341" y="17703"/>
                  </a:lnTo>
                  <a:close/>
                  <a:moveTo>
                    <a:pt x="22341" y="17461"/>
                  </a:moveTo>
                  <a:lnTo>
                    <a:pt x="17784" y="17461"/>
                  </a:lnTo>
                  <a:lnTo>
                    <a:pt x="17784" y="12904"/>
                  </a:lnTo>
                  <a:lnTo>
                    <a:pt x="22341" y="12904"/>
                  </a:lnTo>
                  <a:close/>
                  <a:moveTo>
                    <a:pt x="27139" y="84846"/>
                  </a:moveTo>
                  <a:lnTo>
                    <a:pt x="22583" y="84846"/>
                  </a:lnTo>
                  <a:lnTo>
                    <a:pt x="22583" y="80249"/>
                  </a:lnTo>
                  <a:lnTo>
                    <a:pt x="27139" y="80249"/>
                  </a:lnTo>
                  <a:close/>
                  <a:moveTo>
                    <a:pt x="27139" y="80007"/>
                  </a:moveTo>
                  <a:lnTo>
                    <a:pt x="22583" y="80007"/>
                  </a:lnTo>
                  <a:lnTo>
                    <a:pt x="22583" y="75450"/>
                  </a:lnTo>
                  <a:lnTo>
                    <a:pt x="27139" y="75450"/>
                  </a:lnTo>
                  <a:close/>
                  <a:moveTo>
                    <a:pt x="27139" y="75208"/>
                  </a:moveTo>
                  <a:lnTo>
                    <a:pt x="22583" y="75208"/>
                  </a:lnTo>
                  <a:lnTo>
                    <a:pt x="22583" y="70611"/>
                  </a:lnTo>
                  <a:lnTo>
                    <a:pt x="27139" y="70611"/>
                  </a:lnTo>
                  <a:close/>
                  <a:moveTo>
                    <a:pt x="27139" y="70369"/>
                  </a:moveTo>
                  <a:lnTo>
                    <a:pt x="22583" y="70369"/>
                  </a:lnTo>
                  <a:lnTo>
                    <a:pt x="22583" y="65812"/>
                  </a:lnTo>
                  <a:lnTo>
                    <a:pt x="27139" y="65812"/>
                  </a:lnTo>
                  <a:close/>
                  <a:moveTo>
                    <a:pt x="27139" y="65570"/>
                  </a:moveTo>
                  <a:lnTo>
                    <a:pt x="22583" y="65570"/>
                  </a:lnTo>
                  <a:lnTo>
                    <a:pt x="22583" y="61013"/>
                  </a:lnTo>
                  <a:lnTo>
                    <a:pt x="27139" y="61013"/>
                  </a:lnTo>
                  <a:close/>
                  <a:moveTo>
                    <a:pt x="27139" y="60771"/>
                  </a:moveTo>
                  <a:lnTo>
                    <a:pt x="22583" y="60771"/>
                  </a:lnTo>
                  <a:lnTo>
                    <a:pt x="22583" y="56174"/>
                  </a:lnTo>
                  <a:lnTo>
                    <a:pt x="27139" y="56174"/>
                  </a:lnTo>
                  <a:close/>
                  <a:moveTo>
                    <a:pt x="27139" y="55932"/>
                  </a:moveTo>
                  <a:lnTo>
                    <a:pt x="22583" y="55932"/>
                  </a:lnTo>
                  <a:lnTo>
                    <a:pt x="22583" y="51375"/>
                  </a:lnTo>
                  <a:lnTo>
                    <a:pt x="27139" y="51375"/>
                  </a:lnTo>
                  <a:close/>
                  <a:moveTo>
                    <a:pt x="27139" y="51133"/>
                  </a:moveTo>
                  <a:lnTo>
                    <a:pt x="22583" y="51133"/>
                  </a:lnTo>
                  <a:lnTo>
                    <a:pt x="22583" y="46577"/>
                  </a:lnTo>
                  <a:lnTo>
                    <a:pt x="27139" y="46577"/>
                  </a:lnTo>
                  <a:close/>
                  <a:moveTo>
                    <a:pt x="27139" y="46335"/>
                  </a:moveTo>
                  <a:lnTo>
                    <a:pt x="22583" y="46335"/>
                  </a:lnTo>
                  <a:lnTo>
                    <a:pt x="22583" y="41737"/>
                  </a:lnTo>
                  <a:lnTo>
                    <a:pt x="27139" y="41737"/>
                  </a:lnTo>
                  <a:close/>
                  <a:moveTo>
                    <a:pt x="27139" y="41495"/>
                  </a:moveTo>
                  <a:lnTo>
                    <a:pt x="22583" y="41495"/>
                  </a:lnTo>
                  <a:lnTo>
                    <a:pt x="22583" y="36939"/>
                  </a:lnTo>
                  <a:lnTo>
                    <a:pt x="27139" y="36939"/>
                  </a:lnTo>
                  <a:close/>
                  <a:moveTo>
                    <a:pt x="27139" y="36697"/>
                  </a:moveTo>
                  <a:lnTo>
                    <a:pt x="22583" y="36697"/>
                  </a:lnTo>
                  <a:lnTo>
                    <a:pt x="22583" y="32140"/>
                  </a:lnTo>
                  <a:lnTo>
                    <a:pt x="27139" y="32140"/>
                  </a:lnTo>
                  <a:close/>
                  <a:moveTo>
                    <a:pt x="27139" y="31898"/>
                  </a:moveTo>
                  <a:lnTo>
                    <a:pt x="22583" y="31898"/>
                  </a:lnTo>
                  <a:lnTo>
                    <a:pt x="22583" y="27301"/>
                  </a:lnTo>
                  <a:lnTo>
                    <a:pt x="27139" y="27301"/>
                  </a:lnTo>
                  <a:close/>
                  <a:moveTo>
                    <a:pt x="27139" y="27059"/>
                  </a:moveTo>
                  <a:lnTo>
                    <a:pt x="22583" y="27059"/>
                  </a:lnTo>
                  <a:lnTo>
                    <a:pt x="22583" y="22502"/>
                  </a:lnTo>
                  <a:lnTo>
                    <a:pt x="27139" y="22502"/>
                  </a:lnTo>
                  <a:close/>
                  <a:moveTo>
                    <a:pt x="27139" y="22260"/>
                  </a:moveTo>
                  <a:lnTo>
                    <a:pt x="22583" y="22260"/>
                  </a:lnTo>
                  <a:lnTo>
                    <a:pt x="22583" y="17703"/>
                  </a:lnTo>
                  <a:lnTo>
                    <a:pt x="27139" y="17703"/>
                  </a:lnTo>
                  <a:close/>
                  <a:moveTo>
                    <a:pt x="27139" y="17461"/>
                  </a:moveTo>
                  <a:lnTo>
                    <a:pt x="22583" y="17461"/>
                  </a:lnTo>
                  <a:lnTo>
                    <a:pt x="22583" y="12864"/>
                  </a:lnTo>
                  <a:lnTo>
                    <a:pt x="27139" y="12864"/>
                  </a:lnTo>
                  <a:close/>
                  <a:moveTo>
                    <a:pt x="27139" y="12622"/>
                  </a:moveTo>
                  <a:lnTo>
                    <a:pt x="22583" y="12622"/>
                  </a:lnTo>
                  <a:lnTo>
                    <a:pt x="22583" y="8065"/>
                  </a:lnTo>
                  <a:lnTo>
                    <a:pt x="27139" y="8065"/>
                  </a:lnTo>
                  <a:close/>
                  <a:moveTo>
                    <a:pt x="31979" y="84806"/>
                  </a:moveTo>
                  <a:lnTo>
                    <a:pt x="27381" y="84806"/>
                  </a:lnTo>
                  <a:lnTo>
                    <a:pt x="27381" y="80249"/>
                  </a:lnTo>
                  <a:lnTo>
                    <a:pt x="31979" y="80249"/>
                  </a:lnTo>
                  <a:close/>
                  <a:moveTo>
                    <a:pt x="31979" y="80007"/>
                  </a:moveTo>
                  <a:lnTo>
                    <a:pt x="27381" y="80007"/>
                  </a:lnTo>
                  <a:lnTo>
                    <a:pt x="27381" y="75410"/>
                  </a:lnTo>
                  <a:lnTo>
                    <a:pt x="31979" y="75410"/>
                  </a:lnTo>
                  <a:close/>
                  <a:moveTo>
                    <a:pt x="31979" y="75168"/>
                  </a:moveTo>
                  <a:lnTo>
                    <a:pt x="27381" y="75168"/>
                  </a:lnTo>
                  <a:lnTo>
                    <a:pt x="27381" y="70611"/>
                  </a:lnTo>
                  <a:lnTo>
                    <a:pt x="31979" y="70611"/>
                  </a:lnTo>
                  <a:close/>
                  <a:moveTo>
                    <a:pt x="31979" y="70369"/>
                  </a:moveTo>
                  <a:lnTo>
                    <a:pt x="27381" y="70369"/>
                  </a:lnTo>
                  <a:lnTo>
                    <a:pt x="27381" y="65812"/>
                  </a:lnTo>
                  <a:lnTo>
                    <a:pt x="31979" y="65812"/>
                  </a:lnTo>
                  <a:close/>
                  <a:moveTo>
                    <a:pt x="31979" y="65570"/>
                  </a:moveTo>
                  <a:lnTo>
                    <a:pt x="27381" y="65570"/>
                  </a:lnTo>
                  <a:lnTo>
                    <a:pt x="27381" y="60973"/>
                  </a:lnTo>
                  <a:lnTo>
                    <a:pt x="31979" y="60973"/>
                  </a:lnTo>
                  <a:close/>
                  <a:moveTo>
                    <a:pt x="31979" y="60731"/>
                  </a:moveTo>
                  <a:lnTo>
                    <a:pt x="27381" y="60731"/>
                  </a:lnTo>
                  <a:lnTo>
                    <a:pt x="27381" y="56174"/>
                  </a:lnTo>
                  <a:lnTo>
                    <a:pt x="31979" y="56174"/>
                  </a:lnTo>
                  <a:close/>
                  <a:moveTo>
                    <a:pt x="31979" y="55932"/>
                  </a:moveTo>
                  <a:lnTo>
                    <a:pt x="27381" y="55932"/>
                  </a:lnTo>
                  <a:lnTo>
                    <a:pt x="27381" y="51375"/>
                  </a:lnTo>
                  <a:lnTo>
                    <a:pt x="31979" y="51375"/>
                  </a:lnTo>
                  <a:close/>
                  <a:moveTo>
                    <a:pt x="31979" y="51133"/>
                  </a:moveTo>
                  <a:lnTo>
                    <a:pt x="27381" y="51133"/>
                  </a:lnTo>
                  <a:lnTo>
                    <a:pt x="27381" y="46536"/>
                  </a:lnTo>
                  <a:lnTo>
                    <a:pt x="31979" y="46536"/>
                  </a:lnTo>
                  <a:close/>
                  <a:moveTo>
                    <a:pt x="31979" y="46294"/>
                  </a:moveTo>
                  <a:lnTo>
                    <a:pt x="27381" y="46294"/>
                  </a:lnTo>
                  <a:lnTo>
                    <a:pt x="27381" y="41737"/>
                  </a:lnTo>
                  <a:lnTo>
                    <a:pt x="31979" y="41737"/>
                  </a:lnTo>
                  <a:close/>
                  <a:moveTo>
                    <a:pt x="31979" y="41495"/>
                  </a:moveTo>
                  <a:lnTo>
                    <a:pt x="27381" y="41495"/>
                  </a:lnTo>
                  <a:lnTo>
                    <a:pt x="27381" y="36898"/>
                  </a:lnTo>
                  <a:lnTo>
                    <a:pt x="31979" y="36898"/>
                  </a:lnTo>
                  <a:close/>
                  <a:moveTo>
                    <a:pt x="31979" y="36656"/>
                  </a:moveTo>
                  <a:lnTo>
                    <a:pt x="27381" y="36656"/>
                  </a:lnTo>
                  <a:lnTo>
                    <a:pt x="27381" y="32099"/>
                  </a:lnTo>
                  <a:lnTo>
                    <a:pt x="31979" y="32099"/>
                  </a:lnTo>
                  <a:close/>
                  <a:moveTo>
                    <a:pt x="31979" y="31858"/>
                  </a:moveTo>
                  <a:lnTo>
                    <a:pt x="27381" y="31858"/>
                  </a:lnTo>
                  <a:lnTo>
                    <a:pt x="27381" y="27301"/>
                  </a:lnTo>
                  <a:lnTo>
                    <a:pt x="31979" y="27301"/>
                  </a:lnTo>
                  <a:close/>
                  <a:moveTo>
                    <a:pt x="31979" y="27059"/>
                  </a:moveTo>
                  <a:lnTo>
                    <a:pt x="27381" y="27059"/>
                  </a:lnTo>
                  <a:lnTo>
                    <a:pt x="27381" y="22462"/>
                  </a:lnTo>
                  <a:lnTo>
                    <a:pt x="31979" y="22462"/>
                  </a:lnTo>
                  <a:close/>
                  <a:moveTo>
                    <a:pt x="31979" y="22220"/>
                  </a:moveTo>
                  <a:lnTo>
                    <a:pt x="27381" y="22220"/>
                  </a:lnTo>
                  <a:lnTo>
                    <a:pt x="27381" y="17663"/>
                  </a:lnTo>
                  <a:lnTo>
                    <a:pt x="31979" y="17663"/>
                  </a:lnTo>
                  <a:close/>
                  <a:moveTo>
                    <a:pt x="31979" y="17421"/>
                  </a:moveTo>
                  <a:lnTo>
                    <a:pt x="27381" y="17421"/>
                  </a:lnTo>
                  <a:lnTo>
                    <a:pt x="27381" y="12864"/>
                  </a:lnTo>
                  <a:lnTo>
                    <a:pt x="31979" y="12864"/>
                  </a:lnTo>
                  <a:close/>
                  <a:moveTo>
                    <a:pt x="31979" y="12622"/>
                  </a:moveTo>
                  <a:lnTo>
                    <a:pt x="27381" y="12622"/>
                  </a:lnTo>
                  <a:lnTo>
                    <a:pt x="27381" y="8025"/>
                  </a:lnTo>
                  <a:lnTo>
                    <a:pt x="31979" y="8025"/>
                  </a:lnTo>
                  <a:close/>
                  <a:moveTo>
                    <a:pt x="36777" y="89604"/>
                  </a:moveTo>
                  <a:lnTo>
                    <a:pt x="32220" y="89604"/>
                  </a:lnTo>
                  <a:lnTo>
                    <a:pt x="32220" y="85007"/>
                  </a:lnTo>
                  <a:lnTo>
                    <a:pt x="36777" y="85007"/>
                  </a:lnTo>
                  <a:close/>
                  <a:moveTo>
                    <a:pt x="36777" y="84765"/>
                  </a:moveTo>
                  <a:lnTo>
                    <a:pt x="32220" y="84765"/>
                  </a:lnTo>
                  <a:lnTo>
                    <a:pt x="32220" y="80208"/>
                  </a:lnTo>
                  <a:lnTo>
                    <a:pt x="36777" y="80208"/>
                  </a:lnTo>
                  <a:close/>
                  <a:moveTo>
                    <a:pt x="36777" y="79966"/>
                  </a:moveTo>
                  <a:lnTo>
                    <a:pt x="32220" y="79966"/>
                  </a:lnTo>
                  <a:lnTo>
                    <a:pt x="32220" y="75410"/>
                  </a:lnTo>
                  <a:lnTo>
                    <a:pt x="36777" y="75410"/>
                  </a:lnTo>
                  <a:close/>
                  <a:moveTo>
                    <a:pt x="36777" y="75168"/>
                  </a:moveTo>
                  <a:lnTo>
                    <a:pt x="32220" y="75168"/>
                  </a:lnTo>
                  <a:lnTo>
                    <a:pt x="32220" y="70570"/>
                  </a:lnTo>
                  <a:lnTo>
                    <a:pt x="36777" y="70570"/>
                  </a:lnTo>
                  <a:close/>
                  <a:moveTo>
                    <a:pt x="36777" y="70329"/>
                  </a:moveTo>
                  <a:lnTo>
                    <a:pt x="32220" y="70329"/>
                  </a:lnTo>
                  <a:lnTo>
                    <a:pt x="32220" y="65772"/>
                  </a:lnTo>
                  <a:lnTo>
                    <a:pt x="36777" y="65772"/>
                  </a:lnTo>
                  <a:close/>
                  <a:moveTo>
                    <a:pt x="36777" y="65530"/>
                  </a:moveTo>
                  <a:lnTo>
                    <a:pt x="32220" y="65530"/>
                  </a:lnTo>
                  <a:lnTo>
                    <a:pt x="32220" y="60973"/>
                  </a:lnTo>
                  <a:lnTo>
                    <a:pt x="36777" y="60973"/>
                  </a:lnTo>
                  <a:close/>
                  <a:moveTo>
                    <a:pt x="36777" y="60731"/>
                  </a:moveTo>
                  <a:lnTo>
                    <a:pt x="32220" y="60731"/>
                  </a:lnTo>
                  <a:lnTo>
                    <a:pt x="32220" y="56134"/>
                  </a:lnTo>
                  <a:lnTo>
                    <a:pt x="36777" y="56134"/>
                  </a:lnTo>
                  <a:close/>
                  <a:moveTo>
                    <a:pt x="36777" y="55892"/>
                  </a:moveTo>
                  <a:lnTo>
                    <a:pt x="32220" y="55892"/>
                  </a:lnTo>
                  <a:lnTo>
                    <a:pt x="32220" y="51335"/>
                  </a:lnTo>
                  <a:lnTo>
                    <a:pt x="36777" y="51335"/>
                  </a:lnTo>
                  <a:close/>
                  <a:moveTo>
                    <a:pt x="36777" y="51093"/>
                  </a:moveTo>
                  <a:lnTo>
                    <a:pt x="32220" y="51093"/>
                  </a:lnTo>
                  <a:lnTo>
                    <a:pt x="32220" y="46536"/>
                  </a:lnTo>
                  <a:lnTo>
                    <a:pt x="36777" y="46536"/>
                  </a:lnTo>
                  <a:close/>
                  <a:moveTo>
                    <a:pt x="36777" y="46294"/>
                  </a:moveTo>
                  <a:lnTo>
                    <a:pt x="32220" y="46294"/>
                  </a:lnTo>
                  <a:lnTo>
                    <a:pt x="32220" y="41697"/>
                  </a:lnTo>
                  <a:lnTo>
                    <a:pt x="36777" y="41697"/>
                  </a:lnTo>
                  <a:close/>
                  <a:moveTo>
                    <a:pt x="36777" y="41455"/>
                  </a:moveTo>
                  <a:lnTo>
                    <a:pt x="32220" y="41455"/>
                  </a:lnTo>
                  <a:lnTo>
                    <a:pt x="32220" y="36898"/>
                  </a:lnTo>
                  <a:lnTo>
                    <a:pt x="36777" y="36898"/>
                  </a:lnTo>
                  <a:close/>
                  <a:moveTo>
                    <a:pt x="36777" y="36656"/>
                  </a:moveTo>
                  <a:lnTo>
                    <a:pt x="32220" y="36656"/>
                  </a:lnTo>
                  <a:lnTo>
                    <a:pt x="32220" y="32059"/>
                  </a:lnTo>
                  <a:lnTo>
                    <a:pt x="36777" y="32059"/>
                  </a:lnTo>
                  <a:close/>
                  <a:moveTo>
                    <a:pt x="36777" y="31817"/>
                  </a:moveTo>
                  <a:lnTo>
                    <a:pt x="32220" y="31817"/>
                  </a:lnTo>
                  <a:lnTo>
                    <a:pt x="32220" y="27260"/>
                  </a:lnTo>
                  <a:lnTo>
                    <a:pt x="36777" y="27260"/>
                  </a:lnTo>
                  <a:close/>
                  <a:moveTo>
                    <a:pt x="36777" y="27018"/>
                  </a:moveTo>
                  <a:lnTo>
                    <a:pt x="32220" y="27018"/>
                  </a:lnTo>
                  <a:lnTo>
                    <a:pt x="32220" y="22462"/>
                  </a:lnTo>
                  <a:lnTo>
                    <a:pt x="36777" y="22462"/>
                  </a:lnTo>
                  <a:close/>
                  <a:moveTo>
                    <a:pt x="36777" y="22220"/>
                  </a:moveTo>
                  <a:lnTo>
                    <a:pt x="32220" y="22220"/>
                  </a:lnTo>
                  <a:lnTo>
                    <a:pt x="32220" y="17622"/>
                  </a:lnTo>
                  <a:lnTo>
                    <a:pt x="36777" y="17622"/>
                  </a:lnTo>
                  <a:close/>
                  <a:moveTo>
                    <a:pt x="36777" y="17380"/>
                  </a:moveTo>
                  <a:lnTo>
                    <a:pt x="32220" y="17380"/>
                  </a:lnTo>
                  <a:lnTo>
                    <a:pt x="32220" y="12824"/>
                  </a:lnTo>
                  <a:lnTo>
                    <a:pt x="36777" y="12824"/>
                  </a:lnTo>
                  <a:close/>
                  <a:moveTo>
                    <a:pt x="36777" y="12582"/>
                  </a:moveTo>
                  <a:lnTo>
                    <a:pt x="32220" y="12582"/>
                  </a:lnTo>
                  <a:lnTo>
                    <a:pt x="32220" y="8025"/>
                  </a:lnTo>
                  <a:lnTo>
                    <a:pt x="36777" y="8025"/>
                  </a:lnTo>
                  <a:close/>
                  <a:moveTo>
                    <a:pt x="36777" y="7783"/>
                  </a:moveTo>
                  <a:lnTo>
                    <a:pt x="32220" y="7783"/>
                  </a:lnTo>
                  <a:lnTo>
                    <a:pt x="32220" y="3307"/>
                  </a:lnTo>
                  <a:lnTo>
                    <a:pt x="36777" y="3307"/>
                  </a:lnTo>
                  <a:lnTo>
                    <a:pt x="36777" y="7904"/>
                  </a:lnTo>
                  <a:close/>
                  <a:moveTo>
                    <a:pt x="41616" y="89564"/>
                  </a:moveTo>
                  <a:lnTo>
                    <a:pt x="37019" y="89564"/>
                  </a:lnTo>
                  <a:lnTo>
                    <a:pt x="37019" y="85007"/>
                  </a:lnTo>
                  <a:lnTo>
                    <a:pt x="41616" y="85007"/>
                  </a:lnTo>
                  <a:close/>
                  <a:moveTo>
                    <a:pt x="41616" y="84765"/>
                  </a:moveTo>
                  <a:lnTo>
                    <a:pt x="37019" y="84765"/>
                  </a:lnTo>
                  <a:lnTo>
                    <a:pt x="37019" y="80168"/>
                  </a:lnTo>
                  <a:lnTo>
                    <a:pt x="41616" y="80168"/>
                  </a:lnTo>
                  <a:close/>
                  <a:moveTo>
                    <a:pt x="41616" y="79926"/>
                  </a:moveTo>
                  <a:lnTo>
                    <a:pt x="37019" y="79926"/>
                  </a:lnTo>
                  <a:lnTo>
                    <a:pt x="37019" y="75369"/>
                  </a:lnTo>
                  <a:lnTo>
                    <a:pt x="41616" y="75369"/>
                  </a:lnTo>
                  <a:close/>
                  <a:moveTo>
                    <a:pt x="41616" y="75127"/>
                  </a:moveTo>
                  <a:lnTo>
                    <a:pt x="37019" y="75127"/>
                  </a:lnTo>
                  <a:lnTo>
                    <a:pt x="37019" y="70570"/>
                  </a:lnTo>
                  <a:lnTo>
                    <a:pt x="41616" y="70570"/>
                  </a:lnTo>
                  <a:close/>
                  <a:moveTo>
                    <a:pt x="41616" y="70329"/>
                  </a:moveTo>
                  <a:lnTo>
                    <a:pt x="37019" y="70329"/>
                  </a:lnTo>
                  <a:lnTo>
                    <a:pt x="37019" y="65731"/>
                  </a:lnTo>
                  <a:lnTo>
                    <a:pt x="41616" y="65731"/>
                  </a:lnTo>
                  <a:close/>
                  <a:moveTo>
                    <a:pt x="41616" y="65489"/>
                  </a:moveTo>
                  <a:lnTo>
                    <a:pt x="37019" y="65489"/>
                  </a:lnTo>
                  <a:lnTo>
                    <a:pt x="37019" y="60933"/>
                  </a:lnTo>
                  <a:lnTo>
                    <a:pt x="41616" y="60933"/>
                  </a:lnTo>
                  <a:close/>
                  <a:moveTo>
                    <a:pt x="41616" y="60691"/>
                  </a:moveTo>
                  <a:lnTo>
                    <a:pt x="37019" y="60691"/>
                  </a:lnTo>
                  <a:lnTo>
                    <a:pt x="37019" y="56134"/>
                  </a:lnTo>
                  <a:lnTo>
                    <a:pt x="41616" y="56134"/>
                  </a:lnTo>
                  <a:close/>
                  <a:moveTo>
                    <a:pt x="41616" y="55892"/>
                  </a:moveTo>
                  <a:lnTo>
                    <a:pt x="37019" y="55892"/>
                  </a:lnTo>
                  <a:lnTo>
                    <a:pt x="37019" y="51295"/>
                  </a:lnTo>
                  <a:lnTo>
                    <a:pt x="41616" y="51295"/>
                  </a:lnTo>
                  <a:close/>
                  <a:moveTo>
                    <a:pt x="41616" y="51053"/>
                  </a:moveTo>
                  <a:lnTo>
                    <a:pt x="37019" y="51053"/>
                  </a:lnTo>
                  <a:lnTo>
                    <a:pt x="37019" y="46496"/>
                  </a:lnTo>
                  <a:lnTo>
                    <a:pt x="41616" y="46496"/>
                  </a:lnTo>
                  <a:close/>
                  <a:moveTo>
                    <a:pt x="41616" y="46254"/>
                  </a:moveTo>
                  <a:lnTo>
                    <a:pt x="37019" y="46254"/>
                  </a:lnTo>
                  <a:lnTo>
                    <a:pt x="37019" y="41697"/>
                  </a:lnTo>
                  <a:lnTo>
                    <a:pt x="41616" y="41697"/>
                  </a:lnTo>
                  <a:close/>
                  <a:moveTo>
                    <a:pt x="41616" y="41455"/>
                  </a:moveTo>
                  <a:lnTo>
                    <a:pt x="37019" y="41455"/>
                  </a:lnTo>
                  <a:lnTo>
                    <a:pt x="37019" y="36858"/>
                  </a:lnTo>
                  <a:lnTo>
                    <a:pt x="41616" y="36858"/>
                  </a:lnTo>
                  <a:close/>
                  <a:moveTo>
                    <a:pt x="41616" y="36616"/>
                  </a:moveTo>
                  <a:lnTo>
                    <a:pt x="37019" y="36616"/>
                  </a:lnTo>
                  <a:lnTo>
                    <a:pt x="37019" y="32059"/>
                  </a:lnTo>
                  <a:lnTo>
                    <a:pt x="41616" y="32059"/>
                  </a:lnTo>
                  <a:close/>
                  <a:moveTo>
                    <a:pt x="41616" y="31817"/>
                  </a:moveTo>
                  <a:lnTo>
                    <a:pt x="37019" y="31817"/>
                  </a:lnTo>
                  <a:lnTo>
                    <a:pt x="37019" y="27220"/>
                  </a:lnTo>
                  <a:lnTo>
                    <a:pt x="41616" y="27220"/>
                  </a:lnTo>
                  <a:close/>
                  <a:moveTo>
                    <a:pt x="41616" y="26978"/>
                  </a:moveTo>
                  <a:lnTo>
                    <a:pt x="37019" y="26978"/>
                  </a:lnTo>
                  <a:lnTo>
                    <a:pt x="37019" y="22421"/>
                  </a:lnTo>
                  <a:lnTo>
                    <a:pt x="41616" y="22421"/>
                  </a:lnTo>
                  <a:close/>
                  <a:moveTo>
                    <a:pt x="41616" y="22179"/>
                  </a:moveTo>
                  <a:lnTo>
                    <a:pt x="37019" y="22179"/>
                  </a:lnTo>
                  <a:lnTo>
                    <a:pt x="37019" y="17622"/>
                  </a:lnTo>
                  <a:lnTo>
                    <a:pt x="41616" y="17622"/>
                  </a:lnTo>
                  <a:close/>
                  <a:moveTo>
                    <a:pt x="41616" y="17380"/>
                  </a:moveTo>
                  <a:lnTo>
                    <a:pt x="37019" y="17380"/>
                  </a:lnTo>
                  <a:lnTo>
                    <a:pt x="37019" y="12783"/>
                  </a:lnTo>
                  <a:lnTo>
                    <a:pt x="41616" y="12783"/>
                  </a:lnTo>
                  <a:close/>
                  <a:moveTo>
                    <a:pt x="41616" y="12541"/>
                  </a:moveTo>
                  <a:lnTo>
                    <a:pt x="37019" y="12541"/>
                  </a:lnTo>
                  <a:lnTo>
                    <a:pt x="37019" y="7985"/>
                  </a:lnTo>
                  <a:lnTo>
                    <a:pt x="41616" y="7985"/>
                  </a:lnTo>
                  <a:close/>
                  <a:moveTo>
                    <a:pt x="41616" y="7743"/>
                  </a:moveTo>
                  <a:lnTo>
                    <a:pt x="37019" y="7743"/>
                  </a:lnTo>
                  <a:lnTo>
                    <a:pt x="37019" y="3307"/>
                  </a:lnTo>
                  <a:lnTo>
                    <a:pt x="41616" y="3307"/>
                  </a:lnTo>
                  <a:lnTo>
                    <a:pt x="41616" y="7904"/>
                  </a:lnTo>
                  <a:close/>
                  <a:moveTo>
                    <a:pt x="46415" y="89564"/>
                  </a:moveTo>
                  <a:lnTo>
                    <a:pt x="41858" y="89564"/>
                  </a:lnTo>
                  <a:lnTo>
                    <a:pt x="41858" y="84967"/>
                  </a:lnTo>
                  <a:lnTo>
                    <a:pt x="46415" y="84967"/>
                  </a:lnTo>
                  <a:close/>
                  <a:moveTo>
                    <a:pt x="46415" y="84725"/>
                  </a:moveTo>
                  <a:lnTo>
                    <a:pt x="41858" y="84725"/>
                  </a:lnTo>
                  <a:lnTo>
                    <a:pt x="41858" y="80168"/>
                  </a:lnTo>
                  <a:lnTo>
                    <a:pt x="46415" y="80168"/>
                  </a:lnTo>
                  <a:close/>
                  <a:moveTo>
                    <a:pt x="46415" y="79926"/>
                  </a:moveTo>
                  <a:lnTo>
                    <a:pt x="41858" y="79926"/>
                  </a:lnTo>
                  <a:lnTo>
                    <a:pt x="41858" y="75329"/>
                  </a:lnTo>
                  <a:lnTo>
                    <a:pt x="46415" y="75329"/>
                  </a:lnTo>
                  <a:close/>
                  <a:moveTo>
                    <a:pt x="46415" y="75087"/>
                  </a:moveTo>
                  <a:lnTo>
                    <a:pt x="41858" y="75087"/>
                  </a:lnTo>
                  <a:lnTo>
                    <a:pt x="41858" y="70530"/>
                  </a:lnTo>
                  <a:lnTo>
                    <a:pt x="46415" y="70530"/>
                  </a:lnTo>
                  <a:close/>
                  <a:moveTo>
                    <a:pt x="46415" y="70288"/>
                  </a:moveTo>
                  <a:lnTo>
                    <a:pt x="41858" y="70288"/>
                  </a:lnTo>
                  <a:lnTo>
                    <a:pt x="41858" y="65731"/>
                  </a:lnTo>
                  <a:lnTo>
                    <a:pt x="46415" y="65731"/>
                  </a:lnTo>
                  <a:close/>
                  <a:moveTo>
                    <a:pt x="46415" y="65489"/>
                  </a:moveTo>
                  <a:lnTo>
                    <a:pt x="41858" y="65489"/>
                  </a:lnTo>
                  <a:lnTo>
                    <a:pt x="41858" y="60892"/>
                  </a:lnTo>
                  <a:lnTo>
                    <a:pt x="46415" y="60892"/>
                  </a:lnTo>
                  <a:close/>
                  <a:moveTo>
                    <a:pt x="46415" y="60650"/>
                  </a:moveTo>
                  <a:lnTo>
                    <a:pt x="41858" y="60650"/>
                  </a:lnTo>
                  <a:lnTo>
                    <a:pt x="41858" y="56093"/>
                  </a:lnTo>
                  <a:lnTo>
                    <a:pt x="46415" y="56093"/>
                  </a:lnTo>
                  <a:close/>
                  <a:moveTo>
                    <a:pt x="46415" y="55851"/>
                  </a:moveTo>
                  <a:lnTo>
                    <a:pt x="41858" y="55851"/>
                  </a:lnTo>
                  <a:lnTo>
                    <a:pt x="41858" y="51295"/>
                  </a:lnTo>
                  <a:lnTo>
                    <a:pt x="46415" y="51295"/>
                  </a:lnTo>
                  <a:close/>
                  <a:moveTo>
                    <a:pt x="46415" y="51053"/>
                  </a:moveTo>
                  <a:lnTo>
                    <a:pt x="41858" y="51053"/>
                  </a:lnTo>
                  <a:lnTo>
                    <a:pt x="41858" y="46456"/>
                  </a:lnTo>
                  <a:lnTo>
                    <a:pt x="46415" y="46456"/>
                  </a:lnTo>
                  <a:close/>
                  <a:moveTo>
                    <a:pt x="46415" y="46214"/>
                  </a:moveTo>
                  <a:lnTo>
                    <a:pt x="41858" y="46214"/>
                  </a:lnTo>
                  <a:lnTo>
                    <a:pt x="41858" y="41657"/>
                  </a:lnTo>
                  <a:lnTo>
                    <a:pt x="46415" y="41657"/>
                  </a:lnTo>
                  <a:close/>
                  <a:moveTo>
                    <a:pt x="46415" y="41415"/>
                  </a:moveTo>
                  <a:lnTo>
                    <a:pt x="41858" y="41415"/>
                  </a:lnTo>
                  <a:lnTo>
                    <a:pt x="41858" y="36858"/>
                  </a:lnTo>
                  <a:lnTo>
                    <a:pt x="46415" y="36858"/>
                  </a:lnTo>
                  <a:close/>
                  <a:moveTo>
                    <a:pt x="46415" y="36616"/>
                  </a:moveTo>
                  <a:lnTo>
                    <a:pt x="41858" y="36616"/>
                  </a:lnTo>
                  <a:lnTo>
                    <a:pt x="41858" y="32019"/>
                  </a:lnTo>
                  <a:lnTo>
                    <a:pt x="46415" y="32019"/>
                  </a:lnTo>
                  <a:close/>
                  <a:moveTo>
                    <a:pt x="46415" y="31777"/>
                  </a:moveTo>
                  <a:lnTo>
                    <a:pt x="41858" y="31777"/>
                  </a:lnTo>
                  <a:lnTo>
                    <a:pt x="41858" y="27220"/>
                  </a:lnTo>
                  <a:lnTo>
                    <a:pt x="46415" y="27220"/>
                  </a:lnTo>
                  <a:close/>
                  <a:moveTo>
                    <a:pt x="46415" y="26978"/>
                  </a:moveTo>
                  <a:lnTo>
                    <a:pt x="41858" y="26978"/>
                  </a:lnTo>
                  <a:lnTo>
                    <a:pt x="41858" y="22381"/>
                  </a:lnTo>
                  <a:lnTo>
                    <a:pt x="46415" y="22381"/>
                  </a:lnTo>
                  <a:close/>
                  <a:moveTo>
                    <a:pt x="46415" y="22139"/>
                  </a:moveTo>
                  <a:lnTo>
                    <a:pt x="41858" y="22139"/>
                  </a:lnTo>
                  <a:lnTo>
                    <a:pt x="41858" y="17582"/>
                  </a:lnTo>
                  <a:lnTo>
                    <a:pt x="46415" y="17582"/>
                  </a:lnTo>
                  <a:close/>
                  <a:moveTo>
                    <a:pt x="46415" y="17340"/>
                  </a:moveTo>
                  <a:lnTo>
                    <a:pt x="41858" y="17340"/>
                  </a:lnTo>
                  <a:lnTo>
                    <a:pt x="41858" y="12783"/>
                  </a:lnTo>
                  <a:lnTo>
                    <a:pt x="46415" y="12783"/>
                  </a:lnTo>
                  <a:close/>
                  <a:moveTo>
                    <a:pt x="46415" y="12541"/>
                  </a:moveTo>
                  <a:lnTo>
                    <a:pt x="41858" y="12541"/>
                  </a:lnTo>
                  <a:lnTo>
                    <a:pt x="41858" y="7944"/>
                  </a:lnTo>
                  <a:lnTo>
                    <a:pt x="46415" y="7944"/>
                  </a:lnTo>
                  <a:close/>
                  <a:moveTo>
                    <a:pt x="46415" y="7702"/>
                  </a:moveTo>
                  <a:lnTo>
                    <a:pt x="41858" y="7702"/>
                  </a:lnTo>
                  <a:lnTo>
                    <a:pt x="41858" y="3307"/>
                  </a:lnTo>
                  <a:lnTo>
                    <a:pt x="46415" y="3307"/>
                  </a:lnTo>
                  <a:lnTo>
                    <a:pt x="46415" y="7904"/>
                  </a:lnTo>
                  <a:close/>
                  <a:moveTo>
                    <a:pt x="51214" y="89524"/>
                  </a:moveTo>
                  <a:lnTo>
                    <a:pt x="46657" y="89524"/>
                  </a:lnTo>
                  <a:lnTo>
                    <a:pt x="46657" y="84967"/>
                  </a:lnTo>
                  <a:lnTo>
                    <a:pt x="51214" y="84967"/>
                  </a:lnTo>
                  <a:close/>
                  <a:moveTo>
                    <a:pt x="51214" y="84685"/>
                  </a:moveTo>
                  <a:lnTo>
                    <a:pt x="46657" y="84685"/>
                  </a:lnTo>
                  <a:lnTo>
                    <a:pt x="46657" y="80128"/>
                  </a:lnTo>
                  <a:lnTo>
                    <a:pt x="51214" y="80128"/>
                  </a:lnTo>
                  <a:close/>
                  <a:moveTo>
                    <a:pt x="51214" y="79886"/>
                  </a:moveTo>
                  <a:lnTo>
                    <a:pt x="46657" y="79886"/>
                  </a:lnTo>
                  <a:lnTo>
                    <a:pt x="46657" y="75329"/>
                  </a:lnTo>
                  <a:lnTo>
                    <a:pt x="51214" y="75329"/>
                  </a:lnTo>
                  <a:close/>
                  <a:moveTo>
                    <a:pt x="51214" y="75087"/>
                  </a:moveTo>
                  <a:lnTo>
                    <a:pt x="46657" y="75087"/>
                  </a:lnTo>
                  <a:lnTo>
                    <a:pt x="46657" y="70490"/>
                  </a:lnTo>
                  <a:lnTo>
                    <a:pt x="51214" y="70490"/>
                  </a:lnTo>
                  <a:close/>
                  <a:moveTo>
                    <a:pt x="51214" y="70248"/>
                  </a:moveTo>
                  <a:lnTo>
                    <a:pt x="46657" y="70248"/>
                  </a:lnTo>
                  <a:lnTo>
                    <a:pt x="46657" y="65691"/>
                  </a:lnTo>
                  <a:lnTo>
                    <a:pt x="51214" y="65691"/>
                  </a:lnTo>
                  <a:close/>
                  <a:moveTo>
                    <a:pt x="51214" y="65449"/>
                  </a:moveTo>
                  <a:lnTo>
                    <a:pt x="46657" y="65449"/>
                  </a:lnTo>
                  <a:lnTo>
                    <a:pt x="46657" y="60892"/>
                  </a:lnTo>
                  <a:lnTo>
                    <a:pt x="51214" y="60892"/>
                  </a:lnTo>
                  <a:close/>
                  <a:moveTo>
                    <a:pt x="51214" y="60650"/>
                  </a:moveTo>
                  <a:lnTo>
                    <a:pt x="46657" y="60650"/>
                  </a:lnTo>
                  <a:lnTo>
                    <a:pt x="46657" y="56053"/>
                  </a:lnTo>
                  <a:lnTo>
                    <a:pt x="51214" y="56053"/>
                  </a:lnTo>
                  <a:close/>
                  <a:moveTo>
                    <a:pt x="51214" y="55811"/>
                  </a:moveTo>
                  <a:lnTo>
                    <a:pt x="46657" y="55811"/>
                  </a:lnTo>
                  <a:lnTo>
                    <a:pt x="46657" y="51254"/>
                  </a:lnTo>
                  <a:lnTo>
                    <a:pt x="51214" y="51254"/>
                  </a:lnTo>
                  <a:close/>
                  <a:moveTo>
                    <a:pt x="51214" y="51012"/>
                  </a:moveTo>
                  <a:lnTo>
                    <a:pt x="46657" y="51012"/>
                  </a:lnTo>
                  <a:lnTo>
                    <a:pt x="46657" y="46456"/>
                  </a:lnTo>
                  <a:lnTo>
                    <a:pt x="51214" y="46456"/>
                  </a:lnTo>
                  <a:close/>
                  <a:moveTo>
                    <a:pt x="51214" y="46214"/>
                  </a:moveTo>
                  <a:lnTo>
                    <a:pt x="46657" y="46214"/>
                  </a:lnTo>
                  <a:lnTo>
                    <a:pt x="46657" y="41616"/>
                  </a:lnTo>
                  <a:lnTo>
                    <a:pt x="51214" y="41616"/>
                  </a:lnTo>
                  <a:close/>
                  <a:moveTo>
                    <a:pt x="51214" y="41374"/>
                  </a:moveTo>
                  <a:lnTo>
                    <a:pt x="46657" y="41374"/>
                  </a:lnTo>
                  <a:lnTo>
                    <a:pt x="46657" y="36818"/>
                  </a:lnTo>
                  <a:lnTo>
                    <a:pt x="51214" y="36818"/>
                  </a:lnTo>
                  <a:close/>
                  <a:moveTo>
                    <a:pt x="51214" y="36576"/>
                  </a:moveTo>
                  <a:lnTo>
                    <a:pt x="46657" y="36576"/>
                  </a:lnTo>
                  <a:lnTo>
                    <a:pt x="46657" y="32019"/>
                  </a:lnTo>
                  <a:lnTo>
                    <a:pt x="51214" y="32019"/>
                  </a:lnTo>
                  <a:close/>
                  <a:moveTo>
                    <a:pt x="51214" y="31777"/>
                  </a:moveTo>
                  <a:lnTo>
                    <a:pt x="46657" y="31777"/>
                  </a:lnTo>
                  <a:lnTo>
                    <a:pt x="46657" y="27180"/>
                  </a:lnTo>
                  <a:lnTo>
                    <a:pt x="51214" y="27180"/>
                  </a:lnTo>
                  <a:close/>
                  <a:moveTo>
                    <a:pt x="51214" y="26938"/>
                  </a:moveTo>
                  <a:lnTo>
                    <a:pt x="46657" y="26938"/>
                  </a:lnTo>
                  <a:lnTo>
                    <a:pt x="46657" y="22381"/>
                  </a:lnTo>
                  <a:lnTo>
                    <a:pt x="51214" y="22381"/>
                  </a:lnTo>
                  <a:close/>
                  <a:moveTo>
                    <a:pt x="51214" y="22139"/>
                  </a:moveTo>
                  <a:lnTo>
                    <a:pt x="46657" y="22139"/>
                  </a:lnTo>
                  <a:lnTo>
                    <a:pt x="46657" y="17582"/>
                  </a:lnTo>
                  <a:lnTo>
                    <a:pt x="51214" y="17582"/>
                  </a:lnTo>
                  <a:close/>
                  <a:moveTo>
                    <a:pt x="51214" y="17340"/>
                  </a:moveTo>
                  <a:lnTo>
                    <a:pt x="46657" y="17340"/>
                  </a:lnTo>
                  <a:lnTo>
                    <a:pt x="46657" y="12743"/>
                  </a:lnTo>
                  <a:lnTo>
                    <a:pt x="51214" y="12743"/>
                  </a:lnTo>
                  <a:close/>
                  <a:moveTo>
                    <a:pt x="51214" y="12501"/>
                  </a:moveTo>
                  <a:lnTo>
                    <a:pt x="46657" y="12501"/>
                  </a:lnTo>
                  <a:lnTo>
                    <a:pt x="46657" y="7944"/>
                  </a:lnTo>
                  <a:lnTo>
                    <a:pt x="51214" y="7944"/>
                  </a:lnTo>
                  <a:close/>
                  <a:moveTo>
                    <a:pt x="51214" y="7702"/>
                  </a:moveTo>
                  <a:lnTo>
                    <a:pt x="46657" y="7702"/>
                  </a:lnTo>
                  <a:lnTo>
                    <a:pt x="46657" y="3307"/>
                  </a:lnTo>
                  <a:lnTo>
                    <a:pt x="51214" y="3307"/>
                  </a:lnTo>
                  <a:lnTo>
                    <a:pt x="51214" y="7904"/>
                  </a:lnTo>
                  <a:close/>
                  <a:moveTo>
                    <a:pt x="56053" y="89483"/>
                  </a:moveTo>
                  <a:lnTo>
                    <a:pt x="51456" y="89483"/>
                  </a:lnTo>
                  <a:lnTo>
                    <a:pt x="51456" y="84927"/>
                  </a:lnTo>
                  <a:lnTo>
                    <a:pt x="56053" y="84927"/>
                  </a:lnTo>
                  <a:close/>
                  <a:moveTo>
                    <a:pt x="56053" y="84685"/>
                  </a:moveTo>
                  <a:lnTo>
                    <a:pt x="51456" y="84685"/>
                  </a:lnTo>
                  <a:lnTo>
                    <a:pt x="51456" y="80087"/>
                  </a:lnTo>
                  <a:lnTo>
                    <a:pt x="56053" y="80087"/>
                  </a:lnTo>
                  <a:close/>
                  <a:moveTo>
                    <a:pt x="56053" y="79845"/>
                  </a:moveTo>
                  <a:lnTo>
                    <a:pt x="51456" y="79845"/>
                  </a:lnTo>
                  <a:lnTo>
                    <a:pt x="51456" y="75289"/>
                  </a:lnTo>
                  <a:lnTo>
                    <a:pt x="56053" y="75289"/>
                  </a:lnTo>
                  <a:close/>
                  <a:moveTo>
                    <a:pt x="56053" y="75047"/>
                  </a:moveTo>
                  <a:lnTo>
                    <a:pt x="51456" y="75047"/>
                  </a:lnTo>
                  <a:lnTo>
                    <a:pt x="51456" y="70490"/>
                  </a:lnTo>
                  <a:lnTo>
                    <a:pt x="56053" y="70490"/>
                  </a:lnTo>
                  <a:close/>
                  <a:moveTo>
                    <a:pt x="56053" y="70248"/>
                  </a:moveTo>
                  <a:lnTo>
                    <a:pt x="51456" y="70248"/>
                  </a:lnTo>
                  <a:lnTo>
                    <a:pt x="51456" y="65651"/>
                  </a:lnTo>
                  <a:lnTo>
                    <a:pt x="56053" y="65651"/>
                  </a:lnTo>
                  <a:close/>
                  <a:moveTo>
                    <a:pt x="56053" y="65409"/>
                  </a:moveTo>
                  <a:lnTo>
                    <a:pt x="51456" y="65409"/>
                  </a:lnTo>
                  <a:lnTo>
                    <a:pt x="51456" y="60852"/>
                  </a:lnTo>
                  <a:lnTo>
                    <a:pt x="56053" y="60852"/>
                  </a:lnTo>
                  <a:close/>
                  <a:moveTo>
                    <a:pt x="56053" y="60610"/>
                  </a:moveTo>
                  <a:lnTo>
                    <a:pt x="51456" y="60610"/>
                  </a:lnTo>
                  <a:lnTo>
                    <a:pt x="51456" y="56053"/>
                  </a:lnTo>
                  <a:lnTo>
                    <a:pt x="56053" y="56053"/>
                  </a:lnTo>
                  <a:close/>
                  <a:moveTo>
                    <a:pt x="56053" y="55811"/>
                  </a:moveTo>
                  <a:lnTo>
                    <a:pt x="51456" y="55811"/>
                  </a:lnTo>
                  <a:lnTo>
                    <a:pt x="51456" y="51214"/>
                  </a:lnTo>
                  <a:lnTo>
                    <a:pt x="56053" y="51214"/>
                  </a:lnTo>
                  <a:close/>
                  <a:moveTo>
                    <a:pt x="56053" y="50972"/>
                  </a:moveTo>
                  <a:lnTo>
                    <a:pt x="51456" y="50972"/>
                  </a:lnTo>
                  <a:lnTo>
                    <a:pt x="51456" y="46415"/>
                  </a:lnTo>
                  <a:lnTo>
                    <a:pt x="56053" y="46415"/>
                  </a:lnTo>
                  <a:close/>
                  <a:moveTo>
                    <a:pt x="56053" y="46173"/>
                  </a:moveTo>
                  <a:lnTo>
                    <a:pt x="51456" y="46173"/>
                  </a:lnTo>
                  <a:lnTo>
                    <a:pt x="51456" y="41616"/>
                  </a:lnTo>
                  <a:lnTo>
                    <a:pt x="56053" y="41616"/>
                  </a:lnTo>
                  <a:close/>
                  <a:moveTo>
                    <a:pt x="56053" y="41374"/>
                  </a:moveTo>
                  <a:lnTo>
                    <a:pt x="51456" y="41374"/>
                  </a:lnTo>
                  <a:lnTo>
                    <a:pt x="51456" y="36777"/>
                  </a:lnTo>
                  <a:lnTo>
                    <a:pt x="56053" y="36777"/>
                  </a:lnTo>
                  <a:close/>
                  <a:moveTo>
                    <a:pt x="56053" y="36535"/>
                  </a:moveTo>
                  <a:lnTo>
                    <a:pt x="51456" y="36535"/>
                  </a:lnTo>
                  <a:lnTo>
                    <a:pt x="51456" y="31978"/>
                  </a:lnTo>
                  <a:lnTo>
                    <a:pt x="56053" y="31978"/>
                  </a:lnTo>
                  <a:close/>
                  <a:moveTo>
                    <a:pt x="56053" y="31737"/>
                  </a:moveTo>
                  <a:lnTo>
                    <a:pt x="51456" y="31737"/>
                  </a:lnTo>
                  <a:lnTo>
                    <a:pt x="51456" y="27180"/>
                  </a:lnTo>
                  <a:lnTo>
                    <a:pt x="56053" y="27180"/>
                  </a:lnTo>
                  <a:close/>
                  <a:moveTo>
                    <a:pt x="56053" y="26938"/>
                  </a:moveTo>
                  <a:lnTo>
                    <a:pt x="51456" y="26938"/>
                  </a:lnTo>
                  <a:lnTo>
                    <a:pt x="51456" y="22341"/>
                  </a:lnTo>
                  <a:lnTo>
                    <a:pt x="56053" y="22341"/>
                  </a:lnTo>
                  <a:close/>
                  <a:moveTo>
                    <a:pt x="56053" y="22099"/>
                  </a:moveTo>
                  <a:lnTo>
                    <a:pt x="51456" y="22099"/>
                  </a:lnTo>
                  <a:lnTo>
                    <a:pt x="51456" y="17542"/>
                  </a:lnTo>
                  <a:lnTo>
                    <a:pt x="56053" y="17542"/>
                  </a:lnTo>
                  <a:close/>
                  <a:moveTo>
                    <a:pt x="56053" y="17300"/>
                  </a:moveTo>
                  <a:lnTo>
                    <a:pt x="51456" y="17300"/>
                  </a:lnTo>
                  <a:lnTo>
                    <a:pt x="51456" y="12743"/>
                  </a:lnTo>
                  <a:lnTo>
                    <a:pt x="56053" y="12743"/>
                  </a:lnTo>
                  <a:close/>
                  <a:moveTo>
                    <a:pt x="56053" y="12501"/>
                  </a:moveTo>
                  <a:lnTo>
                    <a:pt x="51456" y="12501"/>
                  </a:lnTo>
                  <a:lnTo>
                    <a:pt x="51456" y="7904"/>
                  </a:lnTo>
                  <a:lnTo>
                    <a:pt x="56053" y="7904"/>
                  </a:lnTo>
                  <a:close/>
                  <a:moveTo>
                    <a:pt x="56053" y="7662"/>
                  </a:moveTo>
                  <a:lnTo>
                    <a:pt x="51456" y="7662"/>
                  </a:lnTo>
                  <a:lnTo>
                    <a:pt x="51456" y="3307"/>
                  </a:lnTo>
                  <a:lnTo>
                    <a:pt x="56053" y="3307"/>
                  </a:lnTo>
                  <a:lnTo>
                    <a:pt x="56053" y="7904"/>
                  </a:lnTo>
                  <a:close/>
                  <a:moveTo>
                    <a:pt x="60852" y="89483"/>
                  </a:moveTo>
                  <a:lnTo>
                    <a:pt x="56295" y="89483"/>
                  </a:lnTo>
                  <a:lnTo>
                    <a:pt x="56295" y="84886"/>
                  </a:lnTo>
                  <a:lnTo>
                    <a:pt x="60852" y="84886"/>
                  </a:lnTo>
                  <a:close/>
                  <a:moveTo>
                    <a:pt x="60852" y="84644"/>
                  </a:moveTo>
                  <a:lnTo>
                    <a:pt x="56295" y="84644"/>
                  </a:lnTo>
                  <a:lnTo>
                    <a:pt x="56295" y="80087"/>
                  </a:lnTo>
                  <a:lnTo>
                    <a:pt x="60852" y="80087"/>
                  </a:lnTo>
                  <a:close/>
                  <a:moveTo>
                    <a:pt x="60852" y="79845"/>
                  </a:moveTo>
                  <a:lnTo>
                    <a:pt x="56295" y="79845"/>
                  </a:lnTo>
                  <a:lnTo>
                    <a:pt x="56295" y="75248"/>
                  </a:lnTo>
                  <a:lnTo>
                    <a:pt x="60852" y="75248"/>
                  </a:lnTo>
                  <a:close/>
                  <a:moveTo>
                    <a:pt x="60852" y="75006"/>
                  </a:moveTo>
                  <a:lnTo>
                    <a:pt x="56295" y="75006"/>
                  </a:lnTo>
                  <a:lnTo>
                    <a:pt x="56295" y="70449"/>
                  </a:lnTo>
                  <a:lnTo>
                    <a:pt x="60852" y="70449"/>
                  </a:lnTo>
                  <a:close/>
                  <a:moveTo>
                    <a:pt x="60852" y="70208"/>
                  </a:moveTo>
                  <a:lnTo>
                    <a:pt x="56295" y="70208"/>
                  </a:lnTo>
                  <a:lnTo>
                    <a:pt x="56295" y="65651"/>
                  </a:lnTo>
                  <a:lnTo>
                    <a:pt x="60852" y="65651"/>
                  </a:lnTo>
                  <a:close/>
                  <a:moveTo>
                    <a:pt x="60852" y="65409"/>
                  </a:moveTo>
                  <a:lnTo>
                    <a:pt x="56295" y="65409"/>
                  </a:lnTo>
                  <a:lnTo>
                    <a:pt x="56295" y="60812"/>
                  </a:lnTo>
                  <a:lnTo>
                    <a:pt x="60852" y="60812"/>
                  </a:lnTo>
                  <a:close/>
                  <a:moveTo>
                    <a:pt x="60852" y="60570"/>
                  </a:moveTo>
                  <a:lnTo>
                    <a:pt x="56295" y="60570"/>
                  </a:lnTo>
                  <a:lnTo>
                    <a:pt x="56295" y="56013"/>
                  </a:lnTo>
                  <a:lnTo>
                    <a:pt x="60852" y="56013"/>
                  </a:lnTo>
                  <a:close/>
                  <a:moveTo>
                    <a:pt x="60852" y="55771"/>
                  </a:moveTo>
                  <a:lnTo>
                    <a:pt x="56295" y="55771"/>
                  </a:lnTo>
                  <a:lnTo>
                    <a:pt x="56295" y="51214"/>
                  </a:lnTo>
                  <a:lnTo>
                    <a:pt x="60852" y="51214"/>
                  </a:lnTo>
                  <a:close/>
                  <a:moveTo>
                    <a:pt x="60852" y="50972"/>
                  </a:moveTo>
                  <a:lnTo>
                    <a:pt x="56295" y="50972"/>
                  </a:lnTo>
                  <a:lnTo>
                    <a:pt x="56295" y="46375"/>
                  </a:lnTo>
                  <a:lnTo>
                    <a:pt x="60852" y="46375"/>
                  </a:lnTo>
                  <a:close/>
                  <a:moveTo>
                    <a:pt x="60852" y="46133"/>
                  </a:moveTo>
                  <a:lnTo>
                    <a:pt x="56295" y="46133"/>
                  </a:lnTo>
                  <a:lnTo>
                    <a:pt x="56295" y="41576"/>
                  </a:lnTo>
                  <a:lnTo>
                    <a:pt x="60852" y="41576"/>
                  </a:lnTo>
                  <a:close/>
                  <a:moveTo>
                    <a:pt x="60852" y="41334"/>
                  </a:moveTo>
                  <a:lnTo>
                    <a:pt x="56295" y="41334"/>
                  </a:lnTo>
                  <a:lnTo>
                    <a:pt x="56295" y="36777"/>
                  </a:lnTo>
                  <a:lnTo>
                    <a:pt x="60852" y="36777"/>
                  </a:lnTo>
                  <a:close/>
                  <a:moveTo>
                    <a:pt x="60852" y="36535"/>
                  </a:moveTo>
                  <a:lnTo>
                    <a:pt x="56295" y="36535"/>
                  </a:lnTo>
                  <a:lnTo>
                    <a:pt x="56295" y="31938"/>
                  </a:lnTo>
                  <a:lnTo>
                    <a:pt x="60852" y="31938"/>
                  </a:lnTo>
                  <a:close/>
                  <a:moveTo>
                    <a:pt x="60852" y="31696"/>
                  </a:moveTo>
                  <a:lnTo>
                    <a:pt x="56295" y="31696"/>
                  </a:lnTo>
                  <a:lnTo>
                    <a:pt x="56295" y="27139"/>
                  </a:lnTo>
                  <a:lnTo>
                    <a:pt x="60852" y="27139"/>
                  </a:lnTo>
                  <a:close/>
                  <a:moveTo>
                    <a:pt x="60852" y="26897"/>
                  </a:moveTo>
                  <a:lnTo>
                    <a:pt x="56295" y="26897"/>
                  </a:lnTo>
                  <a:lnTo>
                    <a:pt x="56295" y="22341"/>
                  </a:lnTo>
                  <a:lnTo>
                    <a:pt x="60852" y="22341"/>
                  </a:lnTo>
                  <a:close/>
                  <a:moveTo>
                    <a:pt x="60852" y="22099"/>
                  </a:moveTo>
                  <a:lnTo>
                    <a:pt x="56295" y="22099"/>
                  </a:lnTo>
                  <a:lnTo>
                    <a:pt x="56295" y="17501"/>
                  </a:lnTo>
                  <a:lnTo>
                    <a:pt x="60852" y="17501"/>
                  </a:lnTo>
                  <a:close/>
                  <a:moveTo>
                    <a:pt x="60852" y="17260"/>
                  </a:moveTo>
                  <a:lnTo>
                    <a:pt x="56295" y="17260"/>
                  </a:lnTo>
                  <a:lnTo>
                    <a:pt x="56295" y="12703"/>
                  </a:lnTo>
                  <a:lnTo>
                    <a:pt x="60852" y="12703"/>
                  </a:lnTo>
                  <a:close/>
                  <a:moveTo>
                    <a:pt x="60852" y="12461"/>
                  </a:moveTo>
                  <a:lnTo>
                    <a:pt x="56295" y="12461"/>
                  </a:lnTo>
                  <a:lnTo>
                    <a:pt x="56295" y="7904"/>
                  </a:lnTo>
                  <a:lnTo>
                    <a:pt x="60852" y="7904"/>
                  </a:lnTo>
                  <a:close/>
                  <a:moveTo>
                    <a:pt x="60852" y="7662"/>
                  </a:moveTo>
                  <a:lnTo>
                    <a:pt x="56295" y="7662"/>
                  </a:lnTo>
                  <a:lnTo>
                    <a:pt x="56295" y="3307"/>
                  </a:lnTo>
                  <a:lnTo>
                    <a:pt x="60852" y="3307"/>
                  </a:lnTo>
                  <a:lnTo>
                    <a:pt x="60852" y="7904"/>
                  </a:lnTo>
                  <a:close/>
                  <a:moveTo>
                    <a:pt x="65651" y="84644"/>
                  </a:moveTo>
                  <a:lnTo>
                    <a:pt x="61094" y="84644"/>
                  </a:lnTo>
                  <a:lnTo>
                    <a:pt x="61094" y="80047"/>
                  </a:lnTo>
                  <a:lnTo>
                    <a:pt x="65651" y="80047"/>
                  </a:lnTo>
                  <a:close/>
                  <a:moveTo>
                    <a:pt x="65651" y="79805"/>
                  </a:moveTo>
                  <a:lnTo>
                    <a:pt x="61094" y="79805"/>
                  </a:lnTo>
                  <a:lnTo>
                    <a:pt x="61094" y="75248"/>
                  </a:lnTo>
                  <a:lnTo>
                    <a:pt x="65651" y="75248"/>
                  </a:lnTo>
                  <a:close/>
                  <a:moveTo>
                    <a:pt x="65651" y="75006"/>
                  </a:moveTo>
                  <a:lnTo>
                    <a:pt x="61094" y="75006"/>
                  </a:lnTo>
                  <a:lnTo>
                    <a:pt x="61094" y="70449"/>
                  </a:lnTo>
                  <a:lnTo>
                    <a:pt x="65651" y="70449"/>
                  </a:lnTo>
                  <a:close/>
                  <a:moveTo>
                    <a:pt x="65651" y="70208"/>
                  </a:moveTo>
                  <a:lnTo>
                    <a:pt x="61094" y="70208"/>
                  </a:lnTo>
                  <a:lnTo>
                    <a:pt x="61094" y="65610"/>
                  </a:lnTo>
                  <a:lnTo>
                    <a:pt x="65651" y="65610"/>
                  </a:lnTo>
                  <a:close/>
                  <a:moveTo>
                    <a:pt x="65651" y="65368"/>
                  </a:moveTo>
                  <a:lnTo>
                    <a:pt x="61094" y="65368"/>
                  </a:lnTo>
                  <a:lnTo>
                    <a:pt x="61094" y="60812"/>
                  </a:lnTo>
                  <a:lnTo>
                    <a:pt x="65651" y="60812"/>
                  </a:lnTo>
                  <a:close/>
                  <a:moveTo>
                    <a:pt x="65651" y="60570"/>
                  </a:moveTo>
                  <a:lnTo>
                    <a:pt x="61094" y="60570"/>
                  </a:lnTo>
                  <a:lnTo>
                    <a:pt x="61094" y="56013"/>
                  </a:lnTo>
                  <a:lnTo>
                    <a:pt x="65651" y="56013"/>
                  </a:lnTo>
                  <a:close/>
                  <a:moveTo>
                    <a:pt x="65651" y="55771"/>
                  </a:moveTo>
                  <a:lnTo>
                    <a:pt x="61094" y="55771"/>
                  </a:lnTo>
                  <a:lnTo>
                    <a:pt x="61094" y="51174"/>
                  </a:lnTo>
                  <a:lnTo>
                    <a:pt x="65651" y="51174"/>
                  </a:lnTo>
                  <a:close/>
                  <a:moveTo>
                    <a:pt x="65651" y="50932"/>
                  </a:moveTo>
                  <a:lnTo>
                    <a:pt x="61094" y="50932"/>
                  </a:lnTo>
                  <a:lnTo>
                    <a:pt x="61094" y="46375"/>
                  </a:lnTo>
                  <a:lnTo>
                    <a:pt x="65651" y="46375"/>
                  </a:lnTo>
                  <a:close/>
                  <a:moveTo>
                    <a:pt x="65651" y="46133"/>
                  </a:moveTo>
                  <a:lnTo>
                    <a:pt x="61094" y="46133"/>
                  </a:lnTo>
                  <a:lnTo>
                    <a:pt x="61094" y="41536"/>
                  </a:lnTo>
                  <a:lnTo>
                    <a:pt x="65651" y="41536"/>
                  </a:lnTo>
                  <a:close/>
                  <a:moveTo>
                    <a:pt x="65651" y="41294"/>
                  </a:moveTo>
                  <a:lnTo>
                    <a:pt x="61094" y="41294"/>
                  </a:lnTo>
                  <a:lnTo>
                    <a:pt x="61094" y="36737"/>
                  </a:lnTo>
                  <a:lnTo>
                    <a:pt x="65651" y="36737"/>
                  </a:lnTo>
                  <a:close/>
                  <a:moveTo>
                    <a:pt x="65651" y="36495"/>
                  </a:moveTo>
                  <a:lnTo>
                    <a:pt x="61094" y="36495"/>
                  </a:lnTo>
                  <a:lnTo>
                    <a:pt x="61094" y="31938"/>
                  </a:lnTo>
                  <a:lnTo>
                    <a:pt x="65651" y="31938"/>
                  </a:lnTo>
                  <a:close/>
                  <a:moveTo>
                    <a:pt x="65651" y="31696"/>
                  </a:moveTo>
                  <a:lnTo>
                    <a:pt x="61094" y="31696"/>
                  </a:lnTo>
                  <a:lnTo>
                    <a:pt x="61094" y="27099"/>
                  </a:lnTo>
                  <a:lnTo>
                    <a:pt x="65651" y="27099"/>
                  </a:lnTo>
                  <a:close/>
                  <a:moveTo>
                    <a:pt x="65651" y="26857"/>
                  </a:moveTo>
                  <a:lnTo>
                    <a:pt x="61094" y="26857"/>
                  </a:lnTo>
                  <a:lnTo>
                    <a:pt x="61094" y="22300"/>
                  </a:lnTo>
                  <a:lnTo>
                    <a:pt x="65651" y="22300"/>
                  </a:lnTo>
                  <a:close/>
                  <a:moveTo>
                    <a:pt x="65651" y="22058"/>
                  </a:moveTo>
                  <a:lnTo>
                    <a:pt x="61094" y="22058"/>
                  </a:lnTo>
                  <a:lnTo>
                    <a:pt x="61094" y="17501"/>
                  </a:lnTo>
                  <a:lnTo>
                    <a:pt x="65651" y="17501"/>
                  </a:lnTo>
                  <a:close/>
                  <a:moveTo>
                    <a:pt x="65651" y="17260"/>
                  </a:moveTo>
                  <a:lnTo>
                    <a:pt x="61094" y="17260"/>
                  </a:lnTo>
                  <a:lnTo>
                    <a:pt x="61094" y="12662"/>
                  </a:lnTo>
                  <a:lnTo>
                    <a:pt x="65651" y="12662"/>
                  </a:lnTo>
                  <a:close/>
                  <a:moveTo>
                    <a:pt x="65651" y="12420"/>
                  </a:moveTo>
                  <a:lnTo>
                    <a:pt x="61094" y="12420"/>
                  </a:lnTo>
                  <a:lnTo>
                    <a:pt x="61094" y="7864"/>
                  </a:lnTo>
                  <a:lnTo>
                    <a:pt x="65651" y="7864"/>
                  </a:lnTo>
                  <a:close/>
                  <a:moveTo>
                    <a:pt x="70490" y="84604"/>
                  </a:moveTo>
                  <a:lnTo>
                    <a:pt x="65893" y="84604"/>
                  </a:lnTo>
                  <a:lnTo>
                    <a:pt x="65893" y="80047"/>
                  </a:lnTo>
                  <a:lnTo>
                    <a:pt x="70490" y="80047"/>
                  </a:lnTo>
                  <a:close/>
                  <a:moveTo>
                    <a:pt x="70490" y="79805"/>
                  </a:moveTo>
                  <a:lnTo>
                    <a:pt x="65893" y="79805"/>
                  </a:lnTo>
                  <a:lnTo>
                    <a:pt x="65893" y="75208"/>
                  </a:lnTo>
                  <a:lnTo>
                    <a:pt x="70490" y="75208"/>
                  </a:lnTo>
                  <a:close/>
                  <a:moveTo>
                    <a:pt x="70490" y="74966"/>
                  </a:moveTo>
                  <a:lnTo>
                    <a:pt x="65893" y="74966"/>
                  </a:lnTo>
                  <a:lnTo>
                    <a:pt x="65893" y="70409"/>
                  </a:lnTo>
                  <a:lnTo>
                    <a:pt x="70490" y="70409"/>
                  </a:lnTo>
                  <a:close/>
                  <a:moveTo>
                    <a:pt x="70490" y="70167"/>
                  </a:moveTo>
                  <a:lnTo>
                    <a:pt x="65893" y="70167"/>
                  </a:lnTo>
                  <a:lnTo>
                    <a:pt x="65893" y="65610"/>
                  </a:lnTo>
                  <a:lnTo>
                    <a:pt x="70490" y="65610"/>
                  </a:lnTo>
                  <a:close/>
                  <a:moveTo>
                    <a:pt x="70490" y="65368"/>
                  </a:moveTo>
                  <a:lnTo>
                    <a:pt x="65893" y="65368"/>
                  </a:lnTo>
                  <a:lnTo>
                    <a:pt x="65893" y="60771"/>
                  </a:lnTo>
                  <a:lnTo>
                    <a:pt x="70490" y="60771"/>
                  </a:lnTo>
                  <a:close/>
                  <a:moveTo>
                    <a:pt x="70490" y="60529"/>
                  </a:moveTo>
                  <a:lnTo>
                    <a:pt x="65893" y="60529"/>
                  </a:lnTo>
                  <a:lnTo>
                    <a:pt x="65893" y="55972"/>
                  </a:lnTo>
                  <a:lnTo>
                    <a:pt x="70490" y="55972"/>
                  </a:lnTo>
                  <a:close/>
                  <a:moveTo>
                    <a:pt x="70490" y="55730"/>
                  </a:moveTo>
                  <a:lnTo>
                    <a:pt x="65893" y="55730"/>
                  </a:lnTo>
                  <a:lnTo>
                    <a:pt x="65893" y="51174"/>
                  </a:lnTo>
                  <a:lnTo>
                    <a:pt x="70490" y="51174"/>
                  </a:lnTo>
                  <a:close/>
                  <a:moveTo>
                    <a:pt x="70490" y="50932"/>
                  </a:moveTo>
                  <a:lnTo>
                    <a:pt x="65893" y="50932"/>
                  </a:lnTo>
                  <a:lnTo>
                    <a:pt x="65893" y="46335"/>
                  </a:lnTo>
                  <a:lnTo>
                    <a:pt x="70490" y="46335"/>
                  </a:lnTo>
                  <a:close/>
                  <a:moveTo>
                    <a:pt x="70490" y="46093"/>
                  </a:moveTo>
                  <a:lnTo>
                    <a:pt x="65893" y="46093"/>
                  </a:lnTo>
                  <a:lnTo>
                    <a:pt x="65893" y="41536"/>
                  </a:lnTo>
                  <a:lnTo>
                    <a:pt x="70490" y="41536"/>
                  </a:lnTo>
                  <a:close/>
                  <a:moveTo>
                    <a:pt x="70490" y="41294"/>
                  </a:moveTo>
                  <a:lnTo>
                    <a:pt x="65893" y="41294"/>
                  </a:lnTo>
                  <a:lnTo>
                    <a:pt x="65893" y="36737"/>
                  </a:lnTo>
                  <a:lnTo>
                    <a:pt x="70490" y="36737"/>
                  </a:lnTo>
                  <a:close/>
                  <a:moveTo>
                    <a:pt x="70490" y="36495"/>
                  </a:moveTo>
                  <a:lnTo>
                    <a:pt x="65893" y="36495"/>
                  </a:lnTo>
                  <a:lnTo>
                    <a:pt x="65893" y="31898"/>
                  </a:lnTo>
                  <a:lnTo>
                    <a:pt x="70490" y="31898"/>
                  </a:lnTo>
                  <a:close/>
                  <a:moveTo>
                    <a:pt x="70490" y="31656"/>
                  </a:moveTo>
                  <a:lnTo>
                    <a:pt x="65893" y="31656"/>
                  </a:lnTo>
                  <a:lnTo>
                    <a:pt x="65893" y="27099"/>
                  </a:lnTo>
                  <a:lnTo>
                    <a:pt x="70490" y="27099"/>
                  </a:lnTo>
                  <a:close/>
                  <a:moveTo>
                    <a:pt x="70490" y="26857"/>
                  </a:moveTo>
                  <a:lnTo>
                    <a:pt x="65893" y="26857"/>
                  </a:lnTo>
                  <a:lnTo>
                    <a:pt x="65893" y="22260"/>
                  </a:lnTo>
                  <a:lnTo>
                    <a:pt x="70490" y="22260"/>
                  </a:lnTo>
                  <a:close/>
                  <a:moveTo>
                    <a:pt x="70490" y="22018"/>
                  </a:moveTo>
                  <a:lnTo>
                    <a:pt x="65893" y="22018"/>
                  </a:lnTo>
                  <a:lnTo>
                    <a:pt x="65893" y="17461"/>
                  </a:lnTo>
                  <a:lnTo>
                    <a:pt x="70490" y="17461"/>
                  </a:lnTo>
                  <a:close/>
                  <a:moveTo>
                    <a:pt x="70490" y="17219"/>
                  </a:moveTo>
                  <a:lnTo>
                    <a:pt x="65893" y="17219"/>
                  </a:lnTo>
                  <a:lnTo>
                    <a:pt x="65893" y="12662"/>
                  </a:lnTo>
                  <a:lnTo>
                    <a:pt x="70490" y="12662"/>
                  </a:lnTo>
                  <a:close/>
                  <a:moveTo>
                    <a:pt x="70490" y="12420"/>
                  </a:moveTo>
                  <a:lnTo>
                    <a:pt x="65893" y="12420"/>
                  </a:lnTo>
                  <a:lnTo>
                    <a:pt x="65893" y="7823"/>
                  </a:lnTo>
                  <a:lnTo>
                    <a:pt x="70490" y="7823"/>
                  </a:lnTo>
                  <a:close/>
                  <a:moveTo>
                    <a:pt x="75289" y="79765"/>
                  </a:moveTo>
                  <a:lnTo>
                    <a:pt x="70732" y="79765"/>
                  </a:lnTo>
                  <a:lnTo>
                    <a:pt x="70732" y="75208"/>
                  </a:lnTo>
                  <a:lnTo>
                    <a:pt x="75289" y="75208"/>
                  </a:lnTo>
                  <a:close/>
                  <a:moveTo>
                    <a:pt x="75289" y="74966"/>
                  </a:moveTo>
                  <a:lnTo>
                    <a:pt x="70732" y="74966"/>
                  </a:lnTo>
                  <a:lnTo>
                    <a:pt x="70732" y="70409"/>
                  </a:lnTo>
                  <a:lnTo>
                    <a:pt x="75289" y="70409"/>
                  </a:lnTo>
                  <a:close/>
                  <a:moveTo>
                    <a:pt x="75289" y="70167"/>
                  </a:moveTo>
                  <a:lnTo>
                    <a:pt x="70732" y="70167"/>
                  </a:lnTo>
                  <a:lnTo>
                    <a:pt x="70732" y="65570"/>
                  </a:lnTo>
                  <a:lnTo>
                    <a:pt x="75289" y="65570"/>
                  </a:lnTo>
                  <a:close/>
                  <a:moveTo>
                    <a:pt x="75289" y="65328"/>
                  </a:moveTo>
                  <a:lnTo>
                    <a:pt x="70732" y="65328"/>
                  </a:lnTo>
                  <a:lnTo>
                    <a:pt x="70732" y="60771"/>
                  </a:lnTo>
                  <a:lnTo>
                    <a:pt x="75289" y="60771"/>
                  </a:lnTo>
                  <a:close/>
                  <a:moveTo>
                    <a:pt x="75289" y="60529"/>
                  </a:moveTo>
                  <a:lnTo>
                    <a:pt x="70732" y="60529"/>
                  </a:lnTo>
                  <a:lnTo>
                    <a:pt x="70732" y="55972"/>
                  </a:lnTo>
                  <a:lnTo>
                    <a:pt x="75289" y="55972"/>
                  </a:lnTo>
                  <a:close/>
                  <a:moveTo>
                    <a:pt x="75289" y="55730"/>
                  </a:moveTo>
                  <a:lnTo>
                    <a:pt x="70732" y="55730"/>
                  </a:lnTo>
                  <a:lnTo>
                    <a:pt x="70732" y="51133"/>
                  </a:lnTo>
                  <a:lnTo>
                    <a:pt x="75289" y="51133"/>
                  </a:lnTo>
                  <a:close/>
                  <a:moveTo>
                    <a:pt x="75289" y="50891"/>
                  </a:moveTo>
                  <a:lnTo>
                    <a:pt x="70732" y="50891"/>
                  </a:lnTo>
                  <a:lnTo>
                    <a:pt x="70732" y="46335"/>
                  </a:lnTo>
                  <a:lnTo>
                    <a:pt x="75289" y="46335"/>
                  </a:lnTo>
                  <a:close/>
                  <a:moveTo>
                    <a:pt x="75289" y="46093"/>
                  </a:moveTo>
                  <a:lnTo>
                    <a:pt x="70732" y="46093"/>
                  </a:lnTo>
                  <a:lnTo>
                    <a:pt x="70732" y="41495"/>
                  </a:lnTo>
                  <a:lnTo>
                    <a:pt x="75289" y="41495"/>
                  </a:lnTo>
                  <a:close/>
                  <a:moveTo>
                    <a:pt x="75289" y="41253"/>
                  </a:moveTo>
                  <a:lnTo>
                    <a:pt x="70732" y="41253"/>
                  </a:lnTo>
                  <a:lnTo>
                    <a:pt x="70732" y="36697"/>
                  </a:lnTo>
                  <a:lnTo>
                    <a:pt x="75289" y="36697"/>
                  </a:lnTo>
                  <a:close/>
                  <a:moveTo>
                    <a:pt x="75289" y="36455"/>
                  </a:moveTo>
                  <a:lnTo>
                    <a:pt x="70732" y="36455"/>
                  </a:lnTo>
                  <a:lnTo>
                    <a:pt x="70732" y="31898"/>
                  </a:lnTo>
                  <a:lnTo>
                    <a:pt x="75289" y="31898"/>
                  </a:lnTo>
                  <a:close/>
                  <a:moveTo>
                    <a:pt x="75289" y="31656"/>
                  </a:moveTo>
                  <a:lnTo>
                    <a:pt x="70732" y="31656"/>
                  </a:lnTo>
                  <a:lnTo>
                    <a:pt x="70732" y="27059"/>
                  </a:lnTo>
                  <a:lnTo>
                    <a:pt x="75289" y="27059"/>
                  </a:lnTo>
                  <a:close/>
                  <a:moveTo>
                    <a:pt x="75289" y="26817"/>
                  </a:moveTo>
                  <a:lnTo>
                    <a:pt x="70732" y="26817"/>
                  </a:lnTo>
                  <a:lnTo>
                    <a:pt x="70732" y="22260"/>
                  </a:lnTo>
                  <a:lnTo>
                    <a:pt x="75289" y="22260"/>
                  </a:lnTo>
                  <a:close/>
                  <a:moveTo>
                    <a:pt x="75289" y="22018"/>
                  </a:moveTo>
                  <a:lnTo>
                    <a:pt x="70732" y="22018"/>
                  </a:lnTo>
                  <a:lnTo>
                    <a:pt x="70732" y="17461"/>
                  </a:lnTo>
                  <a:lnTo>
                    <a:pt x="75289" y="17461"/>
                  </a:lnTo>
                  <a:close/>
                  <a:moveTo>
                    <a:pt x="75289" y="17219"/>
                  </a:moveTo>
                  <a:lnTo>
                    <a:pt x="70732" y="17219"/>
                  </a:lnTo>
                  <a:lnTo>
                    <a:pt x="70732" y="12622"/>
                  </a:lnTo>
                  <a:lnTo>
                    <a:pt x="75289" y="12622"/>
                  </a:lnTo>
                  <a:close/>
                  <a:moveTo>
                    <a:pt x="80087" y="74926"/>
                  </a:moveTo>
                  <a:lnTo>
                    <a:pt x="75531" y="74926"/>
                  </a:lnTo>
                  <a:lnTo>
                    <a:pt x="75531" y="70369"/>
                  </a:lnTo>
                  <a:lnTo>
                    <a:pt x="80087" y="70369"/>
                  </a:lnTo>
                  <a:close/>
                  <a:moveTo>
                    <a:pt x="80087" y="70127"/>
                  </a:moveTo>
                  <a:lnTo>
                    <a:pt x="75531" y="70127"/>
                  </a:lnTo>
                  <a:lnTo>
                    <a:pt x="75531" y="65570"/>
                  </a:lnTo>
                  <a:lnTo>
                    <a:pt x="80087" y="65570"/>
                  </a:lnTo>
                  <a:close/>
                  <a:moveTo>
                    <a:pt x="80087" y="65328"/>
                  </a:moveTo>
                  <a:lnTo>
                    <a:pt x="75531" y="65328"/>
                  </a:lnTo>
                  <a:lnTo>
                    <a:pt x="75531" y="60731"/>
                  </a:lnTo>
                  <a:lnTo>
                    <a:pt x="80087" y="60731"/>
                  </a:lnTo>
                  <a:close/>
                  <a:moveTo>
                    <a:pt x="80087" y="60489"/>
                  </a:moveTo>
                  <a:lnTo>
                    <a:pt x="75531" y="60489"/>
                  </a:lnTo>
                  <a:lnTo>
                    <a:pt x="75531" y="55932"/>
                  </a:lnTo>
                  <a:lnTo>
                    <a:pt x="80087" y="55932"/>
                  </a:lnTo>
                  <a:close/>
                  <a:moveTo>
                    <a:pt x="80087" y="55690"/>
                  </a:moveTo>
                  <a:lnTo>
                    <a:pt x="75531" y="55690"/>
                  </a:lnTo>
                  <a:lnTo>
                    <a:pt x="75531" y="51133"/>
                  </a:lnTo>
                  <a:lnTo>
                    <a:pt x="80087" y="51133"/>
                  </a:lnTo>
                  <a:close/>
                  <a:moveTo>
                    <a:pt x="80087" y="50891"/>
                  </a:moveTo>
                  <a:lnTo>
                    <a:pt x="75531" y="50891"/>
                  </a:lnTo>
                  <a:lnTo>
                    <a:pt x="75531" y="46294"/>
                  </a:lnTo>
                  <a:lnTo>
                    <a:pt x="80087" y="46294"/>
                  </a:lnTo>
                  <a:close/>
                  <a:moveTo>
                    <a:pt x="80087" y="46052"/>
                  </a:moveTo>
                  <a:lnTo>
                    <a:pt x="75531" y="46052"/>
                  </a:lnTo>
                  <a:lnTo>
                    <a:pt x="75531" y="41495"/>
                  </a:lnTo>
                  <a:lnTo>
                    <a:pt x="80087" y="41495"/>
                  </a:lnTo>
                  <a:close/>
                  <a:moveTo>
                    <a:pt x="80087" y="41253"/>
                  </a:moveTo>
                  <a:lnTo>
                    <a:pt x="75531" y="41253"/>
                  </a:lnTo>
                  <a:lnTo>
                    <a:pt x="75531" y="36697"/>
                  </a:lnTo>
                  <a:lnTo>
                    <a:pt x="80087" y="36697"/>
                  </a:lnTo>
                  <a:close/>
                  <a:moveTo>
                    <a:pt x="80087" y="36455"/>
                  </a:moveTo>
                  <a:lnTo>
                    <a:pt x="75531" y="36455"/>
                  </a:lnTo>
                  <a:lnTo>
                    <a:pt x="75531" y="31858"/>
                  </a:lnTo>
                  <a:lnTo>
                    <a:pt x="80087" y="31858"/>
                  </a:lnTo>
                  <a:close/>
                  <a:moveTo>
                    <a:pt x="80087" y="31616"/>
                  </a:moveTo>
                  <a:lnTo>
                    <a:pt x="75531" y="31616"/>
                  </a:lnTo>
                  <a:lnTo>
                    <a:pt x="75531" y="27059"/>
                  </a:lnTo>
                  <a:lnTo>
                    <a:pt x="80087" y="27059"/>
                  </a:lnTo>
                  <a:close/>
                  <a:moveTo>
                    <a:pt x="80087" y="26817"/>
                  </a:moveTo>
                  <a:lnTo>
                    <a:pt x="75531" y="26817"/>
                  </a:lnTo>
                  <a:lnTo>
                    <a:pt x="75531" y="22260"/>
                  </a:lnTo>
                  <a:lnTo>
                    <a:pt x="80087" y="22260"/>
                  </a:lnTo>
                  <a:close/>
                  <a:moveTo>
                    <a:pt x="80087" y="22018"/>
                  </a:moveTo>
                  <a:lnTo>
                    <a:pt x="75531" y="22018"/>
                  </a:lnTo>
                  <a:lnTo>
                    <a:pt x="75531" y="17421"/>
                  </a:lnTo>
                  <a:lnTo>
                    <a:pt x="80087" y="17421"/>
                  </a:lnTo>
                  <a:close/>
                  <a:moveTo>
                    <a:pt x="84886" y="70127"/>
                  </a:moveTo>
                  <a:lnTo>
                    <a:pt x="80329" y="70127"/>
                  </a:lnTo>
                  <a:lnTo>
                    <a:pt x="80329" y="65530"/>
                  </a:lnTo>
                  <a:lnTo>
                    <a:pt x="84886" y="65530"/>
                  </a:lnTo>
                  <a:close/>
                  <a:moveTo>
                    <a:pt x="84886" y="65288"/>
                  </a:moveTo>
                  <a:lnTo>
                    <a:pt x="80329" y="65288"/>
                  </a:lnTo>
                  <a:lnTo>
                    <a:pt x="80329" y="60731"/>
                  </a:lnTo>
                  <a:lnTo>
                    <a:pt x="84886" y="60731"/>
                  </a:lnTo>
                  <a:close/>
                  <a:moveTo>
                    <a:pt x="84886" y="60489"/>
                  </a:moveTo>
                  <a:lnTo>
                    <a:pt x="80329" y="60489"/>
                  </a:lnTo>
                  <a:lnTo>
                    <a:pt x="80329" y="55932"/>
                  </a:lnTo>
                  <a:lnTo>
                    <a:pt x="84886" y="55932"/>
                  </a:lnTo>
                  <a:close/>
                  <a:moveTo>
                    <a:pt x="84886" y="55690"/>
                  </a:moveTo>
                  <a:lnTo>
                    <a:pt x="80329" y="55690"/>
                  </a:lnTo>
                  <a:lnTo>
                    <a:pt x="80329" y="51093"/>
                  </a:lnTo>
                  <a:lnTo>
                    <a:pt x="84886" y="51093"/>
                  </a:lnTo>
                  <a:close/>
                  <a:moveTo>
                    <a:pt x="84886" y="50851"/>
                  </a:moveTo>
                  <a:lnTo>
                    <a:pt x="80329" y="50851"/>
                  </a:lnTo>
                  <a:lnTo>
                    <a:pt x="80329" y="46294"/>
                  </a:lnTo>
                  <a:lnTo>
                    <a:pt x="84886" y="46294"/>
                  </a:lnTo>
                  <a:close/>
                  <a:moveTo>
                    <a:pt x="84886" y="46052"/>
                  </a:moveTo>
                  <a:lnTo>
                    <a:pt x="80329" y="46052"/>
                  </a:lnTo>
                  <a:lnTo>
                    <a:pt x="80329" y="41495"/>
                  </a:lnTo>
                  <a:lnTo>
                    <a:pt x="84886" y="41495"/>
                  </a:lnTo>
                  <a:close/>
                  <a:moveTo>
                    <a:pt x="84886" y="41253"/>
                  </a:moveTo>
                  <a:lnTo>
                    <a:pt x="80329" y="41253"/>
                  </a:lnTo>
                  <a:lnTo>
                    <a:pt x="80329" y="36656"/>
                  </a:lnTo>
                  <a:lnTo>
                    <a:pt x="84886" y="36656"/>
                  </a:lnTo>
                  <a:close/>
                  <a:moveTo>
                    <a:pt x="84886" y="36414"/>
                  </a:moveTo>
                  <a:lnTo>
                    <a:pt x="80329" y="36414"/>
                  </a:lnTo>
                  <a:lnTo>
                    <a:pt x="80329" y="31858"/>
                  </a:lnTo>
                  <a:lnTo>
                    <a:pt x="84886" y="31858"/>
                  </a:lnTo>
                  <a:close/>
                  <a:moveTo>
                    <a:pt x="84886" y="31616"/>
                  </a:moveTo>
                  <a:lnTo>
                    <a:pt x="80329" y="31616"/>
                  </a:lnTo>
                  <a:lnTo>
                    <a:pt x="80329" y="27018"/>
                  </a:lnTo>
                  <a:lnTo>
                    <a:pt x="84886" y="27018"/>
                  </a:lnTo>
                  <a:close/>
                  <a:moveTo>
                    <a:pt x="84886" y="26776"/>
                  </a:moveTo>
                  <a:lnTo>
                    <a:pt x="80329" y="26776"/>
                  </a:lnTo>
                  <a:lnTo>
                    <a:pt x="80329" y="22220"/>
                  </a:lnTo>
                  <a:lnTo>
                    <a:pt x="84886" y="222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0" name="Google Shape;790;p29"/>
          <p:cNvSpPr txBox="1"/>
          <p:nvPr>
            <p:ph idx="1" type="subTitle"/>
          </p:nvPr>
        </p:nvSpPr>
        <p:spPr>
          <a:xfrm>
            <a:off x="722375" y="1272825"/>
            <a:ext cx="3995700" cy="3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91" name="Google Shape;791;p29"/>
          <p:cNvSpPr txBox="1"/>
          <p:nvPr>
            <p:ph hasCustomPrompt="1" type="title"/>
          </p:nvPr>
        </p:nvSpPr>
        <p:spPr>
          <a:xfrm>
            <a:off x="722600" y="710975"/>
            <a:ext cx="3995700" cy="6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2" name="Google Shape;792;p29"/>
          <p:cNvSpPr txBox="1"/>
          <p:nvPr>
            <p:ph idx="2" type="subTitle"/>
          </p:nvPr>
        </p:nvSpPr>
        <p:spPr>
          <a:xfrm>
            <a:off x="2574150" y="2672825"/>
            <a:ext cx="3995700" cy="3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93" name="Google Shape;793;p29"/>
          <p:cNvSpPr txBox="1"/>
          <p:nvPr>
            <p:ph hasCustomPrompt="1" idx="3" type="title"/>
          </p:nvPr>
        </p:nvSpPr>
        <p:spPr>
          <a:xfrm>
            <a:off x="2574375" y="2110925"/>
            <a:ext cx="3995700" cy="6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4" name="Google Shape;794;p29"/>
          <p:cNvSpPr txBox="1"/>
          <p:nvPr>
            <p:ph idx="4" type="subTitle"/>
          </p:nvPr>
        </p:nvSpPr>
        <p:spPr>
          <a:xfrm>
            <a:off x="4425700" y="4072825"/>
            <a:ext cx="3995700" cy="3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95" name="Google Shape;795;p29"/>
          <p:cNvSpPr txBox="1"/>
          <p:nvPr>
            <p:ph hasCustomPrompt="1" idx="5" type="title"/>
          </p:nvPr>
        </p:nvSpPr>
        <p:spPr>
          <a:xfrm>
            <a:off x="4425925" y="3510925"/>
            <a:ext cx="3995700" cy="6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5_1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8" name="Google Shape;798;p30"/>
          <p:cNvGrpSpPr/>
          <p:nvPr/>
        </p:nvGrpSpPr>
        <p:grpSpPr>
          <a:xfrm>
            <a:off x="0" y="0"/>
            <a:ext cx="9552075" cy="5143500"/>
            <a:chOff x="0" y="0"/>
            <a:chExt cx="9552075" cy="5143500"/>
          </a:xfrm>
        </p:grpSpPr>
        <p:sp>
          <p:nvSpPr>
            <p:cNvPr id="799" name="Google Shape;799;p30"/>
            <p:cNvSpPr/>
            <p:nvPr/>
          </p:nvSpPr>
          <p:spPr>
            <a:xfrm>
              <a:off x="0" y="0"/>
              <a:ext cx="480300" cy="1871400"/>
            </a:xfrm>
            <a:prstGeom prst="rect">
              <a:avLst/>
            </a:prstGeom>
            <a:solidFill>
              <a:srgbClr val="63DBF5">
                <a:alpha val="6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800" name="Google Shape;800;p30"/>
            <p:cNvSpPr/>
            <p:nvPr/>
          </p:nvSpPr>
          <p:spPr>
            <a:xfrm flipH="1">
              <a:off x="8663700" y="3576600"/>
              <a:ext cx="480300" cy="1566900"/>
            </a:xfrm>
            <a:prstGeom prst="round1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801" name="Google Shape;801;p30"/>
            <p:cNvSpPr/>
            <p:nvPr/>
          </p:nvSpPr>
          <p:spPr>
            <a:xfrm flipH="1" rot="10800000">
              <a:off x="0" y="0"/>
              <a:ext cx="2263500" cy="313800"/>
            </a:xfrm>
            <a:prstGeom prst="round1Rect">
              <a:avLst>
                <a:gd fmla="val 50000" name="adj"/>
              </a:avLst>
            </a:prstGeom>
            <a:solidFill>
              <a:srgbClr val="006DF5">
                <a:alpha val="40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802" name="Google Shape;802;p30"/>
            <p:cNvSpPr/>
            <p:nvPr/>
          </p:nvSpPr>
          <p:spPr>
            <a:xfrm>
              <a:off x="7669575" y="4755450"/>
              <a:ext cx="1882500" cy="213000"/>
            </a:xfrm>
            <a:prstGeom prst="roundRect">
              <a:avLst>
                <a:gd fmla="val 50000" name="adj"/>
              </a:avLst>
            </a:prstGeom>
            <a:solidFill>
              <a:srgbClr val="516CEE">
                <a:alpha val="6075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grpSp>
        <p:nvGrpSpPr>
          <p:cNvPr id="803" name="Google Shape;803;p30"/>
          <p:cNvGrpSpPr/>
          <p:nvPr/>
        </p:nvGrpSpPr>
        <p:grpSpPr>
          <a:xfrm>
            <a:off x="-505837" y="-1463962"/>
            <a:ext cx="6732100" cy="6536738"/>
            <a:chOff x="-505837" y="-1463962"/>
            <a:chExt cx="6732100" cy="6536738"/>
          </a:xfrm>
        </p:grpSpPr>
        <p:grpSp>
          <p:nvGrpSpPr>
            <p:cNvPr id="804" name="Google Shape;804;p30"/>
            <p:cNvGrpSpPr/>
            <p:nvPr/>
          </p:nvGrpSpPr>
          <p:grpSpPr>
            <a:xfrm>
              <a:off x="4340988" y="-1463962"/>
              <a:ext cx="1885275" cy="1884250"/>
              <a:chOff x="2609275" y="3149350"/>
              <a:chExt cx="1885275" cy="1884250"/>
            </a:xfrm>
          </p:grpSpPr>
          <p:sp>
            <p:nvSpPr>
              <p:cNvPr id="805" name="Google Shape;805;p30"/>
              <p:cNvSpPr/>
              <p:nvPr/>
            </p:nvSpPr>
            <p:spPr>
              <a:xfrm>
                <a:off x="3923900" y="3224950"/>
                <a:ext cx="494025" cy="495025"/>
              </a:xfrm>
              <a:custGeom>
                <a:rect b="b" l="l" r="r" t="t"/>
                <a:pathLst>
                  <a:path extrusionOk="0" h="19801" w="19761">
                    <a:moveTo>
                      <a:pt x="485" y="202"/>
                    </a:moveTo>
                    <a:cubicBezTo>
                      <a:pt x="323" y="162"/>
                      <a:pt x="162" y="81"/>
                      <a:pt x="1" y="1"/>
                    </a:cubicBezTo>
                    <a:lnTo>
                      <a:pt x="19761" y="19801"/>
                    </a:lnTo>
                    <a:cubicBezTo>
                      <a:pt x="19720" y="19640"/>
                      <a:pt x="19640" y="19478"/>
                      <a:pt x="19559" y="19317"/>
                    </a:cubicBezTo>
                    <a:lnTo>
                      <a:pt x="485" y="2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30"/>
              <p:cNvSpPr/>
              <p:nvPr/>
            </p:nvSpPr>
            <p:spPr>
              <a:xfrm>
                <a:off x="3725300" y="3164475"/>
                <a:ext cx="753125" cy="753100"/>
              </a:xfrm>
              <a:custGeom>
                <a:rect b="b" l="l" r="r" t="t"/>
                <a:pathLst>
                  <a:path extrusionOk="0" h="30124" w="30125">
                    <a:moveTo>
                      <a:pt x="323" y="81"/>
                    </a:moveTo>
                    <a:cubicBezTo>
                      <a:pt x="202" y="41"/>
                      <a:pt x="122" y="41"/>
                      <a:pt x="1" y="0"/>
                    </a:cubicBezTo>
                    <a:lnTo>
                      <a:pt x="30124" y="30124"/>
                    </a:lnTo>
                    <a:cubicBezTo>
                      <a:pt x="30084" y="30043"/>
                      <a:pt x="30084" y="29922"/>
                      <a:pt x="30043" y="29801"/>
                    </a:cubicBezTo>
                    <a:lnTo>
                      <a:pt x="323" y="8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30"/>
              <p:cNvSpPr/>
              <p:nvPr/>
            </p:nvSpPr>
            <p:spPr>
              <a:xfrm>
                <a:off x="3572075" y="3149350"/>
                <a:ext cx="922475" cy="922475"/>
              </a:xfrm>
              <a:custGeom>
                <a:rect b="b" l="l" r="r" t="t"/>
                <a:pathLst>
                  <a:path extrusionOk="0" h="36899" w="36899">
                    <a:moveTo>
                      <a:pt x="282" y="0"/>
                    </a:moveTo>
                    <a:cubicBezTo>
                      <a:pt x="161" y="0"/>
                      <a:pt x="81" y="0"/>
                      <a:pt x="0" y="0"/>
                    </a:cubicBezTo>
                    <a:lnTo>
                      <a:pt x="36898" y="36899"/>
                    </a:lnTo>
                    <a:cubicBezTo>
                      <a:pt x="36898" y="36778"/>
                      <a:pt x="36898" y="36697"/>
                      <a:pt x="36858" y="36616"/>
                    </a:cubicBez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30"/>
              <p:cNvSpPr/>
              <p:nvPr/>
            </p:nvSpPr>
            <p:spPr>
              <a:xfrm>
                <a:off x="3440000" y="3154400"/>
                <a:ext cx="1048500" cy="1048500"/>
              </a:xfrm>
              <a:custGeom>
                <a:rect b="b" l="l" r="r" t="t"/>
                <a:pathLst>
                  <a:path extrusionOk="0" h="41940" w="41940">
                    <a:moveTo>
                      <a:pt x="242" y="0"/>
                    </a:moveTo>
                    <a:cubicBezTo>
                      <a:pt x="162" y="40"/>
                      <a:pt x="81" y="40"/>
                      <a:pt x="0" y="40"/>
                    </a:cubicBezTo>
                    <a:lnTo>
                      <a:pt x="41899" y="41939"/>
                    </a:lnTo>
                    <a:cubicBezTo>
                      <a:pt x="41899" y="41858"/>
                      <a:pt x="41939" y="41778"/>
                      <a:pt x="41939" y="4169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30"/>
              <p:cNvSpPr/>
              <p:nvPr/>
            </p:nvSpPr>
            <p:spPr>
              <a:xfrm>
                <a:off x="3323050" y="3175550"/>
                <a:ext cx="1145275" cy="1144275"/>
              </a:xfrm>
              <a:custGeom>
                <a:rect b="b" l="l" r="r" t="t"/>
                <a:pathLst>
                  <a:path extrusionOk="0" h="45771" w="45811">
                    <a:moveTo>
                      <a:pt x="243" y="1"/>
                    </a:moveTo>
                    <a:cubicBezTo>
                      <a:pt x="162" y="1"/>
                      <a:pt x="81" y="41"/>
                      <a:pt x="1" y="41"/>
                    </a:cubicBezTo>
                    <a:lnTo>
                      <a:pt x="45730" y="45771"/>
                    </a:lnTo>
                    <a:cubicBezTo>
                      <a:pt x="45771" y="45690"/>
                      <a:pt x="45771" y="45610"/>
                      <a:pt x="45811" y="455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30"/>
              <p:cNvSpPr/>
              <p:nvPr/>
            </p:nvSpPr>
            <p:spPr>
              <a:xfrm>
                <a:off x="3218200" y="3207825"/>
                <a:ext cx="1216875" cy="1216850"/>
              </a:xfrm>
              <a:custGeom>
                <a:rect b="b" l="l" r="r" t="t"/>
                <a:pathLst>
                  <a:path extrusionOk="0" h="48674" w="48675">
                    <a:moveTo>
                      <a:pt x="202" y="0"/>
                    </a:moveTo>
                    <a:cubicBezTo>
                      <a:pt x="122" y="0"/>
                      <a:pt x="81" y="41"/>
                      <a:pt x="1" y="81"/>
                    </a:cubicBezTo>
                    <a:lnTo>
                      <a:pt x="48593" y="48674"/>
                    </a:lnTo>
                    <a:cubicBezTo>
                      <a:pt x="48634" y="48633"/>
                      <a:pt x="48674" y="48553"/>
                      <a:pt x="48674" y="484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30"/>
              <p:cNvSpPr/>
              <p:nvPr/>
            </p:nvSpPr>
            <p:spPr>
              <a:xfrm>
                <a:off x="3122425" y="3249150"/>
                <a:ext cx="1271300" cy="1271300"/>
              </a:xfrm>
              <a:custGeom>
                <a:rect b="b" l="l" r="r" t="t"/>
                <a:pathLst>
                  <a:path extrusionOk="0" h="50852" w="50852">
                    <a:moveTo>
                      <a:pt x="202" y="1"/>
                    </a:moveTo>
                    <a:cubicBezTo>
                      <a:pt x="122" y="41"/>
                      <a:pt x="81" y="81"/>
                      <a:pt x="1" y="122"/>
                    </a:cubicBezTo>
                    <a:lnTo>
                      <a:pt x="50771" y="50852"/>
                    </a:lnTo>
                    <a:cubicBezTo>
                      <a:pt x="50771" y="50811"/>
                      <a:pt x="50811" y="50731"/>
                      <a:pt x="50852" y="506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30"/>
              <p:cNvSpPr/>
              <p:nvPr/>
            </p:nvSpPr>
            <p:spPr>
              <a:xfrm>
                <a:off x="3035725" y="3299550"/>
                <a:ext cx="1307600" cy="1308625"/>
              </a:xfrm>
              <a:custGeom>
                <a:rect b="b" l="l" r="r" t="t"/>
                <a:pathLst>
                  <a:path extrusionOk="0" h="52345" w="52304">
                    <a:moveTo>
                      <a:pt x="162" y="1"/>
                    </a:moveTo>
                    <a:cubicBezTo>
                      <a:pt x="81" y="41"/>
                      <a:pt x="41" y="82"/>
                      <a:pt x="1" y="122"/>
                    </a:cubicBezTo>
                    <a:lnTo>
                      <a:pt x="52182" y="52344"/>
                    </a:lnTo>
                    <a:cubicBezTo>
                      <a:pt x="52223" y="52263"/>
                      <a:pt x="52263" y="52223"/>
                      <a:pt x="52303" y="5218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30"/>
              <p:cNvSpPr/>
              <p:nvPr/>
            </p:nvSpPr>
            <p:spPr>
              <a:xfrm>
                <a:off x="2956075" y="3358025"/>
                <a:ext cx="1328775" cy="1329775"/>
              </a:xfrm>
              <a:custGeom>
                <a:rect b="b" l="l" r="r" t="t"/>
                <a:pathLst>
                  <a:path extrusionOk="0" h="53191" w="53151">
                    <a:moveTo>
                      <a:pt x="122" y="1"/>
                    </a:moveTo>
                    <a:cubicBezTo>
                      <a:pt x="82" y="41"/>
                      <a:pt x="41" y="82"/>
                      <a:pt x="1" y="122"/>
                    </a:cubicBezTo>
                    <a:lnTo>
                      <a:pt x="53030" y="53191"/>
                    </a:lnTo>
                    <a:cubicBezTo>
                      <a:pt x="53070" y="53110"/>
                      <a:pt x="53110" y="53070"/>
                      <a:pt x="53151" y="53030"/>
                    </a:cubicBez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30"/>
              <p:cNvSpPr/>
              <p:nvPr/>
            </p:nvSpPr>
            <p:spPr>
              <a:xfrm>
                <a:off x="2883500" y="3422550"/>
                <a:ext cx="1336825" cy="1336825"/>
              </a:xfrm>
              <a:custGeom>
                <a:rect b="b" l="l" r="r" t="t"/>
                <a:pathLst>
                  <a:path extrusionOk="0" h="53473" w="53473">
                    <a:moveTo>
                      <a:pt x="121" y="1"/>
                    </a:moveTo>
                    <a:cubicBezTo>
                      <a:pt x="121" y="1"/>
                      <a:pt x="81" y="81"/>
                      <a:pt x="81" y="81"/>
                    </a:cubicBezTo>
                    <a:cubicBezTo>
                      <a:pt x="41" y="122"/>
                      <a:pt x="0" y="122"/>
                      <a:pt x="0" y="162"/>
                    </a:cubicBezTo>
                    <a:lnTo>
                      <a:pt x="53311" y="53473"/>
                    </a:lnTo>
                    <a:cubicBezTo>
                      <a:pt x="53311" y="53473"/>
                      <a:pt x="53392" y="53433"/>
                      <a:pt x="53392" y="53433"/>
                    </a:cubicBezTo>
                    <a:cubicBezTo>
                      <a:pt x="53432" y="53392"/>
                      <a:pt x="53432" y="53392"/>
                      <a:pt x="53473" y="533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30"/>
              <p:cNvSpPr/>
              <p:nvPr/>
            </p:nvSpPr>
            <p:spPr>
              <a:xfrm>
                <a:off x="2817975" y="3495150"/>
                <a:ext cx="1329775" cy="1329775"/>
              </a:xfrm>
              <a:custGeom>
                <a:rect b="b" l="l" r="r" t="t"/>
                <a:pathLst>
                  <a:path extrusionOk="0" h="53191" w="53191">
                    <a:moveTo>
                      <a:pt x="121" y="0"/>
                    </a:moveTo>
                    <a:cubicBezTo>
                      <a:pt x="81" y="41"/>
                      <a:pt x="41" y="121"/>
                      <a:pt x="0" y="161"/>
                    </a:cubicBezTo>
                    <a:lnTo>
                      <a:pt x="53029" y="53190"/>
                    </a:lnTo>
                    <a:cubicBezTo>
                      <a:pt x="53110" y="53150"/>
                      <a:pt x="53150" y="53109"/>
                      <a:pt x="53190" y="53069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30"/>
              <p:cNvSpPr/>
              <p:nvPr/>
            </p:nvSpPr>
            <p:spPr>
              <a:xfrm>
                <a:off x="2760500" y="3574775"/>
                <a:ext cx="1307600" cy="1308625"/>
              </a:xfrm>
              <a:custGeom>
                <a:rect b="b" l="l" r="r" t="t"/>
                <a:pathLst>
                  <a:path extrusionOk="0" h="52345" w="52304">
                    <a:moveTo>
                      <a:pt x="81" y="1"/>
                    </a:moveTo>
                    <a:cubicBezTo>
                      <a:pt x="41" y="82"/>
                      <a:pt x="41" y="122"/>
                      <a:pt x="1" y="162"/>
                    </a:cubicBezTo>
                    <a:lnTo>
                      <a:pt x="52142" y="52344"/>
                    </a:lnTo>
                    <a:cubicBezTo>
                      <a:pt x="52182" y="52304"/>
                      <a:pt x="52263" y="52263"/>
                      <a:pt x="52303" y="522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30"/>
              <p:cNvSpPr/>
              <p:nvPr/>
            </p:nvSpPr>
            <p:spPr>
              <a:xfrm>
                <a:off x="2710100" y="3662500"/>
                <a:ext cx="1271300" cy="1271300"/>
              </a:xfrm>
              <a:custGeom>
                <a:rect b="b" l="l" r="r" t="t"/>
                <a:pathLst>
                  <a:path extrusionOk="0" h="50852" w="50852">
                    <a:moveTo>
                      <a:pt x="81" y="0"/>
                    </a:moveTo>
                    <a:cubicBezTo>
                      <a:pt x="41" y="41"/>
                      <a:pt x="41" y="121"/>
                      <a:pt x="0" y="162"/>
                    </a:cubicBezTo>
                    <a:lnTo>
                      <a:pt x="50650" y="50851"/>
                    </a:lnTo>
                    <a:cubicBezTo>
                      <a:pt x="50690" y="50811"/>
                      <a:pt x="50771" y="50771"/>
                      <a:pt x="50851" y="507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30"/>
              <p:cNvSpPr/>
              <p:nvPr/>
            </p:nvSpPr>
            <p:spPr>
              <a:xfrm>
                <a:off x="2667750" y="3758275"/>
                <a:ext cx="1216875" cy="1216850"/>
              </a:xfrm>
              <a:custGeom>
                <a:rect b="b" l="l" r="r" t="t"/>
                <a:pathLst>
                  <a:path extrusionOk="0" h="48674" w="48675">
                    <a:moveTo>
                      <a:pt x="81" y="0"/>
                    </a:moveTo>
                    <a:cubicBezTo>
                      <a:pt x="41" y="41"/>
                      <a:pt x="41" y="121"/>
                      <a:pt x="1" y="202"/>
                    </a:cubicBezTo>
                    <a:lnTo>
                      <a:pt x="48513" y="48674"/>
                    </a:lnTo>
                    <a:cubicBezTo>
                      <a:pt x="48553" y="48633"/>
                      <a:pt x="48634" y="48633"/>
                      <a:pt x="48674" y="4859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30"/>
              <p:cNvSpPr/>
              <p:nvPr/>
            </p:nvSpPr>
            <p:spPr>
              <a:xfrm>
                <a:off x="2635500" y="3863125"/>
                <a:ext cx="1144275" cy="1144275"/>
              </a:xfrm>
              <a:custGeom>
                <a:rect b="b" l="l" r="r" t="t"/>
                <a:pathLst>
                  <a:path extrusionOk="0" h="45771" w="45771">
                    <a:moveTo>
                      <a:pt x="41" y="0"/>
                    </a:moveTo>
                    <a:cubicBezTo>
                      <a:pt x="41" y="81"/>
                      <a:pt x="0" y="121"/>
                      <a:pt x="0" y="202"/>
                    </a:cubicBezTo>
                    <a:lnTo>
                      <a:pt x="45569" y="45770"/>
                    </a:lnTo>
                    <a:cubicBezTo>
                      <a:pt x="45649" y="45770"/>
                      <a:pt x="45730" y="45730"/>
                      <a:pt x="45770" y="457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30"/>
              <p:cNvSpPr/>
              <p:nvPr/>
            </p:nvSpPr>
            <p:spPr>
              <a:xfrm>
                <a:off x="2615325" y="3980050"/>
                <a:ext cx="1048500" cy="1048500"/>
              </a:xfrm>
              <a:custGeom>
                <a:rect b="b" l="l" r="r" t="t"/>
                <a:pathLst>
                  <a:path extrusionOk="0" h="41940" w="41940">
                    <a:moveTo>
                      <a:pt x="1" y="1"/>
                    </a:moveTo>
                    <a:cubicBezTo>
                      <a:pt x="1" y="82"/>
                      <a:pt x="1" y="162"/>
                      <a:pt x="1" y="243"/>
                    </a:cubicBezTo>
                    <a:lnTo>
                      <a:pt x="41657" y="41940"/>
                    </a:lnTo>
                    <a:cubicBezTo>
                      <a:pt x="41738" y="41900"/>
                      <a:pt x="41859" y="41900"/>
                      <a:pt x="41940" y="4190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30"/>
              <p:cNvSpPr/>
              <p:nvPr/>
            </p:nvSpPr>
            <p:spPr>
              <a:xfrm>
                <a:off x="2609275" y="4111125"/>
                <a:ext cx="922500" cy="922475"/>
              </a:xfrm>
              <a:custGeom>
                <a:rect b="b" l="l" r="r" t="t"/>
                <a:pathLst>
                  <a:path extrusionOk="0" h="36899" w="36900">
                    <a:moveTo>
                      <a:pt x="1" y="0"/>
                    </a:moveTo>
                    <a:cubicBezTo>
                      <a:pt x="1" y="81"/>
                      <a:pt x="1" y="202"/>
                      <a:pt x="1" y="283"/>
                    </a:cubicBezTo>
                    <a:lnTo>
                      <a:pt x="36617" y="36899"/>
                    </a:lnTo>
                    <a:cubicBezTo>
                      <a:pt x="36697" y="36899"/>
                      <a:pt x="36818" y="36899"/>
                      <a:pt x="36899" y="36899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30"/>
              <p:cNvSpPr/>
              <p:nvPr/>
            </p:nvSpPr>
            <p:spPr>
              <a:xfrm>
                <a:off x="2625400" y="4264350"/>
                <a:ext cx="753125" cy="754125"/>
              </a:xfrm>
              <a:custGeom>
                <a:rect b="b" l="l" r="r" t="t"/>
                <a:pathLst>
                  <a:path extrusionOk="0" h="30165" w="30125">
                    <a:moveTo>
                      <a:pt x="1" y="1"/>
                    </a:moveTo>
                    <a:cubicBezTo>
                      <a:pt x="1" y="122"/>
                      <a:pt x="41" y="243"/>
                      <a:pt x="41" y="364"/>
                    </a:cubicBezTo>
                    <a:lnTo>
                      <a:pt x="29762" y="30084"/>
                    </a:lnTo>
                    <a:cubicBezTo>
                      <a:pt x="29883" y="30124"/>
                      <a:pt x="30004" y="30124"/>
                      <a:pt x="30124" y="301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30"/>
              <p:cNvSpPr/>
              <p:nvPr/>
            </p:nvSpPr>
            <p:spPr>
              <a:xfrm>
                <a:off x="2684900" y="4462975"/>
                <a:ext cx="495025" cy="495025"/>
              </a:xfrm>
              <a:custGeom>
                <a:rect b="b" l="l" r="r" t="t"/>
                <a:pathLst>
                  <a:path extrusionOk="0" h="19801" w="19801">
                    <a:moveTo>
                      <a:pt x="0" y="0"/>
                    </a:moveTo>
                    <a:cubicBezTo>
                      <a:pt x="81" y="161"/>
                      <a:pt x="161" y="323"/>
                      <a:pt x="242" y="484"/>
                    </a:cubicBezTo>
                    <a:lnTo>
                      <a:pt x="19316" y="19599"/>
                    </a:lnTo>
                    <a:cubicBezTo>
                      <a:pt x="19478" y="19639"/>
                      <a:pt x="19639" y="19720"/>
                      <a:pt x="19800" y="198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4" name="Google Shape;824;p30"/>
            <p:cNvGrpSpPr/>
            <p:nvPr/>
          </p:nvGrpSpPr>
          <p:grpSpPr>
            <a:xfrm>
              <a:off x="-505837" y="2977275"/>
              <a:ext cx="986125" cy="2095500"/>
              <a:chOff x="7631225" y="2241175"/>
              <a:chExt cx="986125" cy="2095500"/>
            </a:xfrm>
          </p:grpSpPr>
          <p:cxnSp>
            <p:nvCxnSpPr>
              <p:cNvPr id="825" name="Google Shape;825;p30"/>
              <p:cNvCxnSpPr/>
              <p:nvPr/>
            </p:nvCxnSpPr>
            <p:spPr>
              <a:xfrm>
                <a:off x="7631225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26" name="Google Shape;826;p30"/>
              <p:cNvCxnSpPr/>
              <p:nvPr/>
            </p:nvCxnSpPr>
            <p:spPr>
              <a:xfrm>
                <a:off x="7707081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27" name="Google Shape;827;p30"/>
              <p:cNvCxnSpPr/>
              <p:nvPr/>
            </p:nvCxnSpPr>
            <p:spPr>
              <a:xfrm>
                <a:off x="7782937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28" name="Google Shape;828;p30"/>
              <p:cNvCxnSpPr/>
              <p:nvPr/>
            </p:nvCxnSpPr>
            <p:spPr>
              <a:xfrm>
                <a:off x="7858792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29" name="Google Shape;829;p30"/>
              <p:cNvCxnSpPr/>
              <p:nvPr/>
            </p:nvCxnSpPr>
            <p:spPr>
              <a:xfrm>
                <a:off x="8010504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30" name="Google Shape;830;p30"/>
              <p:cNvCxnSpPr/>
              <p:nvPr/>
            </p:nvCxnSpPr>
            <p:spPr>
              <a:xfrm>
                <a:off x="8162215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31" name="Google Shape;831;p30"/>
              <p:cNvCxnSpPr/>
              <p:nvPr/>
            </p:nvCxnSpPr>
            <p:spPr>
              <a:xfrm>
                <a:off x="8313927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32" name="Google Shape;832;p30"/>
              <p:cNvCxnSpPr/>
              <p:nvPr/>
            </p:nvCxnSpPr>
            <p:spPr>
              <a:xfrm>
                <a:off x="7934648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33" name="Google Shape;833;p30"/>
              <p:cNvCxnSpPr/>
              <p:nvPr/>
            </p:nvCxnSpPr>
            <p:spPr>
              <a:xfrm>
                <a:off x="8086360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34" name="Google Shape;834;p30"/>
              <p:cNvCxnSpPr/>
              <p:nvPr/>
            </p:nvCxnSpPr>
            <p:spPr>
              <a:xfrm>
                <a:off x="8238071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35" name="Google Shape;835;p30"/>
              <p:cNvCxnSpPr/>
              <p:nvPr/>
            </p:nvCxnSpPr>
            <p:spPr>
              <a:xfrm>
                <a:off x="8389783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36" name="Google Shape;836;p30"/>
              <p:cNvCxnSpPr/>
              <p:nvPr/>
            </p:nvCxnSpPr>
            <p:spPr>
              <a:xfrm>
                <a:off x="8465638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37" name="Google Shape;837;p30"/>
              <p:cNvCxnSpPr/>
              <p:nvPr/>
            </p:nvCxnSpPr>
            <p:spPr>
              <a:xfrm>
                <a:off x="8541494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38" name="Google Shape;838;p30"/>
              <p:cNvCxnSpPr/>
              <p:nvPr/>
            </p:nvCxnSpPr>
            <p:spPr>
              <a:xfrm>
                <a:off x="8617350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839" name="Google Shape;839;p30"/>
          <p:cNvSpPr txBox="1"/>
          <p:nvPr>
            <p:ph idx="1" type="subTitle"/>
          </p:nvPr>
        </p:nvSpPr>
        <p:spPr>
          <a:xfrm>
            <a:off x="722375" y="1911375"/>
            <a:ext cx="2449500" cy="6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40" name="Google Shape;840;p30"/>
          <p:cNvSpPr txBox="1"/>
          <p:nvPr>
            <p:ph hasCustomPrompt="1" type="title"/>
          </p:nvPr>
        </p:nvSpPr>
        <p:spPr>
          <a:xfrm>
            <a:off x="722513" y="1349525"/>
            <a:ext cx="2449500" cy="6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1" name="Google Shape;841;p30"/>
          <p:cNvSpPr txBox="1"/>
          <p:nvPr>
            <p:ph idx="2" type="subTitle"/>
          </p:nvPr>
        </p:nvSpPr>
        <p:spPr>
          <a:xfrm>
            <a:off x="3347124" y="1911375"/>
            <a:ext cx="2449500" cy="6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42" name="Google Shape;842;p30"/>
          <p:cNvSpPr txBox="1"/>
          <p:nvPr>
            <p:ph hasCustomPrompt="1" idx="3" type="title"/>
          </p:nvPr>
        </p:nvSpPr>
        <p:spPr>
          <a:xfrm>
            <a:off x="3347260" y="1349525"/>
            <a:ext cx="2449500" cy="6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3" name="Google Shape;843;p30"/>
          <p:cNvSpPr txBox="1"/>
          <p:nvPr>
            <p:ph idx="4" type="subTitle"/>
          </p:nvPr>
        </p:nvSpPr>
        <p:spPr>
          <a:xfrm>
            <a:off x="5971873" y="1911375"/>
            <a:ext cx="2449500" cy="6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44" name="Google Shape;844;p30"/>
          <p:cNvSpPr txBox="1"/>
          <p:nvPr>
            <p:ph hasCustomPrompt="1" idx="5" type="title"/>
          </p:nvPr>
        </p:nvSpPr>
        <p:spPr>
          <a:xfrm>
            <a:off x="5972007" y="1349525"/>
            <a:ext cx="2449500" cy="6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5" name="Google Shape;845;p30"/>
          <p:cNvSpPr txBox="1"/>
          <p:nvPr>
            <p:ph idx="6" type="subTitle"/>
          </p:nvPr>
        </p:nvSpPr>
        <p:spPr>
          <a:xfrm>
            <a:off x="2034800" y="3707300"/>
            <a:ext cx="2449500" cy="6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46" name="Google Shape;846;p30"/>
          <p:cNvSpPr txBox="1"/>
          <p:nvPr>
            <p:ph hasCustomPrompt="1" idx="7" type="title"/>
          </p:nvPr>
        </p:nvSpPr>
        <p:spPr>
          <a:xfrm>
            <a:off x="2034947" y="3145450"/>
            <a:ext cx="2449500" cy="6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7" name="Google Shape;847;p30"/>
          <p:cNvSpPr txBox="1"/>
          <p:nvPr>
            <p:ph idx="8" type="subTitle"/>
          </p:nvPr>
        </p:nvSpPr>
        <p:spPr>
          <a:xfrm>
            <a:off x="4659549" y="3707300"/>
            <a:ext cx="2449500" cy="6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48" name="Google Shape;848;p30"/>
          <p:cNvSpPr txBox="1"/>
          <p:nvPr>
            <p:ph hasCustomPrompt="1" idx="9" type="title"/>
          </p:nvPr>
        </p:nvSpPr>
        <p:spPr>
          <a:xfrm>
            <a:off x="4659694" y="3145450"/>
            <a:ext cx="2449500" cy="6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9" name="Google Shape;849;p30"/>
          <p:cNvSpPr txBox="1"/>
          <p:nvPr>
            <p:ph idx="13"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Google Shape;46;p4"/>
          <p:cNvGrpSpPr/>
          <p:nvPr/>
        </p:nvGrpSpPr>
        <p:grpSpPr>
          <a:xfrm>
            <a:off x="-1360162" y="-430750"/>
            <a:ext cx="4586213" cy="5760313"/>
            <a:chOff x="-1360162" y="-430750"/>
            <a:chExt cx="4586213" cy="5760313"/>
          </a:xfrm>
        </p:grpSpPr>
        <p:sp>
          <p:nvSpPr>
            <p:cNvPr id="47" name="Google Shape;47;p4"/>
            <p:cNvSpPr/>
            <p:nvPr/>
          </p:nvSpPr>
          <p:spPr>
            <a:xfrm flipH="1" rot="10800000">
              <a:off x="-202950" y="-430750"/>
              <a:ext cx="3429000" cy="851400"/>
            </a:xfrm>
            <a:prstGeom prst="round1Rect">
              <a:avLst>
                <a:gd fmla="val 16667" name="adj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grpSp>
          <p:nvGrpSpPr>
            <p:cNvPr id="48" name="Google Shape;48;p4"/>
            <p:cNvGrpSpPr/>
            <p:nvPr/>
          </p:nvGrpSpPr>
          <p:grpSpPr>
            <a:xfrm>
              <a:off x="-1360162" y="3445313"/>
              <a:ext cx="1885275" cy="1884250"/>
              <a:chOff x="2609275" y="3149350"/>
              <a:chExt cx="1885275" cy="1884250"/>
            </a:xfrm>
          </p:grpSpPr>
          <p:sp>
            <p:nvSpPr>
              <p:cNvPr id="49" name="Google Shape;49;p4"/>
              <p:cNvSpPr/>
              <p:nvPr/>
            </p:nvSpPr>
            <p:spPr>
              <a:xfrm>
                <a:off x="3923900" y="3224950"/>
                <a:ext cx="494025" cy="495025"/>
              </a:xfrm>
              <a:custGeom>
                <a:rect b="b" l="l" r="r" t="t"/>
                <a:pathLst>
                  <a:path extrusionOk="0" h="19801" w="19761">
                    <a:moveTo>
                      <a:pt x="485" y="202"/>
                    </a:moveTo>
                    <a:cubicBezTo>
                      <a:pt x="323" y="162"/>
                      <a:pt x="162" y="81"/>
                      <a:pt x="1" y="1"/>
                    </a:cubicBezTo>
                    <a:lnTo>
                      <a:pt x="19761" y="19801"/>
                    </a:lnTo>
                    <a:cubicBezTo>
                      <a:pt x="19720" y="19640"/>
                      <a:pt x="19640" y="19478"/>
                      <a:pt x="19559" y="19317"/>
                    </a:cubicBezTo>
                    <a:lnTo>
                      <a:pt x="485" y="2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3725300" y="3164475"/>
                <a:ext cx="753125" cy="753100"/>
              </a:xfrm>
              <a:custGeom>
                <a:rect b="b" l="l" r="r" t="t"/>
                <a:pathLst>
                  <a:path extrusionOk="0" h="30124" w="30125">
                    <a:moveTo>
                      <a:pt x="323" y="81"/>
                    </a:moveTo>
                    <a:cubicBezTo>
                      <a:pt x="202" y="41"/>
                      <a:pt x="122" y="41"/>
                      <a:pt x="1" y="0"/>
                    </a:cubicBezTo>
                    <a:lnTo>
                      <a:pt x="30124" y="30124"/>
                    </a:lnTo>
                    <a:cubicBezTo>
                      <a:pt x="30084" y="30043"/>
                      <a:pt x="30084" y="29922"/>
                      <a:pt x="30043" y="29801"/>
                    </a:cubicBezTo>
                    <a:lnTo>
                      <a:pt x="323" y="8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4"/>
              <p:cNvSpPr/>
              <p:nvPr/>
            </p:nvSpPr>
            <p:spPr>
              <a:xfrm>
                <a:off x="3572075" y="3149350"/>
                <a:ext cx="922475" cy="922475"/>
              </a:xfrm>
              <a:custGeom>
                <a:rect b="b" l="l" r="r" t="t"/>
                <a:pathLst>
                  <a:path extrusionOk="0" h="36899" w="36899">
                    <a:moveTo>
                      <a:pt x="282" y="0"/>
                    </a:moveTo>
                    <a:cubicBezTo>
                      <a:pt x="161" y="0"/>
                      <a:pt x="81" y="0"/>
                      <a:pt x="0" y="0"/>
                    </a:cubicBezTo>
                    <a:lnTo>
                      <a:pt x="36898" y="36899"/>
                    </a:lnTo>
                    <a:cubicBezTo>
                      <a:pt x="36898" y="36778"/>
                      <a:pt x="36898" y="36697"/>
                      <a:pt x="36858" y="36616"/>
                    </a:cubicBez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4"/>
              <p:cNvSpPr/>
              <p:nvPr/>
            </p:nvSpPr>
            <p:spPr>
              <a:xfrm>
                <a:off x="3440000" y="3154400"/>
                <a:ext cx="1048500" cy="1048500"/>
              </a:xfrm>
              <a:custGeom>
                <a:rect b="b" l="l" r="r" t="t"/>
                <a:pathLst>
                  <a:path extrusionOk="0" h="41940" w="41940">
                    <a:moveTo>
                      <a:pt x="242" y="0"/>
                    </a:moveTo>
                    <a:cubicBezTo>
                      <a:pt x="162" y="40"/>
                      <a:pt x="81" y="40"/>
                      <a:pt x="0" y="40"/>
                    </a:cubicBezTo>
                    <a:lnTo>
                      <a:pt x="41899" y="41939"/>
                    </a:lnTo>
                    <a:cubicBezTo>
                      <a:pt x="41899" y="41858"/>
                      <a:pt x="41939" y="41778"/>
                      <a:pt x="41939" y="4169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4"/>
              <p:cNvSpPr/>
              <p:nvPr/>
            </p:nvSpPr>
            <p:spPr>
              <a:xfrm>
                <a:off x="3323050" y="3175550"/>
                <a:ext cx="1145275" cy="1144275"/>
              </a:xfrm>
              <a:custGeom>
                <a:rect b="b" l="l" r="r" t="t"/>
                <a:pathLst>
                  <a:path extrusionOk="0" h="45771" w="45811">
                    <a:moveTo>
                      <a:pt x="243" y="1"/>
                    </a:moveTo>
                    <a:cubicBezTo>
                      <a:pt x="162" y="1"/>
                      <a:pt x="81" y="41"/>
                      <a:pt x="1" y="41"/>
                    </a:cubicBezTo>
                    <a:lnTo>
                      <a:pt x="45730" y="45771"/>
                    </a:lnTo>
                    <a:cubicBezTo>
                      <a:pt x="45771" y="45690"/>
                      <a:pt x="45771" y="45610"/>
                      <a:pt x="45811" y="455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4"/>
              <p:cNvSpPr/>
              <p:nvPr/>
            </p:nvSpPr>
            <p:spPr>
              <a:xfrm>
                <a:off x="3218200" y="3207825"/>
                <a:ext cx="1216875" cy="1216850"/>
              </a:xfrm>
              <a:custGeom>
                <a:rect b="b" l="l" r="r" t="t"/>
                <a:pathLst>
                  <a:path extrusionOk="0" h="48674" w="48675">
                    <a:moveTo>
                      <a:pt x="202" y="0"/>
                    </a:moveTo>
                    <a:cubicBezTo>
                      <a:pt x="122" y="0"/>
                      <a:pt x="81" y="41"/>
                      <a:pt x="1" y="81"/>
                    </a:cubicBezTo>
                    <a:lnTo>
                      <a:pt x="48593" y="48674"/>
                    </a:lnTo>
                    <a:cubicBezTo>
                      <a:pt x="48634" y="48633"/>
                      <a:pt x="48674" y="48553"/>
                      <a:pt x="48674" y="484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4"/>
              <p:cNvSpPr/>
              <p:nvPr/>
            </p:nvSpPr>
            <p:spPr>
              <a:xfrm>
                <a:off x="3122425" y="3249150"/>
                <a:ext cx="1271300" cy="1271300"/>
              </a:xfrm>
              <a:custGeom>
                <a:rect b="b" l="l" r="r" t="t"/>
                <a:pathLst>
                  <a:path extrusionOk="0" h="50852" w="50852">
                    <a:moveTo>
                      <a:pt x="202" y="1"/>
                    </a:moveTo>
                    <a:cubicBezTo>
                      <a:pt x="122" y="41"/>
                      <a:pt x="81" y="81"/>
                      <a:pt x="1" y="122"/>
                    </a:cubicBezTo>
                    <a:lnTo>
                      <a:pt x="50771" y="50852"/>
                    </a:lnTo>
                    <a:cubicBezTo>
                      <a:pt x="50771" y="50811"/>
                      <a:pt x="50811" y="50731"/>
                      <a:pt x="50852" y="506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3035725" y="3299550"/>
                <a:ext cx="1307600" cy="1308625"/>
              </a:xfrm>
              <a:custGeom>
                <a:rect b="b" l="l" r="r" t="t"/>
                <a:pathLst>
                  <a:path extrusionOk="0" h="52345" w="52304">
                    <a:moveTo>
                      <a:pt x="162" y="1"/>
                    </a:moveTo>
                    <a:cubicBezTo>
                      <a:pt x="81" y="41"/>
                      <a:pt x="41" y="82"/>
                      <a:pt x="1" y="122"/>
                    </a:cubicBezTo>
                    <a:lnTo>
                      <a:pt x="52182" y="52344"/>
                    </a:lnTo>
                    <a:cubicBezTo>
                      <a:pt x="52223" y="52263"/>
                      <a:pt x="52263" y="52223"/>
                      <a:pt x="52303" y="5218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4"/>
              <p:cNvSpPr/>
              <p:nvPr/>
            </p:nvSpPr>
            <p:spPr>
              <a:xfrm>
                <a:off x="2956075" y="3358025"/>
                <a:ext cx="1328775" cy="1329775"/>
              </a:xfrm>
              <a:custGeom>
                <a:rect b="b" l="l" r="r" t="t"/>
                <a:pathLst>
                  <a:path extrusionOk="0" h="53191" w="53151">
                    <a:moveTo>
                      <a:pt x="122" y="1"/>
                    </a:moveTo>
                    <a:cubicBezTo>
                      <a:pt x="82" y="41"/>
                      <a:pt x="41" y="82"/>
                      <a:pt x="1" y="122"/>
                    </a:cubicBezTo>
                    <a:lnTo>
                      <a:pt x="53030" y="53191"/>
                    </a:lnTo>
                    <a:cubicBezTo>
                      <a:pt x="53070" y="53110"/>
                      <a:pt x="53110" y="53070"/>
                      <a:pt x="53151" y="53030"/>
                    </a:cubicBez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4"/>
              <p:cNvSpPr/>
              <p:nvPr/>
            </p:nvSpPr>
            <p:spPr>
              <a:xfrm>
                <a:off x="2883500" y="3422550"/>
                <a:ext cx="1336825" cy="1336825"/>
              </a:xfrm>
              <a:custGeom>
                <a:rect b="b" l="l" r="r" t="t"/>
                <a:pathLst>
                  <a:path extrusionOk="0" h="53473" w="53473">
                    <a:moveTo>
                      <a:pt x="121" y="1"/>
                    </a:moveTo>
                    <a:cubicBezTo>
                      <a:pt x="121" y="1"/>
                      <a:pt x="81" y="81"/>
                      <a:pt x="81" y="81"/>
                    </a:cubicBezTo>
                    <a:cubicBezTo>
                      <a:pt x="41" y="122"/>
                      <a:pt x="0" y="122"/>
                      <a:pt x="0" y="162"/>
                    </a:cubicBezTo>
                    <a:lnTo>
                      <a:pt x="53311" y="53473"/>
                    </a:lnTo>
                    <a:cubicBezTo>
                      <a:pt x="53311" y="53473"/>
                      <a:pt x="53392" y="53433"/>
                      <a:pt x="53392" y="53433"/>
                    </a:cubicBezTo>
                    <a:cubicBezTo>
                      <a:pt x="53432" y="53392"/>
                      <a:pt x="53432" y="53392"/>
                      <a:pt x="53473" y="533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2817975" y="3495150"/>
                <a:ext cx="1329775" cy="1329775"/>
              </a:xfrm>
              <a:custGeom>
                <a:rect b="b" l="l" r="r" t="t"/>
                <a:pathLst>
                  <a:path extrusionOk="0" h="53191" w="53191">
                    <a:moveTo>
                      <a:pt x="121" y="0"/>
                    </a:moveTo>
                    <a:cubicBezTo>
                      <a:pt x="81" y="41"/>
                      <a:pt x="41" y="121"/>
                      <a:pt x="0" y="161"/>
                    </a:cubicBezTo>
                    <a:lnTo>
                      <a:pt x="53029" y="53190"/>
                    </a:lnTo>
                    <a:cubicBezTo>
                      <a:pt x="53110" y="53150"/>
                      <a:pt x="53150" y="53109"/>
                      <a:pt x="53190" y="53069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4"/>
              <p:cNvSpPr/>
              <p:nvPr/>
            </p:nvSpPr>
            <p:spPr>
              <a:xfrm>
                <a:off x="2760500" y="3574775"/>
                <a:ext cx="1307600" cy="1308625"/>
              </a:xfrm>
              <a:custGeom>
                <a:rect b="b" l="l" r="r" t="t"/>
                <a:pathLst>
                  <a:path extrusionOk="0" h="52345" w="52304">
                    <a:moveTo>
                      <a:pt x="81" y="1"/>
                    </a:moveTo>
                    <a:cubicBezTo>
                      <a:pt x="41" y="82"/>
                      <a:pt x="41" y="122"/>
                      <a:pt x="1" y="162"/>
                    </a:cubicBezTo>
                    <a:lnTo>
                      <a:pt x="52142" y="52344"/>
                    </a:lnTo>
                    <a:cubicBezTo>
                      <a:pt x="52182" y="52304"/>
                      <a:pt x="52263" y="52263"/>
                      <a:pt x="52303" y="522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4"/>
              <p:cNvSpPr/>
              <p:nvPr/>
            </p:nvSpPr>
            <p:spPr>
              <a:xfrm>
                <a:off x="2710100" y="3662500"/>
                <a:ext cx="1271300" cy="1271300"/>
              </a:xfrm>
              <a:custGeom>
                <a:rect b="b" l="l" r="r" t="t"/>
                <a:pathLst>
                  <a:path extrusionOk="0" h="50852" w="50852">
                    <a:moveTo>
                      <a:pt x="81" y="0"/>
                    </a:moveTo>
                    <a:cubicBezTo>
                      <a:pt x="41" y="41"/>
                      <a:pt x="41" y="121"/>
                      <a:pt x="0" y="162"/>
                    </a:cubicBezTo>
                    <a:lnTo>
                      <a:pt x="50650" y="50851"/>
                    </a:lnTo>
                    <a:cubicBezTo>
                      <a:pt x="50690" y="50811"/>
                      <a:pt x="50771" y="50771"/>
                      <a:pt x="50851" y="507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4"/>
              <p:cNvSpPr/>
              <p:nvPr/>
            </p:nvSpPr>
            <p:spPr>
              <a:xfrm>
                <a:off x="2667750" y="3758275"/>
                <a:ext cx="1216875" cy="1216850"/>
              </a:xfrm>
              <a:custGeom>
                <a:rect b="b" l="l" r="r" t="t"/>
                <a:pathLst>
                  <a:path extrusionOk="0" h="48674" w="48675">
                    <a:moveTo>
                      <a:pt x="81" y="0"/>
                    </a:moveTo>
                    <a:cubicBezTo>
                      <a:pt x="41" y="41"/>
                      <a:pt x="41" y="121"/>
                      <a:pt x="1" y="202"/>
                    </a:cubicBezTo>
                    <a:lnTo>
                      <a:pt x="48513" y="48674"/>
                    </a:lnTo>
                    <a:cubicBezTo>
                      <a:pt x="48553" y="48633"/>
                      <a:pt x="48634" y="48633"/>
                      <a:pt x="48674" y="4859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4"/>
              <p:cNvSpPr/>
              <p:nvPr/>
            </p:nvSpPr>
            <p:spPr>
              <a:xfrm>
                <a:off x="2635500" y="3863125"/>
                <a:ext cx="1144275" cy="1144275"/>
              </a:xfrm>
              <a:custGeom>
                <a:rect b="b" l="l" r="r" t="t"/>
                <a:pathLst>
                  <a:path extrusionOk="0" h="45771" w="45771">
                    <a:moveTo>
                      <a:pt x="41" y="0"/>
                    </a:moveTo>
                    <a:cubicBezTo>
                      <a:pt x="41" y="81"/>
                      <a:pt x="0" y="121"/>
                      <a:pt x="0" y="202"/>
                    </a:cubicBezTo>
                    <a:lnTo>
                      <a:pt x="45569" y="45770"/>
                    </a:lnTo>
                    <a:cubicBezTo>
                      <a:pt x="45649" y="45770"/>
                      <a:pt x="45730" y="45730"/>
                      <a:pt x="45770" y="457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4"/>
              <p:cNvSpPr/>
              <p:nvPr/>
            </p:nvSpPr>
            <p:spPr>
              <a:xfrm>
                <a:off x="2615325" y="3980050"/>
                <a:ext cx="1048500" cy="1048500"/>
              </a:xfrm>
              <a:custGeom>
                <a:rect b="b" l="l" r="r" t="t"/>
                <a:pathLst>
                  <a:path extrusionOk="0" h="41940" w="41940">
                    <a:moveTo>
                      <a:pt x="1" y="1"/>
                    </a:moveTo>
                    <a:cubicBezTo>
                      <a:pt x="1" y="82"/>
                      <a:pt x="1" y="162"/>
                      <a:pt x="1" y="243"/>
                    </a:cubicBezTo>
                    <a:lnTo>
                      <a:pt x="41657" y="41940"/>
                    </a:lnTo>
                    <a:cubicBezTo>
                      <a:pt x="41738" y="41900"/>
                      <a:pt x="41859" y="41900"/>
                      <a:pt x="41940" y="4190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4"/>
              <p:cNvSpPr/>
              <p:nvPr/>
            </p:nvSpPr>
            <p:spPr>
              <a:xfrm>
                <a:off x="2609275" y="4111125"/>
                <a:ext cx="922500" cy="922475"/>
              </a:xfrm>
              <a:custGeom>
                <a:rect b="b" l="l" r="r" t="t"/>
                <a:pathLst>
                  <a:path extrusionOk="0" h="36899" w="36900">
                    <a:moveTo>
                      <a:pt x="1" y="0"/>
                    </a:moveTo>
                    <a:cubicBezTo>
                      <a:pt x="1" y="81"/>
                      <a:pt x="1" y="202"/>
                      <a:pt x="1" y="283"/>
                    </a:cubicBezTo>
                    <a:lnTo>
                      <a:pt x="36617" y="36899"/>
                    </a:lnTo>
                    <a:cubicBezTo>
                      <a:pt x="36697" y="36899"/>
                      <a:pt x="36818" y="36899"/>
                      <a:pt x="36899" y="36899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4"/>
              <p:cNvSpPr/>
              <p:nvPr/>
            </p:nvSpPr>
            <p:spPr>
              <a:xfrm>
                <a:off x="2625400" y="4264350"/>
                <a:ext cx="753125" cy="754125"/>
              </a:xfrm>
              <a:custGeom>
                <a:rect b="b" l="l" r="r" t="t"/>
                <a:pathLst>
                  <a:path extrusionOk="0" h="30165" w="30125">
                    <a:moveTo>
                      <a:pt x="1" y="1"/>
                    </a:moveTo>
                    <a:cubicBezTo>
                      <a:pt x="1" y="122"/>
                      <a:pt x="41" y="243"/>
                      <a:pt x="41" y="364"/>
                    </a:cubicBezTo>
                    <a:lnTo>
                      <a:pt x="29762" y="30084"/>
                    </a:lnTo>
                    <a:cubicBezTo>
                      <a:pt x="29883" y="30124"/>
                      <a:pt x="30004" y="30124"/>
                      <a:pt x="30124" y="301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4"/>
              <p:cNvSpPr/>
              <p:nvPr/>
            </p:nvSpPr>
            <p:spPr>
              <a:xfrm>
                <a:off x="2684900" y="4462975"/>
                <a:ext cx="495025" cy="495025"/>
              </a:xfrm>
              <a:custGeom>
                <a:rect b="b" l="l" r="r" t="t"/>
                <a:pathLst>
                  <a:path extrusionOk="0" h="19801" w="19801">
                    <a:moveTo>
                      <a:pt x="0" y="0"/>
                    </a:moveTo>
                    <a:cubicBezTo>
                      <a:pt x="81" y="161"/>
                      <a:pt x="161" y="323"/>
                      <a:pt x="242" y="484"/>
                    </a:cubicBezTo>
                    <a:lnTo>
                      <a:pt x="19316" y="19599"/>
                    </a:lnTo>
                    <a:cubicBezTo>
                      <a:pt x="19478" y="19639"/>
                      <a:pt x="19639" y="19720"/>
                      <a:pt x="19800" y="198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8" name="Google Shape;68;p4"/>
          <p:cNvGrpSpPr/>
          <p:nvPr/>
        </p:nvGrpSpPr>
        <p:grpSpPr>
          <a:xfrm>
            <a:off x="6107100" y="0"/>
            <a:ext cx="3036900" cy="5143500"/>
            <a:chOff x="6107100" y="0"/>
            <a:chExt cx="3036900" cy="5143500"/>
          </a:xfrm>
        </p:grpSpPr>
        <p:sp>
          <p:nvSpPr>
            <p:cNvPr id="69" name="Google Shape;69;p4"/>
            <p:cNvSpPr/>
            <p:nvPr/>
          </p:nvSpPr>
          <p:spPr>
            <a:xfrm flipH="1">
              <a:off x="6107100" y="4748700"/>
              <a:ext cx="3023100" cy="394800"/>
            </a:xfrm>
            <a:prstGeom prst="round1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 rot="10800000">
              <a:off x="6928200" y="0"/>
              <a:ext cx="2215800" cy="313800"/>
            </a:xfrm>
            <a:prstGeom prst="round1Rect">
              <a:avLst>
                <a:gd fmla="val 50000" name="adj"/>
              </a:avLst>
            </a:prstGeom>
            <a:solidFill>
              <a:srgbClr val="006DF5">
                <a:alpha val="40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 flipH="1">
              <a:off x="8605675" y="3272100"/>
              <a:ext cx="530400" cy="1871400"/>
            </a:xfrm>
            <a:prstGeom prst="rect">
              <a:avLst/>
            </a:prstGeom>
            <a:solidFill>
              <a:srgbClr val="63DBF5">
                <a:alpha val="6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sp>
        <p:nvSpPr>
          <p:cNvPr id="72" name="Google Shape;72;p4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4"/>
          <p:cNvSpPr txBox="1"/>
          <p:nvPr>
            <p:ph idx="1" type="body"/>
          </p:nvPr>
        </p:nvSpPr>
        <p:spPr>
          <a:xfrm>
            <a:off x="722375" y="1187600"/>
            <a:ext cx="76992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2"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1" name="Google Shape;851;p31"/>
          <p:cNvGrpSpPr/>
          <p:nvPr/>
        </p:nvGrpSpPr>
        <p:grpSpPr>
          <a:xfrm>
            <a:off x="800963" y="-1678600"/>
            <a:ext cx="9414788" cy="4643313"/>
            <a:chOff x="800963" y="-1678600"/>
            <a:chExt cx="9414788" cy="4643313"/>
          </a:xfrm>
        </p:grpSpPr>
        <p:grpSp>
          <p:nvGrpSpPr>
            <p:cNvPr id="852" name="Google Shape;852;p31"/>
            <p:cNvGrpSpPr/>
            <p:nvPr/>
          </p:nvGrpSpPr>
          <p:grpSpPr>
            <a:xfrm flipH="1">
              <a:off x="8330475" y="1080463"/>
              <a:ext cx="1885275" cy="1884250"/>
              <a:chOff x="2609275" y="3149350"/>
              <a:chExt cx="1885275" cy="1884250"/>
            </a:xfrm>
          </p:grpSpPr>
          <p:sp>
            <p:nvSpPr>
              <p:cNvPr id="853" name="Google Shape;853;p31"/>
              <p:cNvSpPr/>
              <p:nvPr/>
            </p:nvSpPr>
            <p:spPr>
              <a:xfrm>
                <a:off x="3923900" y="3224950"/>
                <a:ext cx="494025" cy="495025"/>
              </a:xfrm>
              <a:custGeom>
                <a:rect b="b" l="l" r="r" t="t"/>
                <a:pathLst>
                  <a:path extrusionOk="0" h="19801" w="19761">
                    <a:moveTo>
                      <a:pt x="485" y="202"/>
                    </a:moveTo>
                    <a:cubicBezTo>
                      <a:pt x="323" y="162"/>
                      <a:pt x="162" y="81"/>
                      <a:pt x="1" y="1"/>
                    </a:cubicBezTo>
                    <a:lnTo>
                      <a:pt x="19761" y="19801"/>
                    </a:lnTo>
                    <a:cubicBezTo>
                      <a:pt x="19720" y="19640"/>
                      <a:pt x="19640" y="19478"/>
                      <a:pt x="19559" y="19317"/>
                    </a:cubicBezTo>
                    <a:lnTo>
                      <a:pt x="485" y="2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31"/>
              <p:cNvSpPr/>
              <p:nvPr/>
            </p:nvSpPr>
            <p:spPr>
              <a:xfrm>
                <a:off x="3725300" y="3164475"/>
                <a:ext cx="753125" cy="753100"/>
              </a:xfrm>
              <a:custGeom>
                <a:rect b="b" l="l" r="r" t="t"/>
                <a:pathLst>
                  <a:path extrusionOk="0" h="30124" w="30125">
                    <a:moveTo>
                      <a:pt x="323" y="81"/>
                    </a:moveTo>
                    <a:cubicBezTo>
                      <a:pt x="202" y="41"/>
                      <a:pt x="122" y="41"/>
                      <a:pt x="1" y="0"/>
                    </a:cubicBezTo>
                    <a:lnTo>
                      <a:pt x="30124" y="30124"/>
                    </a:lnTo>
                    <a:cubicBezTo>
                      <a:pt x="30084" y="30043"/>
                      <a:pt x="30084" y="29922"/>
                      <a:pt x="30043" y="29801"/>
                    </a:cubicBezTo>
                    <a:lnTo>
                      <a:pt x="323" y="8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31"/>
              <p:cNvSpPr/>
              <p:nvPr/>
            </p:nvSpPr>
            <p:spPr>
              <a:xfrm>
                <a:off x="3572075" y="3149350"/>
                <a:ext cx="922475" cy="922475"/>
              </a:xfrm>
              <a:custGeom>
                <a:rect b="b" l="l" r="r" t="t"/>
                <a:pathLst>
                  <a:path extrusionOk="0" h="36899" w="36899">
                    <a:moveTo>
                      <a:pt x="282" y="0"/>
                    </a:moveTo>
                    <a:cubicBezTo>
                      <a:pt x="161" y="0"/>
                      <a:pt x="81" y="0"/>
                      <a:pt x="0" y="0"/>
                    </a:cubicBezTo>
                    <a:lnTo>
                      <a:pt x="36898" y="36899"/>
                    </a:lnTo>
                    <a:cubicBezTo>
                      <a:pt x="36898" y="36778"/>
                      <a:pt x="36898" y="36697"/>
                      <a:pt x="36858" y="36616"/>
                    </a:cubicBez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31"/>
              <p:cNvSpPr/>
              <p:nvPr/>
            </p:nvSpPr>
            <p:spPr>
              <a:xfrm>
                <a:off x="3440000" y="3154400"/>
                <a:ext cx="1048500" cy="1048500"/>
              </a:xfrm>
              <a:custGeom>
                <a:rect b="b" l="l" r="r" t="t"/>
                <a:pathLst>
                  <a:path extrusionOk="0" h="41940" w="41940">
                    <a:moveTo>
                      <a:pt x="242" y="0"/>
                    </a:moveTo>
                    <a:cubicBezTo>
                      <a:pt x="162" y="40"/>
                      <a:pt x="81" y="40"/>
                      <a:pt x="0" y="40"/>
                    </a:cubicBezTo>
                    <a:lnTo>
                      <a:pt x="41899" y="41939"/>
                    </a:lnTo>
                    <a:cubicBezTo>
                      <a:pt x="41899" y="41858"/>
                      <a:pt x="41939" y="41778"/>
                      <a:pt x="41939" y="4169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31"/>
              <p:cNvSpPr/>
              <p:nvPr/>
            </p:nvSpPr>
            <p:spPr>
              <a:xfrm>
                <a:off x="3323050" y="3175550"/>
                <a:ext cx="1145275" cy="1144275"/>
              </a:xfrm>
              <a:custGeom>
                <a:rect b="b" l="l" r="r" t="t"/>
                <a:pathLst>
                  <a:path extrusionOk="0" h="45771" w="45811">
                    <a:moveTo>
                      <a:pt x="243" y="1"/>
                    </a:moveTo>
                    <a:cubicBezTo>
                      <a:pt x="162" y="1"/>
                      <a:pt x="81" y="41"/>
                      <a:pt x="1" y="41"/>
                    </a:cubicBezTo>
                    <a:lnTo>
                      <a:pt x="45730" y="45771"/>
                    </a:lnTo>
                    <a:cubicBezTo>
                      <a:pt x="45771" y="45690"/>
                      <a:pt x="45771" y="45610"/>
                      <a:pt x="45811" y="455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31"/>
              <p:cNvSpPr/>
              <p:nvPr/>
            </p:nvSpPr>
            <p:spPr>
              <a:xfrm>
                <a:off x="3218200" y="3207825"/>
                <a:ext cx="1216875" cy="1216850"/>
              </a:xfrm>
              <a:custGeom>
                <a:rect b="b" l="l" r="r" t="t"/>
                <a:pathLst>
                  <a:path extrusionOk="0" h="48674" w="48675">
                    <a:moveTo>
                      <a:pt x="202" y="0"/>
                    </a:moveTo>
                    <a:cubicBezTo>
                      <a:pt x="122" y="0"/>
                      <a:pt x="81" y="41"/>
                      <a:pt x="1" y="81"/>
                    </a:cubicBezTo>
                    <a:lnTo>
                      <a:pt x="48593" y="48674"/>
                    </a:lnTo>
                    <a:cubicBezTo>
                      <a:pt x="48634" y="48633"/>
                      <a:pt x="48674" y="48553"/>
                      <a:pt x="48674" y="484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31"/>
              <p:cNvSpPr/>
              <p:nvPr/>
            </p:nvSpPr>
            <p:spPr>
              <a:xfrm>
                <a:off x="3122425" y="3249150"/>
                <a:ext cx="1271300" cy="1271300"/>
              </a:xfrm>
              <a:custGeom>
                <a:rect b="b" l="l" r="r" t="t"/>
                <a:pathLst>
                  <a:path extrusionOk="0" h="50852" w="50852">
                    <a:moveTo>
                      <a:pt x="202" y="1"/>
                    </a:moveTo>
                    <a:cubicBezTo>
                      <a:pt x="122" y="41"/>
                      <a:pt x="81" y="81"/>
                      <a:pt x="1" y="122"/>
                    </a:cubicBezTo>
                    <a:lnTo>
                      <a:pt x="50771" y="50852"/>
                    </a:lnTo>
                    <a:cubicBezTo>
                      <a:pt x="50771" y="50811"/>
                      <a:pt x="50811" y="50731"/>
                      <a:pt x="50852" y="506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31"/>
              <p:cNvSpPr/>
              <p:nvPr/>
            </p:nvSpPr>
            <p:spPr>
              <a:xfrm>
                <a:off x="3035725" y="3299550"/>
                <a:ext cx="1307600" cy="1308625"/>
              </a:xfrm>
              <a:custGeom>
                <a:rect b="b" l="l" r="r" t="t"/>
                <a:pathLst>
                  <a:path extrusionOk="0" h="52345" w="52304">
                    <a:moveTo>
                      <a:pt x="162" y="1"/>
                    </a:moveTo>
                    <a:cubicBezTo>
                      <a:pt x="81" y="41"/>
                      <a:pt x="41" y="82"/>
                      <a:pt x="1" y="122"/>
                    </a:cubicBezTo>
                    <a:lnTo>
                      <a:pt x="52182" y="52344"/>
                    </a:lnTo>
                    <a:cubicBezTo>
                      <a:pt x="52223" y="52263"/>
                      <a:pt x="52263" y="52223"/>
                      <a:pt x="52303" y="5218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31"/>
              <p:cNvSpPr/>
              <p:nvPr/>
            </p:nvSpPr>
            <p:spPr>
              <a:xfrm>
                <a:off x="2956075" y="3358025"/>
                <a:ext cx="1328775" cy="1329775"/>
              </a:xfrm>
              <a:custGeom>
                <a:rect b="b" l="l" r="r" t="t"/>
                <a:pathLst>
                  <a:path extrusionOk="0" h="53191" w="53151">
                    <a:moveTo>
                      <a:pt x="122" y="1"/>
                    </a:moveTo>
                    <a:cubicBezTo>
                      <a:pt x="82" y="41"/>
                      <a:pt x="41" y="82"/>
                      <a:pt x="1" y="122"/>
                    </a:cubicBezTo>
                    <a:lnTo>
                      <a:pt x="53030" y="53191"/>
                    </a:lnTo>
                    <a:cubicBezTo>
                      <a:pt x="53070" y="53110"/>
                      <a:pt x="53110" y="53070"/>
                      <a:pt x="53151" y="53030"/>
                    </a:cubicBez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31"/>
              <p:cNvSpPr/>
              <p:nvPr/>
            </p:nvSpPr>
            <p:spPr>
              <a:xfrm>
                <a:off x="2883500" y="3422550"/>
                <a:ext cx="1336825" cy="1336825"/>
              </a:xfrm>
              <a:custGeom>
                <a:rect b="b" l="l" r="r" t="t"/>
                <a:pathLst>
                  <a:path extrusionOk="0" h="53473" w="53473">
                    <a:moveTo>
                      <a:pt x="121" y="1"/>
                    </a:moveTo>
                    <a:cubicBezTo>
                      <a:pt x="121" y="1"/>
                      <a:pt x="81" y="81"/>
                      <a:pt x="81" y="81"/>
                    </a:cubicBezTo>
                    <a:cubicBezTo>
                      <a:pt x="41" y="122"/>
                      <a:pt x="0" y="122"/>
                      <a:pt x="0" y="162"/>
                    </a:cubicBezTo>
                    <a:lnTo>
                      <a:pt x="53311" y="53473"/>
                    </a:lnTo>
                    <a:cubicBezTo>
                      <a:pt x="53311" y="53473"/>
                      <a:pt x="53392" y="53433"/>
                      <a:pt x="53392" y="53433"/>
                    </a:cubicBezTo>
                    <a:cubicBezTo>
                      <a:pt x="53432" y="53392"/>
                      <a:pt x="53432" y="53392"/>
                      <a:pt x="53473" y="533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31"/>
              <p:cNvSpPr/>
              <p:nvPr/>
            </p:nvSpPr>
            <p:spPr>
              <a:xfrm>
                <a:off x="2817975" y="3495150"/>
                <a:ext cx="1329775" cy="1329775"/>
              </a:xfrm>
              <a:custGeom>
                <a:rect b="b" l="l" r="r" t="t"/>
                <a:pathLst>
                  <a:path extrusionOk="0" h="53191" w="53191">
                    <a:moveTo>
                      <a:pt x="121" y="0"/>
                    </a:moveTo>
                    <a:cubicBezTo>
                      <a:pt x="81" y="41"/>
                      <a:pt x="41" y="121"/>
                      <a:pt x="0" y="161"/>
                    </a:cubicBezTo>
                    <a:lnTo>
                      <a:pt x="53029" y="53190"/>
                    </a:lnTo>
                    <a:cubicBezTo>
                      <a:pt x="53110" y="53150"/>
                      <a:pt x="53150" y="53109"/>
                      <a:pt x="53190" y="53069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31"/>
              <p:cNvSpPr/>
              <p:nvPr/>
            </p:nvSpPr>
            <p:spPr>
              <a:xfrm>
                <a:off x="2760500" y="3574775"/>
                <a:ext cx="1307600" cy="1308625"/>
              </a:xfrm>
              <a:custGeom>
                <a:rect b="b" l="l" r="r" t="t"/>
                <a:pathLst>
                  <a:path extrusionOk="0" h="52345" w="52304">
                    <a:moveTo>
                      <a:pt x="81" y="1"/>
                    </a:moveTo>
                    <a:cubicBezTo>
                      <a:pt x="41" y="82"/>
                      <a:pt x="41" y="122"/>
                      <a:pt x="1" y="162"/>
                    </a:cubicBezTo>
                    <a:lnTo>
                      <a:pt x="52142" y="52344"/>
                    </a:lnTo>
                    <a:cubicBezTo>
                      <a:pt x="52182" y="52304"/>
                      <a:pt x="52263" y="52263"/>
                      <a:pt x="52303" y="522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31"/>
              <p:cNvSpPr/>
              <p:nvPr/>
            </p:nvSpPr>
            <p:spPr>
              <a:xfrm>
                <a:off x="2710100" y="3662500"/>
                <a:ext cx="1271300" cy="1271300"/>
              </a:xfrm>
              <a:custGeom>
                <a:rect b="b" l="l" r="r" t="t"/>
                <a:pathLst>
                  <a:path extrusionOk="0" h="50852" w="50852">
                    <a:moveTo>
                      <a:pt x="81" y="0"/>
                    </a:moveTo>
                    <a:cubicBezTo>
                      <a:pt x="41" y="41"/>
                      <a:pt x="41" y="121"/>
                      <a:pt x="0" y="162"/>
                    </a:cubicBezTo>
                    <a:lnTo>
                      <a:pt x="50650" y="50851"/>
                    </a:lnTo>
                    <a:cubicBezTo>
                      <a:pt x="50690" y="50811"/>
                      <a:pt x="50771" y="50771"/>
                      <a:pt x="50851" y="507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31"/>
              <p:cNvSpPr/>
              <p:nvPr/>
            </p:nvSpPr>
            <p:spPr>
              <a:xfrm>
                <a:off x="2667750" y="3758275"/>
                <a:ext cx="1216875" cy="1216850"/>
              </a:xfrm>
              <a:custGeom>
                <a:rect b="b" l="l" r="r" t="t"/>
                <a:pathLst>
                  <a:path extrusionOk="0" h="48674" w="48675">
                    <a:moveTo>
                      <a:pt x="81" y="0"/>
                    </a:moveTo>
                    <a:cubicBezTo>
                      <a:pt x="41" y="41"/>
                      <a:pt x="41" y="121"/>
                      <a:pt x="1" y="202"/>
                    </a:cubicBezTo>
                    <a:lnTo>
                      <a:pt x="48513" y="48674"/>
                    </a:lnTo>
                    <a:cubicBezTo>
                      <a:pt x="48553" y="48633"/>
                      <a:pt x="48634" y="48633"/>
                      <a:pt x="48674" y="4859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31"/>
              <p:cNvSpPr/>
              <p:nvPr/>
            </p:nvSpPr>
            <p:spPr>
              <a:xfrm>
                <a:off x="2635500" y="3863125"/>
                <a:ext cx="1144275" cy="1144275"/>
              </a:xfrm>
              <a:custGeom>
                <a:rect b="b" l="l" r="r" t="t"/>
                <a:pathLst>
                  <a:path extrusionOk="0" h="45771" w="45771">
                    <a:moveTo>
                      <a:pt x="41" y="0"/>
                    </a:moveTo>
                    <a:cubicBezTo>
                      <a:pt x="41" y="81"/>
                      <a:pt x="0" y="121"/>
                      <a:pt x="0" y="202"/>
                    </a:cubicBezTo>
                    <a:lnTo>
                      <a:pt x="45569" y="45770"/>
                    </a:lnTo>
                    <a:cubicBezTo>
                      <a:pt x="45649" y="45770"/>
                      <a:pt x="45730" y="45730"/>
                      <a:pt x="45770" y="457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31"/>
              <p:cNvSpPr/>
              <p:nvPr/>
            </p:nvSpPr>
            <p:spPr>
              <a:xfrm>
                <a:off x="2615325" y="3980050"/>
                <a:ext cx="1048500" cy="1048500"/>
              </a:xfrm>
              <a:custGeom>
                <a:rect b="b" l="l" r="r" t="t"/>
                <a:pathLst>
                  <a:path extrusionOk="0" h="41940" w="41940">
                    <a:moveTo>
                      <a:pt x="1" y="1"/>
                    </a:moveTo>
                    <a:cubicBezTo>
                      <a:pt x="1" y="82"/>
                      <a:pt x="1" y="162"/>
                      <a:pt x="1" y="243"/>
                    </a:cubicBezTo>
                    <a:lnTo>
                      <a:pt x="41657" y="41940"/>
                    </a:lnTo>
                    <a:cubicBezTo>
                      <a:pt x="41738" y="41900"/>
                      <a:pt x="41859" y="41900"/>
                      <a:pt x="41940" y="4190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31"/>
              <p:cNvSpPr/>
              <p:nvPr/>
            </p:nvSpPr>
            <p:spPr>
              <a:xfrm>
                <a:off x="2609275" y="4111125"/>
                <a:ext cx="922500" cy="922475"/>
              </a:xfrm>
              <a:custGeom>
                <a:rect b="b" l="l" r="r" t="t"/>
                <a:pathLst>
                  <a:path extrusionOk="0" h="36899" w="36900">
                    <a:moveTo>
                      <a:pt x="1" y="0"/>
                    </a:moveTo>
                    <a:cubicBezTo>
                      <a:pt x="1" y="81"/>
                      <a:pt x="1" y="202"/>
                      <a:pt x="1" y="283"/>
                    </a:cubicBezTo>
                    <a:lnTo>
                      <a:pt x="36617" y="36899"/>
                    </a:lnTo>
                    <a:cubicBezTo>
                      <a:pt x="36697" y="36899"/>
                      <a:pt x="36818" y="36899"/>
                      <a:pt x="36899" y="36899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31"/>
              <p:cNvSpPr/>
              <p:nvPr/>
            </p:nvSpPr>
            <p:spPr>
              <a:xfrm>
                <a:off x="2625400" y="4264350"/>
                <a:ext cx="753125" cy="754125"/>
              </a:xfrm>
              <a:custGeom>
                <a:rect b="b" l="l" r="r" t="t"/>
                <a:pathLst>
                  <a:path extrusionOk="0" h="30165" w="30125">
                    <a:moveTo>
                      <a:pt x="1" y="1"/>
                    </a:moveTo>
                    <a:cubicBezTo>
                      <a:pt x="1" y="122"/>
                      <a:pt x="41" y="243"/>
                      <a:pt x="41" y="364"/>
                    </a:cubicBezTo>
                    <a:lnTo>
                      <a:pt x="29762" y="30084"/>
                    </a:lnTo>
                    <a:cubicBezTo>
                      <a:pt x="29883" y="30124"/>
                      <a:pt x="30004" y="30124"/>
                      <a:pt x="30124" y="301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31"/>
              <p:cNvSpPr/>
              <p:nvPr/>
            </p:nvSpPr>
            <p:spPr>
              <a:xfrm>
                <a:off x="2684900" y="4462975"/>
                <a:ext cx="495025" cy="495025"/>
              </a:xfrm>
              <a:custGeom>
                <a:rect b="b" l="l" r="r" t="t"/>
                <a:pathLst>
                  <a:path extrusionOk="0" h="19801" w="19801">
                    <a:moveTo>
                      <a:pt x="0" y="0"/>
                    </a:moveTo>
                    <a:cubicBezTo>
                      <a:pt x="81" y="161"/>
                      <a:pt x="161" y="323"/>
                      <a:pt x="242" y="484"/>
                    </a:cubicBezTo>
                    <a:lnTo>
                      <a:pt x="19316" y="19599"/>
                    </a:lnTo>
                    <a:cubicBezTo>
                      <a:pt x="19478" y="19639"/>
                      <a:pt x="19639" y="19720"/>
                      <a:pt x="19800" y="198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72" name="Google Shape;872;p31"/>
            <p:cNvSpPr/>
            <p:nvPr/>
          </p:nvSpPr>
          <p:spPr>
            <a:xfrm flipH="1" rot="5400000">
              <a:off x="800963" y="-1678600"/>
              <a:ext cx="2325825" cy="2325825"/>
            </a:xfrm>
            <a:custGeom>
              <a:rect b="b" l="l" r="r" t="t"/>
              <a:pathLst>
                <a:path extrusionOk="0" h="93033" w="93033">
                  <a:moveTo>
                    <a:pt x="89685" y="61054"/>
                  </a:moveTo>
                  <a:lnTo>
                    <a:pt x="89685" y="63796"/>
                  </a:lnTo>
                  <a:lnTo>
                    <a:pt x="89927" y="63150"/>
                  </a:lnTo>
                  <a:lnTo>
                    <a:pt x="89927" y="61054"/>
                  </a:lnTo>
                  <a:lnTo>
                    <a:pt x="90693" y="61054"/>
                  </a:lnTo>
                  <a:cubicBezTo>
                    <a:pt x="90733" y="60973"/>
                    <a:pt x="90733" y="60892"/>
                    <a:pt x="90774" y="60812"/>
                  </a:cubicBezTo>
                  <a:lnTo>
                    <a:pt x="89927" y="60812"/>
                  </a:lnTo>
                  <a:lnTo>
                    <a:pt x="89927" y="56255"/>
                  </a:lnTo>
                  <a:lnTo>
                    <a:pt x="91984" y="56255"/>
                  </a:lnTo>
                  <a:cubicBezTo>
                    <a:pt x="92024" y="56174"/>
                    <a:pt x="92024" y="56093"/>
                    <a:pt x="92064" y="56013"/>
                  </a:cubicBezTo>
                  <a:lnTo>
                    <a:pt x="89927" y="56013"/>
                  </a:lnTo>
                  <a:lnTo>
                    <a:pt x="89927" y="51456"/>
                  </a:lnTo>
                  <a:lnTo>
                    <a:pt x="92750" y="51456"/>
                  </a:lnTo>
                  <a:cubicBezTo>
                    <a:pt x="92750" y="51375"/>
                    <a:pt x="92790" y="51295"/>
                    <a:pt x="92790" y="51174"/>
                  </a:cubicBezTo>
                  <a:lnTo>
                    <a:pt x="89927" y="51174"/>
                  </a:lnTo>
                  <a:lnTo>
                    <a:pt x="89927" y="46617"/>
                  </a:lnTo>
                  <a:lnTo>
                    <a:pt x="93032" y="46617"/>
                  </a:lnTo>
                  <a:lnTo>
                    <a:pt x="93032" y="46496"/>
                  </a:lnTo>
                  <a:lnTo>
                    <a:pt x="93032" y="46375"/>
                  </a:lnTo>
                  <a:lnTo>
                    <a:pt x="89927" y="46375"/>
                  </a:lnTo>
                  <a:lnTo>
                    <a:pt x="89927" y="41818"/>
                  </a:lnTo>
                  <a:lnTo>
                    <a:pt x="92790" y="41818"/>
                  </a:lnTo>
                  <a:cubicBezTo>
                    <a:pt x="92790" y="41737"/>
                    <a:pt x="92750" y="41657"/>
                    <a:pt x="92750" y="41576"/>
                  </a:cubicBezTo>
                  <a:lnTo>
                    <a:pt x="89927" y="41576"/>
                  </a:lnTo>
                  <a:lnTo>
                    <a:pt x="89927" y="36979"/>
                  </a:lnTo>
                  <a:lnTo>
                    <a:pt x="92064" y="36979"/>
                  </a:lnTo>
                  <a:cubicBezTo>
                    <a:pt x="92024" y="36898"/>
                    <a:pt x="92024" y="36818"/>
                    <a:pt x="91984" y="36737"/>
                  </a:cubicBezTo>
                  <a:lnTo>
                    <a:pt x="89927" y="36737"/>
                  </a:lnTo>
                  <a:lnTo>
                    <a:pt x="89927" y="32180"/>
                  </a:lnTo>
                  <a:lnTo>
                    <a:pt x="90774" y="32180"/>
                  </a:lnTo>
                  <a:cubicBezTo>
                    <a:pt x="90733" y="32099"/>
                    <a:pt x="90733" y="32019"/>
                    <a:pt x="90693" y="31938"/>
                  </a:cubicBezTo>
                  <a:lnTo>
                    <a:pt x="89927" y="31938"/>
                  </a:lnTo>
                  <a:lnTo>
                    <a:pt x="89927" y="29841"/>
                  </a:lnTo>
                  <a:lnTo>
                    <a:pt x="89685" y="29196"/>
                  </a:lnTo>
                  <a:lnTo>
                    <a:pt x="89685" y="31938"/>
                  </a:lnTo>
                  <a:lnTo>
                    <a:pt x="85128" y="31938"/>
                  </a:lnTo>
                  <a:lnTo>
                    <a:pt x="85128" y="27381"/>
                  </a:lnTo>
                  <a:lnTo>
                    <a:pt x="88919" y="27381"/>
                  </a:lnTo>
                  <a:cubicBezTo>
                    <a:pt x="88879" y="27301"/>
                    <a:pt x="88838" y="27220"/>
                    <a:pt x="88798" y="27139"/>
                  </a:cubicBezTo>
                  <a:lnTo>
                    <a:pt x="85128" y="27139"/>
                  </a:lnTo>
                  <a:lnTo>
                    <a:pt x="85128" y="22542"/>
                  </a:lnTo>
                  <a:lnTo>
                    <a:pt x="86378" y="22542"/>
                  </a:lnTo>
                  <a:cubicBezTo>
                    <a:pt x="86338" y="22462"/>
                    <a:pt x="86298" y="22381"/>
                    <a:pt x="86257" y="22300"/>
                  </a:cubicBezTo>
                  <a:lnTo>
                    <a:pt x="85128" y="22300"/>
                  </a:lnTo>
                  <a:lnTo>
                    <a:pt x="85128" y="20566"/>
                  </a:lnTo>
                  <a:cubicBezTo>
                    <a:pt x="85048" y="20445"/>
                    <a:pt x="84967" y="20324"/>
                    <a:pt x="84886" y="20203"/>
                  </a:cubicBezTo>
                  <a:lnTo>
                    <a:pt x="84886" y="22300"/>
                  </a:lnTo>
                  <a:lnTo>
                    <a:pt x="80329" y="22300"/>
                  </a:lnTo>
                  <a:lnTo>
                    <a:pt x="80329" y="17743"/>
                  </a:lnTo>
                  <a:lnTo>
                    <a:pt x="83072" y="17743"/>
                  </a:lnTo>
                  <a:lnTo>
                    <a:pt x="82870" y="17501"/>
                  </a:lnTo>
                  <a:lnTo>
                    <a:pt x="80329" y="17501"/>
                  </a:lnTo>
                  <a:lnTo>
                    <a:pt x="80329" y="14558"/>
                  </a:lnTo>
                  <a:lnTo>
                    <a:pt x="80087" y="14316"/>
                  </a:lnTo>
                  <a:lnTo>
                    <a:pt x="80087" y="17501"/>
                  </a:lnTo>
                  <a:lnTo>
                    <a:pt x="75490" y="17501"/>
                  </a:lnTo>
                  <a:lnTo>
                    <a:pt x="75490" y="12945"/>
                  </a:lnTo>
                  <a:lnTo>
                    <a:pt x="78716" y="12945"/>
                  </a:lnTo>
                  <a:lnTo>
                    <a:pt x="78434" y="12703"/>
                  </a:lnTo>
                  <a:lnTo>
                    <a:pt x="75490" y="12703"/>
                  </a:lnTo>
                  <a:lnTo>
                    <a:pt x="75490" y="10122"/>
                  </a:lnTo>
                  <a:lnTo>
                    <a:pt x="75248" y="9920"/>
                  </a:lnTo>
                  <a:lnTo>
                    <a:pt x="75248" y="12703"/>
                  </a:lnTo>
                  <a:lnTo>
                    <a:pt x="70691" y="12703"/>
                  </a:lnTo>
                  <a:lnTo>
                    <a:pt x="70691" y="8106"/>
                  </a:lnTo>
                  <a:lnTo>
                    <a:pt x="72788" y="8106"/>
                  </a:lnTo>
                  <a:cubicBezTo>
                    <a:pt x="72667" y="8025"/>
                    <a:pt x="72546" y="7944"/>
                    <a:pt x="72425" y="7864"/>
                  </a:cubicBezTo>
                  <a:lnTo>
                    <a:pt x="70691" y="7864"/>
                  </a:lnTo>
                  <a:lnTo>
                    <a:pt x="70691" y="6775"/>
                  </a:lnTo>
                  <a:cubicBezTo>
                    <a:pt x="70611" y="6694"/>
                    <a:pt x="70530" y="6654"/>
                    <a:pt x="70450" y="6613"/>
                  </a:cubicBezTo>
                  <a:lnTo>
                    <a:pt x="70450" y="7864"/>
                  </a:lnTo>
                  <a:lnTo>
                    <a:pt x="65893" y="7864"/>
                  </a:lnTo>
                  <a:lnTo>
                    <a:pt x="65893" y="4194"/>
                  </a:lnTo>
                  <a:cubicBezTo>
                    <a:pt x="65812" y="4154"/>
                    <a:pt x="65731" y="4113"/>
                    <a:pt x="65651" y="4073"/>
                  </a:cubicBezTo>
                  <a:lnTo>
                    <a:pt x="65651" y="7864"/>
                  </a:lnTo>
                  <a:lnTo>
                    <a:pt x="61054" y="7864"/>
                  </a:lnTo>
                  <a:lnTo>
                    <a:pt x="61054" y="3307"/>
                  </a:lnTo>
                  <a:lnTo>
                    <a:pt x="63796" y="3307"/>
                  </a:lnTo>
                  <a:lnTo>
                    <a:pt x="63191" y="3065"/>
                  </a:lnTo>
                  <a:lnTo>
                    <a:pt x="61054" y="3065"/>
                  </a:lnTo>
                  <a:lnTo>
                    <a:pt x="61054" y="2339"/>
                  </a:lnTo>
                  <a:cubicBezTo>
                    <a:pt x="60973" y="2299"/>
                    <a:pt x="60892" y="2258"/>
                    <a:pt x="60812" y="2258"/>
                  </a:cubicBezTo>
                  <a:lnTo>
                    <a:pt x="60812" y="3065"/>
                  </a:lnTo>
                  <a:lnTo>
                    <a:pt x="56255" y="3065"/>
                  </a:lnTo>
                  <a:lnTo>
                    <a:pt x="56255" y="1048"/>
                  </a:lnTo>
                  <a:cubicBezTo>
                    <a:pt x="56174" y="1008"/>
                    <a:pt x="56093" y="1008"/>
                    <a:pt x="56013" y="968"/>
                  </a:cubicBezTo>
                  <a:lnTo>
                    <a:pt x="56013" y="3065"/>
                  </a:lnTo>
                  <a:lnTo>
                    <a:pt x="51456" y="3065"/>
                  </a:lnTo>
                  <a:lnTo>
                    <a:pt x="51456" y="282"/>
                  </a:lnTo>
                  <a:cubicBezTo>
                    <a:pt x="51375" y="242"/>
                    <a:pt x="51295" y="242"/>
                    <a:pt x="51214" y="242"/>
                  </a:cubicBezTo>
                  <a:lnTo>
                    <a:pt x="51214" y="3065"/>
                  </a:lnTo>
                  <a:lnTo>
                    <a:pt x="46617" y="3065"/>
                  </a:lnTo>
                  <a:lnTo>
                    <a:pt x="46617" y="0"/>
                  </a:lnTo>
                  <a:lnTo>
                    <a:pt x="46496" y="0"/>
                  </a:lnTo>
                  <a:lnTo>
                    <a:pt x="46375" y="0"/>
                  </a:lnTo>
                  <a:lnTo>
                    <a:pt x="46375" y="3065"/>
                  </a:lnTo>
                  <a:lnTo>
                    <a:pt x="41818" y="3065"/>
                  </a:lnTo>
                  <a:lnTo>
                    <a:pt x="41818" y="242"/>
                  </a:lnTo>
                  <a:cubicBezTo>
                    <a:pt x="41737" y="242"/>
                    <a:pt x="41657" y="242"/>
                    <a:pt x="41576" y="242"/>
                  </a:cubicBezTo>
                  <a:lnTo>
                    <a:pt x="41576" y="3065"/>
                  </a:lnTo>
                  <a:lnTo>
                    <a:pt x="37019" y="3065"/>
                  </a:lnTo>
                  <a:lnTo>
                    <a:pt x="37019" y="968"/>
                  </a:lnTo>
                  <a:cubicBezTo>
                    <a:pt x="36939" y="1008"/>
                    <a:pt x="36858" y="1008"/>
                    <a:pt x="36777" y="1008"/>
                  </a:cubicBezTo>
                  <a:lnTo>
                    <a:pt x="36777" y="3065"/>
                  </a:lnTo>
                  <a:lnTo>
                    <a:pt x="32180" y="3065"/>
                  </a:lnTo>
                  <a:lnTo>
                    <a:pt x="32180" y="2258"/>
                  </a:lnTo>
                  <a:cubicBezTo>
                    <a:pt x="32099" y="2258"/>
                    <a:pt x="32019" y="2299"/>
                    <a:pt x="31938" y="2339"/>
                  </a:cubicBezTo>
                  <a:lnTo>
                    <a:pt x="31938" y="3065"/>
                  </a:lnTo>
                  <a:lnTo>
                    <a:pt x="29841" y="3065"/>
                  </a:lnTo>
                  <a:lnTo>
                    <a:pt x="29236" y="3307"/>
                  </a:lnTo>
                  <a:lnTo>
                    <a:pt x="31938" y="3307"/>
                  </a:lnTo>
                  <a:lnTo>
                    <a:pt x="31938" y="7904"/>
                  </a:lnTo>
                  <a:lnTo>
                    <a:pt x="27381" y="7904"/>
                  </a:lnTo>
                  <a:lnTo>
                    <a:pt x="27381" y="4113"/>
                  </a:lnTo>
                  <a:cubicBezTo>
                    <a:pt x="27301" y="4154"/>
                    <a:pt x="27220" y="4194"/>
                    <a:pt x="27139" y="4234"/>
                  </a:cubicBezTo>
                  <a:lnTo>
                    <a:pt x="27139" y="7904"/>
                  </a:lnTo>
                  <a:lnTo>
                    <a:pt x="22542" y="7904"/>
                  </a:lnTo>
                  <a:lnTo>
                    <a:pt x="22542" y="6613"/>
                  </a:lnTo>
                  <a:cubicBezTo>
                    <a:pt x="22462" y="6694"/>
                    <a:pt x="22381" y="6734"/>
                    <a:pt x="22300" y="6775"/>
                  </a:cubicBezTo>
                  <a:lnTo>
                    <a:pt x="22300" y="7904"/>
                  </a:lnTo>
                  <a:lnTo>
                    <a:pt x="20566" y="7904"/>
                  </a:lnTo>
                  <a:cubicBezTo>
                    <a:pt x="20445" y="7985"/>
                    <a:pt x="20324" y="8065"/>
                    <a:pt x="20203" y="8146"/>
                  </a:cubicBezTo>
                  <a:lnTo>
                    <a:pt x="22300" y="8146"/>
                  </a:lnTo>
                  <a:lnTo>
                    <a:pt x="22300" y="12703"/>
                  </a:lnTo>
                  <a:lnTo>
                    <a:pt x="17743" y="12703"/>
                  </a:lnTo>
                  <a:lnTo>
                    <a:pt x="17743" y="9961"/>
                  </a:lnTo>
                  <a:lnTo>
                    <a:pt x="17501" y="10162"/>
                  </a:lnTo>
                  <a:lnTo>
                    <a:pt x="17501" y="12703"/>
                  </a:lnTo>
                  <a:lnTo>
                    <a:pt x="14558" y="12703"/>
                  </a:lnTo>
                  <a:lnTo>
                    <a:pt x="14316" y="12945"/>
                  </a:lnTo>
                  <a:lnTo>
                    <a:pt x="17501" y="12945"/>
                  </a:lnTo>
                  <a:lnTo>
                    <a:pt x="17501" y="17542"/>
                  </a:lnTo>
                  <a:lnTo>
                    <a:pt x="12945" y="17542"/>
                  </a:lnTo>
                  <a:lnTo>
                    <a:pt x="12945" y="14316"/>
                  </a:lnTo>
                  <a:lnTo>
                    <a:pt x="12703" y="14598"/>
                  </a:lnTo>
                  <a:lnTo>
                    <a:pt x="12703" y="17542"/>
                  </a:lnTo>
                  <a:lnTo>
                    <a:pt x="10122" y="17542"/>
                  </a:lnTo>
                  <a:lnTo>
                    <a:pt x="9920" y="17784"/>
                  </a:lnTo>
                  <a:lnTo>
                    <a:pt x="12703" y="17784"/>
                  </a:lnTo>
                  <a:lnTo>
                    <a:pt x="12703" y="22341"/>
                  </a:lnTo>
                  <a:lnTo>
                    <a:pt x="8106" y="22341"/>
                  </a:lnTo>
                  <a:lnTo>
                    <a:pt x="8106" y="20244"/>
                  </a:lnTo>
                  <a:cubicBezTo>
                    <a:pt x="8025" y="20365"/>
                    <a:pt x="7944" y="20486"/>
                    <a:pt x="7864" y="20607"/>
                  </a:cubicBezTo>
                  <a:lnTo>
                    <a:pt x="7864" y="22341"/>
                  </a:lnTo>
                  <a:lnTo>
                    <a:pt x="6775" y="22341"/>
                  </a:lnTo>
                  <a:cubicBezTo>
                    <a:pt x="6694" y="22421"/>
                    <a:pt x="6654" y="22502"/>
                    <a:pt x="6613" y="22583"/>
                  </a:cubicBezTo>
                  <a:lnTo>
                    <a:pt x="7864" y="22583"/>
                  </a:lnTo>
                  <a:lnTo>
                    <a:pt x="7864" y="27139"/>
                  </a:lnTo>
                  <a:lnTo>
                    <a:pt x="4194" y="27139"/>
                  </a:lnTo>
                  <a:cubicBezTo>
                    <a:pt x="4154" y="27220"/>
                    <a:pt x="4113" y="27301"/>
                    <a:pt x="4073" y="27381"/>
                  </a:cubicBezTo>
                  <a:lnTo>
                    <a:pt x="7864" y="27381"/>
                  </a:lnTo>
                  <a:lnTo>
                    <a:pt x="7864" y="31978"/>
                  </a:lnTo>
                  <a:lnTo>
                    <a:pt x="3307" y="31978"/>
                  </a:lnTo>
                  <a:lnTo>
                    <a:pt x="3307" y="29236"/>
                  </a:lnTo>
                  <a:lnTo>
                    <a:pt x="3065" y="29841"/>
                  </a:lnTo>
                  <a:lnTo>
                    <a:pt x="3065" y="31978"/>
                  </a:lnTo>
                  <a:lnTo>
                    <a:pt x="2299" y="31978"/>
                  </a:lnTo>
                  <a:cubicBezTo>
                    <a:pt x="2299" y="32059"/>
                    <a:pt x="2258" y="32140"/>
                    <a:pt x="2218" y="32220"/>
                  </a:cubicBezTo>
                  <a:lnTo>
                    <a:pt x="3065" y="32220"/>
                  </a:lnTo>
                  <a:lnTo>
                    <a:pt x="3065" y="36777"/>
                  </a:lnTo>
                  <a:lnTo>
                    <a:pt x="1008" y="36777"/>
                  </a:lnTo>
                  <a:cubicBezTo>
                    <a:pt x="1008" y="36858"/>
                    <a:pt x="968" y="36939"/>
                    <a:pt x="968" y="37019"/>
                  </a:cubicBezTo>
                  <a:lnTo>
                    <a:pt x="3065" y="37019"/>
                  </a:lnTo>
                  <a:lnTo>
                    <a:pt x="3065" y="41576"/>
                  </a:lnTo>
                  <a:lnTo>
                    <a:pt x="242" y="41576"/>
                  </a:lnTo>
                  <a:cubicBezTo>
                    <a:pt x="242" y="41657"/>
                    <a:pt x="242" y="41737"/>
                    <a:pt x="242" y="41818"/>
                  </a:cubicBezTo>
                  <a:lnTo>
                    <a:pt x="3065" y="41818"/>
                  </a:lnTo>
                  <a:lnTo>
                    <a:pt x="3065" y="46415"/>
                  </a:lnTo>
                  <a:lnTo>
                    <a:pt x="0" y="46415"/>
                  </a:lnTo>
                  <a:lnTo>
                    <a:pt x="0" y="46536"/>
                  </a:lnTo>
                  <a:lnTo>
                    <a:pt x="0" y="46657"/>
                  </a:lnTo>
                  <a:lnTo>
                    <a:pt x="3065" y="46657"/>
                  </a:lnTo>
                  <a:lnTo>
                    <a:pt x="3065" y="51214"/>
                  </a:lnTo>
                  <a:lnTo>
                    <a:pt x="242" y="51214"/>
                  </a:lnTo>
                  <a:cubicBezTo>
                    <a:pt x="242" y="51295"/>
                    <a:pt x="242" y="51375"/>
                    <a:pt x="242" y="51456"/>
                  </a:cubicBezTo>
                  <a:lnTo>
                    <a:pt x="3065" y="51456"/>
                  </a:lnTo>
                  <a:lnTo>
                    <a:pt x="3065" y="56053"/>
                  </a:lnTo>
                  <a:lnTo>
                    <a:pt x="968" y="56053"/>
                  </a:lnTo>
                  <a:cubicBezTo>
                    <a:pt x="968" y="56134"/>
                    <a:pt x="1008" y="56174"/>
                    <a:pt x="1008" y="56295"/>
                  </a:cubicBezTo>
                  <a:lnTo>
                    <a:pt x="3065" y="56295"/>
                  </a:lnTo>
                  <a:lnTo>
                    <a:pt x="3065" y="60852"/>
                  </a:lnTo>
                  <a:lnTo>
                    <a:pt x="2218" y="60852"/>
                  </a:lnTo>
                  <a:cubicBezTo>
                    <a:pt x="2258" y="60933"/>
                    <a:pt x="2299" y="61013"/>
                    <a:pt x="2299" y="61094"/>
                  </a:cubicBezTo>
                  <a:lnTo>
                    <a:pt x="3065" y="61094"/>
                  </a:lnTo>
                  <a:lnTo>
                    <a:pt x="3065" y="63191"/>
                  </a:lnTo>
                  <a:lnTo>
                    <a:pt x="3307" y="63836"/>
                  </a:lnTo>
                  <a:lnTo>
                    <a:pt x="3307" y="61094"/>
                  </a:lnTo>
                  <a:lnTo>
                    <a:pt x="7864" y="61094"/>
                  </a:lnTo>
                  <a:lnTo>
                    <a:pt x="7864" y="65651"/>
                  </a:lnTo>
                  <a:lnTo>
                    <a:pt x="4073" y="65651"/>
                  </a:lnTo>
                  <a:cubicBezTo>
                    <a:pt x="4113" y="65731"/>
                    <a:pt x="4154" y="65812"/>
                    <a:pt x="4194" y="65893"/>
                  </a:cubicBezTo>
                  <a:lnTo>
                    <a:pt x="7864" y="65893"/>
                  </a:lnTo>
                  <a:lnTo>
                    <a:pt x="7864" y="70490"/>
                  </a:lnTo>
                  <a:lnTo>
                    <a:pt x="6613" y="70490"/>
                  </a:lnTo>
                  <a:cubicBezTo>
                    <a:pt x="6654" y="70570"/>
                    <a:pt x="6694" y="70651"/>
                    <a:pt x="6775" y="70732"/>
                  </a:cubicBezTo>
                  <a:lnTo>
                    <a:pt x="7864" y="70732"/>
                  </a:lnTo>
                  <a:lnTo>
                    <a:pt x="7864" y="72466"/>
                  </a:lnTo>
                  <a:cubicBezTo>
                    <a:pt x="7944" y="72587"/>
                    <a:pt x="8025" y="72708"/>
                    <a:pt x="8106" y="72829"/>
                  </a:cubicBezTo>
                  <a:lnTo>
                    <a:pt x="8106" y="70732"/>
                  </a:lnTo>
                  <a:lnTo>
                    <a:pt x="12703" y="70732"/>
                  </a:lnTo>
                  <a:lnTo>
                    <a:pt x="12703" y="75289"/>
                  </a:lnTo>
                  <a:lnTo>
                    <a:pt x="9920" y="75289"/>
                  </a:lnTo>
                  <a:lnTo>
                    <a:pt x="10122" y="75531"/>
                  </a:lnTo>
                  <a:lnTo>
                    <a:pt x="12703" y="75531"/>
                  </a:lnTo>
                  <a:lnTo>
                    <a:pt x="12703" y="78474"/>
                  </a:lnTo>
                  <a:lnTo>
                    <a:pt x="12945" y="78716"/>
                  </a:lnTo>
                  <a:lnTo>
                    <a:pt x="12945" y="75531"/>
                  </a:lnTo>
                  <a:lnTo>
                    <a:pt x="17501" y="75531"/>
                  </a:lnTo>
                  <a:lnTo>
                    <a:pt x="17501" y="80087"/>
                  </a:lnTo>
                  <a:lnTo>
                    <a:pt x="14316" y="80087"/>
                  </a:lnTo>
                  <a:lnTo>
                    <a:pt x="14558" y="80329"/>
                  </a:lnTo>
                  <a:lnTo>
                    <a:pt x="17501" y="80329"/>
                  </a:lnTo>
                  <a:lnTo>
                    <a:pt x="17501" y="82910"/>
                  </a:lnTo>
                  <a:lnTo>
                    <a:pt x="17743" y="83072"/>
                  </a:lnTo>
                  <a:lnTo>
                    <a:pt x="17743" y="80329"/>
                  </a:lnTo>
                  <a:lnTo>
                    <a:pt x="22300" y="80329"/>
                  </a:lnTo>
                  <a:lnTo>
                    <a:pt x="22300" y="84927"/>
                  </a:lnTo>
                  <a:lnTo>
                    <a:pt x="20203" y="84927"/>
                  </a:lnTo>
                  <a:cubicBezTo>
                    <a:pt x="20324" y="85007"/>
                    <a:pt x="20445" y="85088"/>
                    <a:pt x="20566" y="85168"/>
                  </a:cubicBezTo>
                  <a:lnTo>
                    <a:pt x="22300" y="85168"/>
                  </a:lnTo>
                  <a:lnTo>
                    <a:pt x="22300" y="86257"/>
                  </a:lnTo>
                  <a:cubicBezTo>
                    <a:pt x="22381" y="86338"/>
                    <a:pt x="22462" y="86378"/>
                    <a:pt x="22542" y="86419"/>
                  </a:cubicBezTo>
                  <a:lnTo>
                    <a:pt x="22542" y="85168"/>
                  </a:lnTo>
                  <a:lnTo>
                    <a:pt x="27139" y="85168"/>
                  </a:lnTo>
                  <a:lnTo>
                    <a:pt x="27139" y="88838"/>
                  </a:lnTo>
                  <a:cubicBezTo>
                    <a:pt x="27220" y="88878"/>
                    <a:pt x="27301" y="88919"/>
                    <a:pt x="27381" y="88959"/>
                  </a:cubicBezTo>
                  <a:lnTo>
                    <a:pt x="27381" y="85168"/>
                  </a:lnTo>
                  <a:lnTo>
                    <a:pt x="31938" y="85168"/>
                  </a:lnTo>
                  <a:lnTo>
                    <a:pt x="31938" y="89725"/>
                  </a:lnTo>
                  <a:lnTo>
                    <a:pt x="29236" y="89725"/>
                  </a:lnTo>
                  <a:lnTo>
                    <a:pt x="29841" y="89967"/>
                  </a:lnTo>
                  <a:lnTo>
                    <a:pt x="31938" y="89967"/>
                  </a:lnTo>
                  <a:lnTo>
                    <a:pt x="31938" y="90733"/>
                  </a:lnTo>
                  <a:cubicBezTo>
                    <a:pt x="32019" y="90733"/>
                    <a:pt x="32099" y="90774"/>
                    <a:pt x="32180" y="90814"/>
                  </a:cubicBezTo>
                  <a:lnTo>
                    <a:pt x="32180" y="89967"/>
                  </a:lnTo>
                  <a:lnTo>
                    <a:pt x="36777" y="89967"/>
                  </a:lnTo>
                  <a:lnTo>
                    <a:pt x="36777" y="92024"/>
                  </a:lnTo>
                  <a:cubicBezTo>
                    <a:pt x="36858" y="92024"/>
                    <a:pt x="36939" y="92064"/>
                    <a:pt x="37019" y="92064"/>
                  </a:cubicBezTo>
                  <a:lnTo>
                    <a:pt x="37019" y="89967"/>
                  </a:lnTo>
                  <a:lnTo>
                    <a:pt x="41576" y="89967"/>
                  </a:lnTo>
                  <a:lnTo>
                    <a:pt x="41576" y="92790"/>
                  </a:lnTo>
                  <a:cubicBezTo>
                    <a:pt x="41657" y="92790"/>
                    <a:pt x="41737" y="92790"/>
                    <a:pt x="41818" y="92790"/>
                  </a:cubicBezTo>
                  <a:lnTo>
                    <a:pt x="41818" y="89967"/>
                  </a:lnTo>
                  <a:lnTo>
                    <a:pt x="46375" y="89967"/>
                  </a:lnTo>
                  <a:lnTo>
                    <a:pt x="46375" y="93032"/>
                  </a:lnTo>
                  <a:lnTo>
                    <a:pt x="46496" y="93032"/>
                  </a:lnTo>
                  <a:lnTo>
                    <a:pt x="46617" y="93032"/>
                  </a:lnTo>
                  <a:lnTo>
                    <a:pt x="46617" y="89967"/>
                  </a:lnTo>
                  <a:lnTo>
                    <a:pt x="51214" y="89967"/>
                  </a:lnTo>
                  <a:lnTo>
                    <a:pt x="51214" y="92790"/>
                  </a:lnTo>
                  <a:cubicBezTo>
                    <a:pt x="51295" y="92790"/>
                    <a:pt x="51375" y="92790"/>
                    <a:pt x="51456" y="92790"/>
                  </a:cubicBezTo>
                  <a:lnTo>
                    <a:pt x="51456" y="89967"/>
                  </a:lnTo>
                  <a:lnTo>
                    <a:pt x="56013" y="89967"/>
                  </a:lnTo>
                  <a:lnTo>
                    <a:pt x="56013" y="92064"/>
                  </a:lnTo>
                  <a:cubicBezTo>
                    <a:pt x="56093" y="92064"/>
                    <a:pt x="56174" y="92024"/>
                    <a:pt x="56255" y="92024"/>
                  </a:cubicBezTo>
                  <a:lnTo>
                    <a:pt x="56255" y="89967"/>
                  </a:lnTo>
                  <a:lnTo>
                    <a:pt x="60812" y="89967"/>
                  </a:lnTo>
                  <a:lnTo>
                    <a:pt x="60812" y="90814"/>
                  </a:lnTo>
                  <a:cubicBezTo>
                    <a:pt x="60892" y="90774"/>
                    <a:pt x="60973" y="90733"/>
                    <a:pt x="61054" y="90733"/>
                  </a:cubicBezTo>
                  <a:lnTo>
                    <a:pt x="61054" y="89967"/>
                  </a:lnTo>
                  <a:lnTo>
                    <a:pt x="63191" y="89967"/>
                  </a:lnTo>
                  <a:lnTo>
                    <a:pt x="63796" y="89725"/>
                  </a:lnTo>
                  <a:lnTo>
                    <a:pt x="61054" y="89725"/>
                  </a:lnTo>
                  <a:lnTo>
                    <a:pt x="61054" y="85168"/>
                  </a:lnTo>
                  <a:lnTo>
                    <a:pt x="65651" y="85168"/>
                  </a:lnTo>
                  <a:lnTo>
                    <a:pt x="65651" y="88959"/>
                  </a:lnTo>
                  <a:cubicBezTo>
                    <a:pt x="65731" y="88919"/>
                    <a:pt x="65812" y="88878"/>
                    <a:pt x="65893" y="88838"/>
                  </a:cubicBezTo>
                  <a:lnTo>
                    <a:pt x="65893" y="85168"/>
                  </a:lnTo>
                  <a:lnTo>
                    <a:pt x="70450" y="85168"/>
                  </a:lnTo>
                  <a:lnTo>
                    <a:pt x="70450" y="86419"/>
                  </a:lnTo>
                  <a:cubicBezTo>
                    <a:pt x="70530" y="86378"/>
                    <a:pt x="70611" y="86338"/>
                    <a:pt x="70691" y="86257"/>
                  </a:cubicBezTo>
                  <a:lnTo>
                    <a:pt x="70691" y="85168"/>
                  </a:lnTo>
                  <a:lnTo>
                    <a:pt x="72425" y="85168"/>
                  </a:lnTo>
                  <a:cubicBezTo>
                    <a:pt x="72546" y="85088"/>
                    <a:pt x="72667" y="85007"/>
                    <a:pt x="72788" y="84927"/>
                  </a:cubicBezTo>
                  <a:lnTo>
                    <a:pt x="70691" y="84927"/>
                  </a:lnTo>
                  <a:lnTo>
                    <a:pt x="70691" y="80329"/>
                  </a:lnTo>
                  <a:lnTo>
                    <a:pt x="75248" y="80329"/>
                  </a:lnTo>
                  <a:lnTo>
                    <a:pt x="75248" y="83072"/>
                  </a:lnTo>
                  <a:lnTo>
                    <a:pt x="75490" y="82910"/>
                  </a:lnTo>
                  <a:lnTo>
                    <a:pt x="75490" y="80329"/>
                  </a:lnTo>
                  <a:lnTo>
                    <a:pt x="78434" y="80329"/>
                  </a:lnTo>
                  <a:lnTo>
                    <a:pt x="78716" y="80087"/>
                  </a:lnTo>
                  <a:lnTo>
                    <a:pt x="75490" y="80087"/>
                  </a:lnTo>
                  <a:lnTo>
                    <a:pt x="75490" y="75531"/>
                  </a:lnTo>
                  <a:lnTo>
                    <a:pt x="80087" y="75531"/>
                  </a:lnTo>
                  <a:lnTo>
                    <a:pt x="80087" y="78716"/>
                  </a:lnTo>
                  <a:lnTo>
                    <a:pt x="80329" y="78474"/>
                  </a:lnTo>
                  <a:lnTo>
                    <a:pt x="80329" y="75531"/>
                  </a:lnTo>
                  <a:lnTo>
                    <a:pt x="82870" y="75531"/>
                  </a:lnTo>
                  <a:lnTo>
                    <a:pt x="83072" y="75289"/>
                  </a:lnTo>
                  <a:lnTo>
                    <a:pt x="80329" y="75289"/>
                  </a:lnTo>
                  <a:lnTo>
                    <a:pt x="80329" y="70732"/>
                  </a:lnTo>
                  <a:lnTo>
                    <a:pt x="84886" y="70732"/>
                  </a:lnTo>
                  <a:lnTo>
                    <a:pt x="84886" y="72829"/>
                  </a:lnTo>
                  <a:cubicBezTo>
                    <a:pt x="84967" y="72708"/>
                    <a:pt x="85048" y="72587"/>
                    <a:pt x="85128" y="72466"/>
                  </a:cubicBezTo>
                  <a:lnTo>
                    <a:pt x="85128" y="70732"/>
                  </a:lnTo>
                  <a:lnTo>
                    <a:pt x="86257" y="70732"/>
                  </a:lnTo>
                  <a:cubicBezTo>
                    <a:pt x="86298" y="70651"/>
                    <a:pt x="86338" y="70570"/>
                    <a:pt x="86378" y="70490"/>
                  </a:cubicBezTo>
                  <a:lnTo>
                    <a:pt x="85128" y="70490"/>
                  </a:lnTo>
                  <a:lnTo>
                    <a:pt x="85128" y="65893"/>
                  </a:lnTo>
                  <a:lnTo>
                    <a:pt x="88798" y="65893"/>
                  </a:lnTo>
                  <a:cubicBezTo>
                    <a:pt x="88838" y="65812"/>
                    <a:pt x="88879" y="65731"/>
                    <a:pt x="88919" y="65651"/>
                  </a:cubicBezTo>
                  <a:lnTo>
                    <a:pt x="85128" y="65651"/>
                  </a:lnTo>
                  <a:lnTo>
                    <a:pt x="85128" y="61094"/>
                  </a:lnTo>
                  <a:lnTo>
                    <a:pt x="89685" y="61094"/>
                  </a:lnTo>
                  <a:close/>
                  <a:moveTo>
                    <a:pt x="85128" y="32180"/>
                  </a:moveTo>
                  <a:lnTo>
                    <a:pt x="89685" y="32180"/>
                  </a:lnTo>
                  <a:lnTo>
                    <a:pt x="89685" y="36777"/>
                  </a:lnTo>
                  <a:lnTo>
                    <a:pt x="85128" y="36777"/>
                  </a:lnTo>
                  <a:close/>
                  <a:moveTo>
                    <a:pt x="85128" y="37019"/>
                  </a:moveTo>
                  <a:lnTo>
                    <a:pt x="89685" y="37019"/>
                  </a:lnTo>
                  <a:lnTo>
                    <a:pt x="89685" y="41576"/>
                  </a:lnTo>
                  <a:lnTo>
                    <a:pt x="85128" y="41576"/>
                  </a:lnTo>
                  <a:close/>
                  <a:moveTo>
                    <a:pt x="85128" y="41818"/>
                  </a:moveTo>
                  <a:lnTo>
                    <a:pt x="89685" y="41818"/>
                  </a:lnTo>
                  <a:lnTo>
                    <a:pt x="89685" y="46375"/>
                  </a:lnTo>
                  <a:lnTo>
                    <a:pt x="85128" y="46375"/>
                  </a:lnTo>
                  <a:close/>
                  <a:moveTo>
                    <a:pt x="85128" y="46617"/>
                  </a:moveTo>
                  <a:lnTo>
                    <a:pt x="89685" y="46617"/>
                  </a:lnTo>
                  <a:lnTo>
                    <a:pt x="89685" y="51214"/>
                  </a:lnTo>
                  <a:lnTo>
                    <a:pt x="85128" y="51214"/>
                  </a:lnTo>
                  <a:close/>
                  <a:moveTo>
                    <a:pt x="85128" y="51456"/>
                  </a:moveTo>
                  <a:lnTo>
                    <a:pt x="89685" y="51456"/>
                  </a:lnTo>
                  <a:lnTo>
                    <a:pt x="89685" y="56013"/>
                  </a:lnTo>
                  <a:lnTo>
                    <a:pt x="85128" y="56013"/>
                  </a:lnTo>
                  <a:close/>
                  <a:moveTo>
                    <a:pt x="85128" y="56255"/>
                  </a:moveTo>
                  <a:lnTo>
                    <a:pt x="89685" y="56255"/>
                  </a:lnTo>
                  <a:lnTo>
                    <a:pt x="89685" y="60812"/>
                  </a:lnTo>
                  <a:lnTo>
                    <a:pt x="85128" y="60812"/>
                  </a:lnTo>
                  <a:close/>
                  <a:moveTo>
                    <a:pt x="7904" y="60812"/>
                  </a:moveTo>
                  <a:lnTo>
                    <a:pt x="3347" y="60812"/>
                  </a:lnTo>
                  <a:lnTo>
                    <a:pt x="3347" y="56255"/>
                  </a:lnTo>
                  <a:lnTo>
                    <a:pt x="7904" y="56255"/>
                  </a:lnTo>
                  <a:close/>
                  <a:moveTo>
                    <a:pt x="7904" y="56013"/>
                  </a:moveTo>
                  <a:lnTo>
                    <a:pt x="3347" y="56013"/>
                  </a:lnTo>
                  <a:lnTo>
                    <a:pt x="3347" y="51456"/>
                  </a:lnTo>
                  <a:lnTo>
                    <a:pt x="7904" y="51456"/>
                  </a:lnTo>
                  <a:close/>
                  <a:moveTo>
                    <a:pt x="7904" y="51214"/>
                  </a:moveTo>
                  <a:lnTo>
                    <a:pt x="3347" y="51214"/>
                  </a:lnTo>
                  <a:lnTo>
                    <a:pt x="3347" y="46617"/>
                  </a:lnTo>
                  <a:lnTo>
                    <a:pt x="7904" y="46617"/>
                  </a:lnTo>
                  <a:close/>
                  <a:moveTo>
                    <a:pt x="7904" y="46375"/>
                  </a:moveTo>
                  <a:lnTo>
                    <a:pt x="3347" y="46375"/>
                  </a:lnTo>
                  <a:lnTo>
                    <a:pt x="3347" y="41818"/>
                  </a:lnTo>
                  <a:lnTo>
                    <a:pt x="7904" y="41818"/>
                  </a:lnTo>
                  <a:close/>
                  <a:moveTo>
                    <a:pt x="7904" y="41576"/>
                  </a:moveTo>
                  <a:lnTo>
                    <a:pt x="3347" y="41576"/>
                  </a:lnTo>
                  <a:lnTo>
                    <a:pt x="3347" y="37019"/>
                  </a:lnTo>
                  <a:lnTo>
                    <a:pt x="7904" y="37019"/>
                  </a:lnTo>
                  <a:close/>
                  <a:moveTo>
                    <a:pt x="7904" y="36777"/>
                  </a:moveTo>
                  <a:lnTo>
                    <a:pt x="3347" y="36777"/>
                  </a:lnTo>
                  <a:lnTo>
                    <a:pt x="3347" y="32180"/>
                  </a:lnTo>
                  <a:lnTo>
                    <a:pt x="7904" y="32180"/>
                  </a:lnTo>
                  <a:close/>
                  <a:moveTo>
                    <a:pt x="12703" y="70449"/>
                  </a:moveTo>
                  <a:lnTo>
                    <a:pt x="8146" y="70449"/>
                  </a:lnTo>
                  <a:lnTo>
                    <a:pt x="8146" y="65893"/>
                  </a:lnTo>
                  <a:lnTo>
                    <a:pt x="12703" y="65893"/>
                  </a:lnTo>
                  <a:close/>
                  <a:moveTo>
                    <a:pt x="12703" y="65610"/>
                  </a:moveTo>
                  <a:lnTo>
                    <a:pt x="8146" y="65610"/>
                  </a:lnTo>
                  <a:lnTo>
                    <a:pt x="8146" y="61054"/>
                  </a:lnTo>
                  <a:lnTo>
                    <a:pt x="12703" y="61054"/>
                  </a:lnTo>
                  <a:close/>
                  <a:moveTo>
                    <a:pt x="12703" y="60812"/>
                  </a:moveTo>
                  <a:lnTo>
                    <a:pt x="8146" y="60812"/>
                  </a:lnTo>
                  <a:lnTo>
                    <a:pt x="8146" y="56255"/>
                  </a:lnTo>
                  <a:lnTo>
                    <a:pt x="12703" y="56255"/>
                  </a:lnTo>
                  <a:close/>
                  <a:moveTo>
                    <a:pt x="12703" y="56013"/>
                  </a:moveTo>
                  <a:lnTo>
                    <a:pt x="8146" y="56013"/>
                  </a:lnTo>
                  <a:lnTo>
                    <a:pt x="8146" y="51456"/>
                  </a:lnTo>
                  <a:lnTo>
                    <a:pt x="12703" y="51456"/>
                  </a:lnTo>
                  <a:close/>
                  <a:moveTo>
                    <a:pt x="12703" y="51174"/>
                  </a:moveTo>
                  <a:lnTo>
                    <a:pt x="8146" y="51174"/>
                  </a:lnTo>
                  <a:lnTo>
                    <a:pt x="8146" y="46617"/>
                  </a:lnTo>
                  <a:lnTo>
                    <a:pt x="12703" y="46617"/>
                  </a:lnTo>
                  <a:close/>
                  <a:moveTo>
                    <a:pt x="12703" y="46375"/>
                  </a:moveTo>
                  <a:lnTo>
                    <a:pt x="8146" y="46375"/>
                  </a:lnTo>
                  <a:lnTo>
                    <a:pt x="8146" y="41818"/>
                  </a:lnTo>
                  <a:lnTo>
                    <a:pt x="12703" y="41818"/>
                  </a:lnTo>
                  <a:close/>
                  <a:moveTo>
                    <a:pt x="12703" y="41576"/>
                  </a:moveTo>
                  <a:lnTo>
                    <a:pt x="8146" y="41576"/>
                  </a:lnTo>
                  <a:lnTo>
                    <a:pt x="8146" y="36979"/>
                  </a:lnTo>
                  <a:lnTo>
                    <a:pt x="12703" y="36979"/>
                  </a:lnTo>
                  <a:close/>
                  <a:moveTo>
                    <a:pt x="12703" y="36737"/>
                  </a:moveTo>
                  <a:lnTo>
                    <a:pt x="8146" y="36737"/>
                  </a:lnTo>
                  <a:lnTo>
                    <a:pt x="8146" y="32180"/>
                  </a:lnTo>
                  <a:lnTo>
                    <a:pt x="12703" y="32180"/>
                  </a:lnTo>
                  <a:close/>
                  <a:moveTo>
                    <a:pt x="12703" y="31938"/>
                  </a:moveTo>
                  <a:lnTo>
                    <a:pt x="8146" y="31938"/>
                  </a:lnTo>
                  <a:lnTo>
                    <a:pt x="8146" y="27381"/>
                  </a:lnTo>
                  <a:lnTo>
                    <a:pt x="12703" y="27381"/>
                  </a:lnTo>
                  <a:close/>
                  <a:moveTo>
                    <a:pt x="12703" y="27139"/>
                  </a:moveTo>
                  <a:lnTo>
                    <a:pt x="8146" y="27139"/>
                  </a:lnTo>
                  <a:lnTo>
                    <a:pt x="8146" y="22542"/>
                  </a:lnTo>
                  <a:lnTo>
                    <a:pt x="12703" y="22542"/>
                  </a:lnTo>
                  <a:close/>
                  <a:moveTo>
                    <a:pt x="17542" y="75248"/>
                  </a:moveTo>
                  <a:lnTo>
                    <a:pt x="12945" y="75248"/>
                  </a:lnTo>
                  <a:lnTo>
                    <a:pt x="12945" y="70651"/>
                  </a:lnTo>
                  <a:lnTo>
                    <a:pt x="17542" y="70651"/>
                  </a:lnTo>
                  <a:close/>
                  <a:moveTo>
                    <a:pt x="17542" y="70449"/>
                  </a:moveTo>
                  <a:lnTo>
                    <a:pt x="12945" y="70449"/>
                  </a:lnTo>
                  <a:lnTo>
                    <a:pt x="12945" y="65852"/>
                  </a:lnTo>
                  <a:lnTo>
                    <a:pt x="17542" y="65852"/>
                  </a:lnTo>
                  <a:close/>
                  <a:moveTo>
                    <a:pt x="17542" y="65610"/>
                  </a:moveTo>
                  <a:lnTo>
                    <a:pt x="12945" y="65610"/>
                  </a:lnTo>
                  <a:lnTo>
                    <a:pt x="12945" y="61054"/>
                  </a:lnTo>
                  <a:lnTo>
                    <a:pt x="17542" y="61054"/>
                  </a:lnTo>
                  <a:close/>
                  <a:moveTo>
                    <a:pt x="17542" y="60812"/>
                  </a:moveTo>
                  <a:lnTo>
                    <a:pt x="12945" y="60812"/>
                  </a:lnTo>
                  <a:lnTo>
                    <a:pt x="12945" y="56214"/>
                  </a:lnTo>
                  <a:lnTo>
                    <a:pt x="17542" y="56214"/>
                  </a:lnTo>
                  <a:close/>
                  <a:moveTo>
                    <a:pt x="17542" y="55972"/>
                  </a:moveTo>
                  <a:lnTo>
                    <a:pt x="12945" y="55972"/>
                  </a:lnTo>
                  <a:lnTo>
                    <a:pt x="12945" y="51416"/>
                  </a:lnTo>
                  <a:lnTo>
                    <a:pt x="17542" y="51416"/>
                  </a:lnTo>
                  <a:close/>
                  <a:moveTo>
                    <a:pt x="17542" y="51174"/>
                  </a:moveTo>
                  <a:lnTo>
                    <a:pt x="12945" y="51174"/>
                  </a:lnTo>
                  <a:lnTo>
                    <a:pt x="12945" y="46617"/>
                  </a:lnTo>
                  <a:lnTo>
                    <a:pt x="17542" y="46617"/>
                  </a:lnTo>
                  <a:close/>
                  <a:moveTo>
                    <a:pt x="17542" y="46375"/>
                  </a:moveTo>
                  <a:lnTo>
                    <a:pt x="12945" y="46375"/>
                  </a:lnTo>
                  <a:lnTo>
                    <a:pt x="12945" y="41778"/>
                  </a:lnTo>
                  <a:lnTo>
                    <a:pt x="17542" y="41778"/>
                  </a:lnTo>
                  <a:close/>
                  <a:moveTo>
                    <a:pt x="17542" y="41536"/>
                  </a:moveTo>
                  <a:lnTo>
                    <a:pt x="12945" y="41536"/>
                  </a:lnTo>
                  <a:lnTo>
                    <a:pt x="12945" y="36979"/>
                  </a:lnTo>
                  <a:lnTo>
                    <a:pt x="17542" y="36979"/>
                  </a:lnTo>
                  <a:close/>
                  <a:moveTo>
                    <a:pt x="17542" y="36737"/>
                  </a:moveTo>
                  <a:lnTo>
                    <a:pt x="12945" y="36737"/>
                  </a:lnTo>
                  <a:lnTo>
                    <a:pt x="12945" y="32180"/>
                  </a:lnTo>
                  <a:lnTo>
                    <a:pt x="17542" y="32180"/>
                  </a:lnTo>
                  <a:close/>
                  <a:moveTo>
                    <a:pt x="17542" y="31938"/>
                  </a:moveTo>
                  <a:lnTo>
                    <a:pt x="12945" y="31938"/>
                  </a:lnTo>
                  <a:lnTo>
                    <a:pt x="12945" y="27341"/>
                  </a:lnTo>
                  <a:lnTo>
                    <a:pt x="17542" y="27341"/>
                  </a:lnTo>
                  <a:close/>
                  <a:moveTo>
                    <a:pt x="17542" y="27099"/>
                  </a:moveTo>
                  <a:lnTo>
                    <a:pt x="12945" y="27099"/>
                  </a:lnTo>
                  <a:lnTo>
                    <a:pt x="12945" y="22542"/>
                  </a:lnTo>
                  <a:lnTo>
                    <a:pt x="17542" y="22542"/>
                  </a:lnTo>
                  <a:close/>
                  <a:moveTo>
                    <a:pt x="17542" y="22300"/>
                  </a:moveTo>
                  <a:lnTo>
                    <a:pt x="12945" y="22300"/>
                  </a:lnTo>
                  <a:lnTo>
                    <a:pt x="12945" y="17743"/>
                  </a:lnTo>
                  <a:lnTo>
                    <a:pt x="17542" y="17743"/>
                  </a:lnTo>
                  <a:close/>
                  <a:moveTo>
                    <a:pt x="22341" y="80047"/>
                  </a:moveTo>
                  <a:lnTo>
                    <a:pt x="17784" y="80047"/>
                  </a:lnTo>
                  <a:lnTo>
                    <a:pt x="17784" y="75450"/>
                  </a:lnTo>
                  <a:lnTo>
                    <a:pt x="22341" y="75450"/>
                  </a:lnTo>
                  <a:close/>
                  <a:moveTo>
                    <a:pt x="22341" y="75208"/>
                  </a:moveTo>
                  <a:lnTo>
                    <a:pt x="17784" y="75208"/>
                  </a:lnTo>
                  <a:lnTo>
                    <a:pt x="17784" y="70651"/>
                  </a:lnTo>
                  <a:lnTo>
                    <a:pt x="22341" y="70651"/>
                  </a:lnTo>
                  <a:close/>
                  <a:moveTo>
                    <a:pt x="22341" y="70409"/>
                  </a:moveTo>
                  <a:lnTo>
                    <a:pt x="17784" y="70409"/>
                  </a:lnTo>
                  <a:lnTo>
                    <a:pt x="17784" y="65852"/>
                  </a:lnTo>
                  <a:lnTo>
                    <a:pt x="22341" y="65852"/>
                  </a:lnTo>
                  <a:close/>
                  <a:moveTo>
                    <a:pt x="22341" y="65610"/>
                  </a:moveTo>
                  <a:lnTo>
                    <a:pt x="17784" y="65610"/>
                  </a:lnTo>
                  <a:lnTo>
                    <a:pt x="17784" y="61013"/>
                  </a:lnTo>
                  <a:lnTo>
                    <a:pt x="22341" y="61013"/>
                  </a:lnTo>
                  <a:close/>
                  <a:moveTo>
                    <a:pt x="22341" y="60771"/>
                  </a:moveTo>
                  <a:lnTo>
                    <a:pt x="17784" y="60771"/>
                  </a:lnTo>
                  <a:lnTo>
                    <a:pt x="17784" y="56214"/>
                  </a:lnTo>
                  <a:lnTo>
                    <a:pt x="22341" y="56214"/>
                  </a:lnTo>
                  <a:close/>
                  <a:moveTo>
                    <a:pt x="22341" y="55972"/>
                  </a:moveTo>
                  <a:lnTo>
                    <a:pt x="17784" y="55972"/>
                  </a:lnTo>
                  <a:lnTo>
                    <a:pt x="17784" y="51416"/>
                  </a:lnTo>
                  <a:lnTo>
                    <a:pt x="22341" y="51416"/>
                  </a:lnTo>
                  <a:close/>
                  <a:moveTo>
                    <a:pt x="22341" y="51174"/>
                  </a:moveTo>
                  <a:lnTo>
                    <a:pt x="17784" y="51174"/>
                  </a:lnTo>
                  <a:lnTo>
                    <a:pt x="17784" y="46577"/>
                  </a:lnTo>
                  <a:lnTo>
                    <a:pt x="22341" y="46577"/>
                  </a:lnTo>
                  <a:close/>
                  <a:moveTo>
                    <a:pt x="22341" y="46335"/>
                  </a:moveTo>
                  <a:lnTo>
                    <a:pt x="17784" y="46335"/>
                  </a:lnTo>
                  <a:lnTo>
                    <a:pt x="17784" y="41778"/>
                  </a:lnTo>
                  <a:lnTo>
                    <a:pt x="22341" y="41778"/>
                  </a:lnTo>
                  <a:close/>
                  <a:moveTo>
                    <a:pt x="22341" y="41536"/>
                  </a:moveTo>
                  <a:lnTo>
                    <a:pt x="17784" y="41536"/>
                  </a:lnTo>
                  <a:lnTo>
                    <a:pt x="17784" y="36939"/>
                  </a:lnTo>
                  <a:lnTo>
                    <a:pt x="22341" y="36939"/>
                  </a:lnTo>
                  <a:close/>
                  <a:moveTo>
                    <a:pt x="22341" y="36737"/>
                  </a:moveTo>
                  <a:lnTo>
                    <a:pt x="17784" y="36737"/>
                  </a:lnTo>
                  <a:lnTo>
                    <a:pt x="17784" y="32140"/>
                  </a:lnTo>
                  <a:lnTo>
                    <a:pt x="22341" y="32140"/>
                  </a:lnTo>
                  <a:close/>
                  <a:moveTo>
                    <a:pt x="22341" y="31898"/>
                  </a:moveTo>
                  <a:lnTo>
                    <a:pt x="17784" y="31898"/>
                  </a:lnTo>
                  <a:lnTo>
                    <a:pt x="17784" y="27341"/>
                  </a:lnTo>
                  <a:lnTo>
                    <a:pt x="22341" y="27341"/>
                  </a:lnTo>
                  <a:close/>
                  <a:moveTo>
                    <a:pt x="22341" y="27099"/>
                  </a:moveTo>
                  <a:lnTo>
                    <a:pt x="17784" y="27099"/>
                  </a:lnTo>
                  <a:lnTo>
                    <a:pt x="17784" y="22502"/>
                  </a:lnTo>
                  <a:lnTo>
                    <a:pt x="22341" y="22502"/>
                  </a:lnTo>
                  <a:close/>
                  <a:moveTo>
                    <a:pt x="22341" y="22260"/>
                  </a:moveTo>
                  <a:lnTo>
                    <a:pt x="17784" y="22260"/>
                  </a:lnTo>
                  <a:lnTo>
                    <a:pt x="17784" y="17703"/>
                  </a:lnTo>
                  <a:lnTo>
                    <a:pt x="22341" y="17703"/>
                  </a:lnTo>
                  <a:close/>
                  <a:moveTo>
                    <a:pt x="22341" y="17461"/>
                  </a:moveTo>
                  <a:lnTo>
                    <a:pt x="17784" y="17461"/>
                  </a:lnTo>
                  <a:lnTo>
                    <a:pt x="17784" y="12904"/>
                  </a:lnTo>
                  <a:lnTo>
                    <a:pt x="22341" y="12904"/>
                  </a:lnTo>
                  <a:close/>
                  <a:moveTo>
                    <a:pt x="27139" y="84846"/>
                  </a:moveTo>
                  <a:lnTo>
                    <a:pt x="22583" y="84846"/>
                  </a:lnTo>
                  <a:lnTo>
                    <a:pt x="22583" y="80249"/>
                  </a:lnTo>
                  <a:lnTo>
                    <a:pt x="27139" y="80249"/>
                  </a:lnTo>
                  <a:close/>
                  <a:moveTo>
                    <a:pt x="27139" y="80007"/>
                  </a:moveTo>
                  <a:lnTo>
                    <a:pt x="22583" y="80007"/>
                  </a:lnTo>
                  <a:lnTo>
                    <a:pt x="22583" y="75450"/>
                  </a:lnTo>
                  <a:lnTo>
                    <a:pt x="27139" y="75450"/>
                  </a:lnTo>
                  <a:close/>
                  <a:moveTo>
                    <a:pt x="27139" y="75208"/>
                  </a:moveTo>
                  <a:lnTo>
                    <a:pt x="22583" y="75208"/>
                  </a:lnTo>
                  <a:lnTo>
                    <a:pt x="22583" y="70611"/>
                  </a:lnTo>
                  <a:lnTo>
                    <a:pt x="27139" y="70611"/>
                  </a:lnTo>
                  <a:close/>
                  <a:moveTo>
                    <a:pt x="27139" y="70369"/>
                  </a:moveTo>
                  <a:lnTo>
                    <a:pt x="22583" y="70369"/>
                  </a:lnTo>
                  <a:lnTo>
                    <a:pt x="22583" y="65812"/>
                  </a:lnTo>
                  <a:lnTo>
                    <a:pt x="27139" y="65812"/>
                  </a:lnTo>
                  <a:close/>
                  <a:moveTo>
                    <a:pt x="27139" y="65570"/>
                  </a:moveTo>
                  <a:lnTo>
                    <a:pt x="22583" y="65570"/>
                  </a:lnTo>
                  <a:lnTo>
                    <a:pt x="22583" y="61013"/>
                  </a:lnTo>
                  <a:lnTo>
                    <a:pt x="27139" y="61013"/>
                  </a:lnTo>
                  <a:close/>
                  <a:moveTo>
                    <a:pt x="27139" y="60771"/>
                  </a:moveTo>
                  <a:lnTo>
                    <a:pt x="22583" y="60771"/>
                  </a:lnTo>
                  <a:lnTo>
                    <a:pt x="22583" y="56174"/>
                  </a:lnTo>
                  <a:lnTo>
                    <a:pt x="27139" y="56174"/>
                  </a:lnTo>
                  <a:close/>
                  <a:moveTo>
                    <a:pt x="27139" y="55932"/>
                  </a:moveTo>
                  <a:lnTo>
                    <a:pt x="22583" y="55932"/>
                  </a:lnTo>
                  <a:lnTo>
                    <a:pt x="22583" y="51375"/>
                  </a:lnTo>
                  <a:lnTo>
                    <a:pt x="27139" y="51375"/>
                  </a:lnTo>
                  <a:close/>
                  <a:moveTo>
                    <a:pt x="27139" y="51133"/>
                  </a:moveTo>
                  <a:lnTo>
                    <a:pt x="22583" y="51133"/>
                  </a:lnTo>
                  <a:lnTo>
                    <a:pt x="22583" y="46577"/>
                  </a:lnTo>
                  <a:lnTo>
                    <a:pt x="27139" y="46577"/>
                  </a:lnTo>
                  <a:close/>
                  <a:moveTo>
                    <a:pt x="27139" y="46335"/>
                  </a:moveTo>
                  <a:lnTo>
                    <a:pt x="22583" y="46335"/>
                  </a:lnTo>
                  <a:lnTo>
                    <a:pt x="22583" y="41737"/>
                  </a:lnTo>
                  <a:lnTo>
                    <a:pt x="27139" y="41737"/>
                  </a:lnTo>
                  <a:close/>
                  <a:moveTo>
                    <a:pt x="27139" y="41495"/>
                  </a:moveTo>
                  <a:lnTo>
                    <a:pt x="22583" y="41495"/>
                  </a:lnTo>
                  <a:lnTo>
                    <a:pt x="22583" y="36939"/>
                  </a:lnTo>
                  <a:lnTo>
                    <a:pt x="27139" y="36939"/>
                  </a:lnTo>
                  <a:close/>
                  <a:moveTo>
                    <a:pt x="27139" y="36697"/>
                  </a:moveTo>
                  <a:lnTo>
                    <a:pt x="22583" y="36697"/>
                  </a:lnTo>
                  <a:lnTo>
                    <a:pt x="22583" y="32140"/>
                  </a:lnTo>
                  <a:lnTo>
                    <a:pt x="27139" y="32140"/>
                  </a:lnTo>
                  <a:close/>
                  <a:moveTo>
                    <a:pt x="27139" y="31898"/>
                  </a:moveTo>
                  <a:lnTo>
                    <a:pt x="22583" y="31898"/>
                  </a:lnTo>
                  <a:lnTo>
                    <a:pt x="22583" y="27301"/>
                  </a:lnTo>
                  <a:lnTo>
                    <a:pt x="27139" y="27301"/>
                  </a:lnTo>
                  <a:close/>
                  <a:moveTo>
                    <a:pt x="27139" y="27059"/>
                  </a:moveTo>
                  <a:lnTo>
                    <a:pt x="22583" y="27059"/>
                  </a:lnTo>
                  <a:lnTo>
                    <a:pt x="22583" y="22502"/>
                  </a:lnTo>
                  <a:lnTo>
                    <a:pt x="27139" y="22502"/>
                  </a:lnTo>
                  <a:close/>
                  <a:moveTo>
                    <a:pt x="27139" y="22260"/>
                  </a:moveTo>
                  <a:lnTo>
                    <a:pt x="22583" y="22260"/>
                  </a:lnTo>
                  <a:lnTo>
                    <a:pt x="22583" y="17703"/>
                  </a:lnTo>
                  <a:lnTo>
                    <a:pt x="27139" y="17703"/>
                  </a:lnTo>
                  <a:close/>
                  <a:moveTo>
                    <a:pt x="27139" y="17461"/>
                  </a:moveTo>
                  <a:lnTo>
                    <a:pt x="22583" y="17461"/>
                  </a:lnTo>
                  <a:lnTo>
                    <a:pt x="22583" y="12864"/>
                  </a:lnTo>
                  <a:lnTo>
                    <a:pt x="27139" y="12864"/>
                  </a:lnTo>
                  <a:close/>
                  <a:moveTo>
                    <a:pt x="27139" y="12622"/>
                  </a:moveTo>
                  <a:lnTo>
                    <a:pt x="22583" y="12622"/>
                  </a:lnTo>
                  <a:lnTo>
                    <a:pt x="22583" y="8065"/>
                  </a:lnTo>
                  <a:lnTo>
                    <a:pt x="27139" y="8065"/>
                  </a:lnTo>
                  <a:close/>
                  <a:moveTo>
                    <a:pt x="31979" y="84806"/>
                  </a:moveTo>
                  <a:lnTo>
                    <a:pt x="27381" y="84806"/>
                  </a:lnTo>
                  <a:lnTo>
                    <a:pt x="27381" y="80249"/>
                  </a:lnTo>
                  <a:lnTo>
                    <a:pt x="31979" y="80249"/>
                  </a:lnTo>
                  <a:close/>
                  <a:moveTo>
                    <a:pt x="31979" y="80007"/>
                  </a:moveTo>
                  <a:lnTo>
                    <a:pt x="27381" y="80007"/>
                  </a:lnTo>
                  <a:lnTo>
                    <a:pt x="27381" y="75410"/>
                  </a:lnTo>
                  <a:lnTo>
                    <a:pt x="31979" y="75410"/>
                  </a:lnTo>
                  <a:close/>
                  <a:moveTo>
                    <a:pt x="31979" y="75168"/>
                  </a:moveTo>
                  <a:lnTo>
                    <a:pt x="27381" y="75168"/>
                  </a:lnTo>
                  <a:lnTo>
                    <a:pt x="27381" y="70611"/>
                  </a:lnTo>
                  <a:lnTo>
                    <a:pt x="31979" y="70611"/>
                  </a:lnTo>
                  <a:close/>
                  <a:moveTo>
                    <a:pt x="31979" y="70369"/>
                  </a:moveTo>
                  <a:lnTo>
                    <a:pt x="27381" y="70369"/>
                  </a:lnTo>
                  <a:lnTo>
                    <a:pt x="27381" y="65812"/>
                  </a:lnTo>
                  <a:lnTo>
                    <a:pt x="31979" y="65812"/>
                  </a:lnTo>
                  <a:close/>
                  <a:moveTo>
                    <a:pt x="31979" y="65570"/>
                  </a:moveTo>
                  <a:lnTo>
                    <a:pt x="27381" y="65570"/>
                  </a:lnTo>
                  <a:lnTo>
                    <a:pt x="27381" y="60973"/>
                  </a:lnTo>
                  <a:lnTo>
                    <a:pt x="31979" y="60973"/>
                  </a:lnTo>
                  <a:close/>
                  <a:moveTo>
                    <a:pt x="31979" y="60731"/>
                  </a:moveTo>
                  <a:lnTo>
                    <a:pt x="27381" y="60731"/>
                  </a:lnTo>
                  <a:lnTo>
                    <a:pt x="27381" y="56174"/>
                  </a:lnTo>
                  <a:lnTo>
                    <a:pt x="31979" y="56174"/>
                  </a:lnTo>
                  <a:close/>
                  <a:moveTo>
                    <a:pt x="31979" y="55932"/>
                  </a:moveTo>
                  <a:lnTo>
                    <a:pt x="27381" y="55932"/>
                  </a:lnTo>
                  <a:lnTo>
                    <a:pt x="27381" y="51375"/>
                  </a:lnTo>
                  <a:lnTo>
                    <a:pt x="31979" y="51375"/>
                  </a:lnTo>
                  <a:close/>
                  <a:moveTo>
                    <a:pt x="31979" y="51133"/>
                  </a:moveTo>
                  <a:lnTo>
                    <a:pt x="27381" y="51133"/>
                  </a:lnTo>
                  <a:lnTo>
                    <a:pt x="27381" y="46536"/>
                  </a:lnTo>
                  <a:lnTo>
                    <a:pt x="31979" y="46536"/>
                  </a:lnTo>
                  <a:close/>
                  <a:moveTo>
                    <a:pt x="31979" y="46294"/>
                  </a:moveTo>
                  <a:lnTo>
                    <a:pt x="27381" y="46294"/>
                  </a:lnTo>
                  <a:lnTo>
                    <a:pt x="27381" y="41737"/>
                  </a:lnTo>
                  <a:lnTo>
                    <a:pt x="31979" y="41737"/>
                  </a:lnTo>
                  <a:close/>
                  <a:moveTo>
                    <a:pt x="31979" y="41495"/>
                  </a:moveTo>
                  <a:lnTo>
                    <a:pt x="27381" y="41495"/>
                  </a:lnTo>
                  <a:lnTo>
                    <a:pt x="27381" y="36898"/>
                  </a:lnTo>
                  <a:lnTo>
                    <a:pt x="31979" y="36898"/>
                  </a:lnTo>
                  <a:close/>
                  <a:moveTo>
                    <a:pt x="31979" y="36656"/>
                  </a:moveTo>
                  <a:lnTo>
                    <a:pt x="27381" y="36656"/>
                  </a:lnTo>
                  <a:lnTo>
                    <a:pt x="27381" y="32099"/>
                  </a:lnTo>
                  <a:lnTo>
                    <a:pt x="31979" y="32099"/>
                  </a:lnTo>
                  <a:close/>
                  <a:moveTo>
                    <a:pt x="31979" y="31858"/>
                  </a:moveTo>
                  <a:lnTo>
                    <a:pt x="27381" y="31858"/>
                  </a:lnTo>
                  <a:lnTo>
                    <a:pt x="27381" y="27301"/>
                  </a:lnTo>
                  <a:lnTo>
                    <a:pt x="31979" y="27301"/>
                  </a:lnTo>
                  <a:close/>
                  <a:moveTo>
                    <a:pt x="31979" y="27059"/>
                  </a:moveTo>
                  <a:lnTo>
                    <a:pt x="27381" y="27059"/>
                  </a:lnTo>
                  <a:lnTo>
                    <a:pt x="27381" y="22462"/>
                  </a:lnTo>
                  <a:lnTo>
                    <a:pt x="31979" y="22462"/>
                  </a:lnTo>
                  <a:close/>
                  <a:moveTo>
                    <a:pt x="31979" y="22220"/>
                  </a:moveTo>
                  <a:lnTo>
                    <a:pt x="27381" y="22220"/>
                  </a:lnTo>
                  <a:lnTo>
                    <a:pt x="27381" y="17663"/>
                  </a:lnTo>
                  <a:lnTo>
                    <a:pt x="31979" y="17663"/>
                  </a:lnTo>
                  <a:close/>
                  <a:moveTo>
                    <a:pt x="31979" y="17421"/>
                  </a:moveTo>
                  <a:lnTo>
                    <a:pt x="27381" y="17421"/>
                  </a:lnTo>
                  <a:lnTo>
                    <a:pt x="27381" y="12864"/>
                  </a:lnTo>
                  <a:lnTo>
                    <a:pt x="31979" y="12864"/>
                  </a:lnTo>
                  <a:close/>
                  <a:moveTo>
                    <a:pt x="31979" y="12622"/>
                  </a:moveTo>
                  <a:lnTo>
                    <a:pt x="27381" y="12622"/>
                  </a:lnTo>
                  <a:lnTo>
                    <a:pt x="27381" y="8025"/>
                  </a:lnTo>
                  <a:lnTo>
                    <a:pt x="31979" y="8025"/>
                  </a:lnTo>
                  <a:close/>
                  <a:moveTo>
                    <a:pt x="36777" y="89604"/>
                  </a:moveTo>
                  <a:lnTo>
                    <a:pt x="32220" y="89604"/>
                  </a:lnTo>
                  <a:lnTo>
                    <a:pt x="32220" y="85007"/>
                  </a:lnTo>
                  <a:lnTo>
                    <a:pt x="36777" y="85007"/>
                  </a:lnTo>
                  <a:close/>
                  <a:moveTo>
                    <a:pt x="36777" y="84765"/>
                  </a:moveTo>
                  <a:lnTo>
                    <a:pt x="32220" y="84765"/>
                  </a:lnTo>
                  <a:lnTo>
                    <a:pt x="32220" y="80208"/>
                  </a:lnTo>
                  <a:lnTo>
                    <a:pt x="36777" y="80208"/>
                  </a:lnTo>
                  <a:close/>
                  <a:moveTo>
                    <a:pt x="36777" y="79966"/>
                  </a:moveTo>
                  <a:lnTo>
                    <a:pt x="32220" y="79966"/>
                  </a:lnTo>
                  <a:lnTo>
                    <a:pt x="32220" y="75410"/>
                  </a:lnTo>
                  <a:lnTo>
                    <a:pt x="36777" y="75410"/>
                  </a:lnTo>
                  <a:close/>
                  <a:moveTo>
                    <a:pt x="36777" y="75168"/>
                  </a:moveTo>
                  <a:lnTo>
                    <a:pt x="32220" y="75168"/>
                  </a:lnTo>
                  <a:lnTo>
                    <a:pt x="32220" y="70570"/>
                  </a:lnTo>
                  <a:lnTo>
                    <a:pt x="36777" y="70570"/>
                  </a:lnTo>
                  <a:close/>
                  <a:moveTo>
                    <a:pt x="36777" y="70329"/>
                  </a:moveTo>
                  <a:lnTo>
                    <a:pt x="32220" y="70329"/>
                  </a:lnTo>
                  <a:lnTo>
                    <a:pt x="32220" y="65772"/>
                  </a:lnTo>
                  <a:lnTo>
                    <a:pt x="36777" y="65772"/>
                  </a:lnTo>
                  <a:close/>
                  <a:moveTo>
                    <a:pt x="36777" y="65530"/>
                  </a:moveTo>
                  <a:lnTo>
                    <a:pt x="32220" y="65530"/>
                  </a:lnTo>
                  <a:lnTo>
                    <a:pt x="32220" y="60973"/>
                  </a:lnTo>
                  <a:lnTo>
                    <a:pt x="36777" y="60973"/>
                  </a:lnTo>
                  <a:close/>
                  <a:moveTo>
                    <a:pt x="36777" y="60731"/>
                  </a:moveTo>
                  <a:lnTo>
                    <a:pt x="32220" y="60731"/>
                  </a:lnTo>
                  <a:lnTo>
                    <a:pt x="32220" y="56134"/>
                  </a:lnTo>
                  <a:lnTo>
                    <a:pt x="36777" y="56134"/>
                  </a:lnTo>
                  <a:close/>
                  <a:moveTo>
                    <a:pt x="36777" y="55892"/>
                  </a:moveTo>
                  <a:lnTo>
                    <a:pt x="32220" y="55892"/>
                  </a:lnTo>
                  <a:lnTo>
                    <a:pt x="32220" y="51335"/>
                  </a:lnTo>
                  <a:lnTo>
                    <a:pt x="36777" y="51335"/>
                  </a:lnTo>
                  <a:close/>
                  <a:moveTo>
                    <a:pt x="36777" y="51093"/>
                  </a:moveTo>
                  <a:lnTo>
                    <a:pt x="32220" y="51093"/>
                  </a:lnTo>
                  <a:lnTo>
                    <a:pt x="32220" y="46536"/>
                  </a:lnTo>
                  <a:lnTo>
                    <a:pt x="36777" y="46536"/>
                  </a:lnTo>
                  <a:close/>
                  <a:moveTo>
                    <a:pt x="36777" y="46294"/>
                  </a:moveTo>
                  <a:lnTo>
                    <a:pt x="32220" y="46294"/>
                  </a:lnTo>
                  <a:lnTo>
                    <a:pt x="32220" y="41697"/>
                  </a:lnTo>
                  <a:lnTo>
                    <a:pt x="36777" y="41697"/>
                  </a:lnTo>
                  <a:close/>
                  <a:moveTo>
                    <a:pt x="36777" y="41455"/>
                  </a:moveTo>
                  <a:lnTo>
                    <a:pt x="32220" y="41455"/>
                  </a:lnTo>
                  <a:lnTo>
                    <a:pt x="32220" y="36898"/>
                  </a:lnTo>
                  <a:lnTo>
                    <a:pt x="36777" y="36898"/>
                  </a:lnTo>
                  <a:close/>
                  <a:moveTo>
                    <a:pt x="36777" y="36656"/>
                  </a:moveTo>
                  <a:lnTo>
                    <a:pt x="32220" y="36656"/>
                  </a:lnTo>
                  <a:lnTo>
                    <a:pt x="32220" y="32059"/>
                  </a:lnTo>
                  <a:lnTo>
                    <a:pt x="36777" y="32059"/>
                  </a:lnTo>
                  <a:close/>
                  <a:moveTo>
                    <a:pt x="36777" y="31817"/>
                  </a:moveTo>
                  <a:lnTo>
                    <a:pt x="32220" y="31817"/>
                  </a:lnTo>
                  <a:lnTo>
                    <a:pt x="32220" y="27260"/>
                  </a:lnTo>
                  <a:lnTo>
                    <a:pt x="36777" y="27260"/>
                  </a:lnTo>
                  <a:close/>
                  <a:moveTo>
                    <a:pt x="36777" y="27018"/>
                  </a:moveTo>
                  <a:lnTo>
                    <a:pt x="32220" y="27018"/>
                  </a:lnTo>
                  <a:lnTo>
                    <a:pt x="32220" y="22462"/>
                  </a:lnTo>
                  <a:lnTo>
                    <a:pt x="36777" y="22462"/>
                  </a:lnTo>
                  <a:close/>
                  <a:moveTo>
                    <a:pt x="36777" y="22220"/>
                  </a:moveTo>
                  <a:lnTo>
                    <a:pt x="32220" y="22220"/>
                  </a:lnTo>
                  <a:lnTo>
                    <a:pt x="32220" y="17622"/>
                  </a:lnTo>
                  <a:lnTo>
                    <a:pt x="36777" y="17622"/>
                  </a:lnTo>
                  <a:close/>
                  <a:moveTo>
                    <a:pt x="36777" y="17380"/>
                  </a:moveTo>
                  <a:lnTo>
                    <a:pt x="32220" y="17380"/>
                  </a:lnTo>
                  <a:lnTo>
                    <a:pt x="32220" y="12824"/>
                  </a:lnTo>
                  <a:lnTo>
                    <a:pt x="36777" y="12824"/>
                  </a:lnTo>
                  <a:close/>
                  <a:moveTo>
                    <a:pt x="36777" y="12582"/>
                  </a:moveTo>
                  <a:lnTo>
                    <a:pt x="32220" y="12582"/>
                  </a:lnTo>
                  <a:lnTo>
                    <a:pt x="32220" y="8025"/>
                  </a:lnTo>
                  <a:lnTo>
                    <a:pt x="36777" y="8025"/>
                  </a:lnTo>
                  <a:close/>
                  <a:moveTo>
                    <a:pt x="36777" y="7783"/>
                  </a:moveTo>
                  <a:lnTo>
                    <a:pt x="32220" y="7783"/>
                  </a:lnTo>
                  <a:lnTo>
                    <a:pt x="32220" y="3307"/>
                  </a:lnTo>
                  <a:lnTo>
                    <a:pt x="36777" y="3307"/>
                  </a:lnTo>
                  <a:lnTo>
                    <a:pt x="36777" y="7904"/>
                  </a:lnTo>
                  <a:close/>
                  <a:moveTo>
                    <a:pt x="41616" y="89564"/>
                  </a:moveTo>
                  <a:lnTo>
                    <a:pt x="37019" y="89564"/>
                  </a:lnTo>
                  <a:lnTo>
                    <a:pt x="37019" y="85007"/>
                  </a:lnTo>
                  <a:lnTo>
                    <a:pt x="41616" y="85007"/>
                  </a:lnTo>
                  <a:close/>
                  <a:moveTo>
                    <a:pt x="41616" y="84765"/>
                  </a:moveTo>
                  <a:lnTo>
                    <a:pt x="37019" y="84765"/>
                  </a:lnTo>
                  <a:lnTo>
                    <a:pt x="37019" y="80168"/>
                  </a:lnTo>
                  <a:lnTo>
                    <a:pt x="41616" y="80168"/>
                  </a:lnTo>
                  <a:close/>
                  <a:moveTo>
                    <a:pt x="41616" y="79926"/>
                  </a:moveTo>
                  <a:lnTo>
                    <a:pt x="37019" y="79926"/>
                  </a:lnTo>
                  <a:lnTo>
                    <a:pt x="37019" y="75369"/>
                  </a:lnTo>
                  <a:lnTo>
                    <a:pt x="41616" y="75369"/>
                  </a:lnTo>
                  <a:close/>
                  <a:moveTo>
                    <a:pt x="41616" y="75127"/>
                  </a:moveTo>
                  <a:lnTo>
                    <a:pt x="37019" y="75127"/>
                  </a:lnTo>
                  <a:lnTo>
                    <a:pt x="37019" y="70570"/>
                  </a:lnTo>
                  <a:lnTo>
                    <a:pt x="41616" y="70570"/>
                  </a:lnTo>
                  <a:close/>
                  <a:moveTo>
                    <a:pt x="41616" y="70329"/>
                  </a:moveTo>
                  <a:lnTo>
                    <a:pt x="37019" y="70329"/>
                  </a:lnTo>
                  <a:lnTo>
                    <a:pt x="37019" y="65731"/>
                  </a:lnTo>
                  <a:lnTo>
                    <a:pt x="41616" y="65731"/>
                  </a:lnTo>
                  <a:close/>
                  <a:moveTo>
                    <a:pt x="41616" y="65489"/>
                  </a:moveTo>
                  <a:lnTo>
                    <a:pt x="37019" y="65489"/>
                  </a:lnTo>
                  <a:lnTo>
                    <a:pt x="37019" y="60933"/>
                  </a:lnTo>
                  <a:lnTo>
                    <a:pt x="41616" y="60933"/>
                  </a:lnTo>
                  <a:close/>
                  <a:moveTo>
                    <a:pt x="41616" y="60691"/>
                  </a:moveTo>
                  <a:lnTo>
                    <a:pt x="37019" y="60691"/>
                  </a:lnTo>
                  <a:lnTo>
                    <a:pt x="37019" y="56134"/>
                  </a:lnTo>
                  <a:lnTo>
                    <a:pt x="41616" y="56134"/>
                  </a:lnTo>
                  <a:close/>
                  <a:moveTo>
                    <a:pt x="41616" y="55892"/>
                  </a:moveTo>
                  <a:lnTo>
                    <a:pt x="37019" y="55892"/>
                  </a:lnTo>
                  <a:lnTo>
                    <a:pt x="37019" y="51295"/>
                  </a:lnTo>
                  <a:lnTo>
                    <a:pt x="41616" y="51295"/>
                  </a:lnTo>
                  <a:close/>
                  <a:moveTo>
                    <a:pt x="41616" y="51053"/>
                  </a:moveTo>
                  <a:lnTo>
                    <a:pt x="37019" y="51053"/>
                  </a:lnTo>
                  <a:lnTo>
                    <a:pt x="37019" y="46496"/>
                  </a:lnTo>
                  <a:lnTo>
                    <a:pt x="41616" y="46496"/>
                  </a:lnTo>
                  <a:close/>
                  <a:moveTo>
                    <a:pt x="41616" y="46254"/>
                  </a:moveTo>
                  <a:lnTo>
                    <a:pt x="37019" y="46254"/>
                  </a:lnTo>
                  <a:lnTo>
                    <a:pt x="37019" y="41697"/>
                  </a:lnTo>
                  <a:lnTo>
                    <a:pt x="41616" y="41697"/>
                  </a:lnTo>
                  <a:close/>
                  <a:moveTo>
                    <a:pt x="41616" y="41455"/>
                  </a:moveTo>
                  <a:lnTo>
                    <a:pt x="37019" y="41455"/>
                  </a:lnTo>
                  <a:lnTo>
                    <a:pt x="37019" y="36858"/>
                  </a:lnTo>
                  <a:lnTo>
                    <a:pt x="41616" y="36858"/>
                  </a:lnTo>
                  <a:close/>
                  <a:moveTo>
                    <a:pt x="41616" y="36616"/>
                  </a:moveTo>
                  <a:lnTo>
                    <a:pt x="37019" y="36616"/>
                  </a:lnTo>
                  <a:lnTo>
                    <a:pt x="37019" y="32059"/>
                  </a:lnTo>
                  <a:lnTo>
                    <a:pt x="41616" y="32059"/>
                  </a:lnTo>
                  <a:close/>
                  <a:moveTo>
                    <a:pt x="41616" y="31817"/>
                  </a:moveTo>
                  <a:lnTo>
                    <a:pt x="37019" y="31817"/>
                  </a:lnTo>
                  <a:lnTo>
                    <a:pt x="37019" y="27220"/>
                  </a:lnTo>
                  <a:lnTo>
                    <a:pt x="41616" y="27220"/>
                  </a:lnTo>
                  <a:close/>
                  <a:moveTo>
                    <a:pt x="41616" y="26978"/>
                  </a:moveTo>
                  <a:lnTo>
                    <a:pt x="37019" y="26978"/>
                  </a:lnTo>
                  <a:lnTo>
                    <a:pt x="37019" y="22421"/>
                  </a:lnTo>
                  <a:lnTo>
                    <a:pt x="41616" y="22421"/>
                  </a:lnTo>
                  <a:close/>
                  <a:moveTo>
                    <a:pt x="41616" y="22179"/>
                  </a:moveTo>
                  <a:lnTo>
                    <a:pt x="37019" y="22179"/>
                  </a:lnTo>
                  <a:lnTo>
                    <a:pt x="37019" y="17622"/>
                  </a:lnTo>
                  <a:lnTo>
                    <a:pt x="41616" y="17622"/>
                  </a:lnTo>
                  <a:close/>
                  <a:moveTo>
                    <a:pt x="41616" y="17380"/>
                  </a:moveTo>
                  <a:lnTo>
                    <a:pt x="37019" y="17380"/>
                  </a:lnTo>
                  <a:lnTo>
                    <a:pt x="37019" y="12783"/>
                  </a:lnTo>
                  <a:lnTo>
                    <a:pt x="41616" y="12783"/>
                  </a:lnTo>
                  <a:close/>
                  <a:moveTo>
                    <a:pt x="41616" y="12541"/>
                  </a:moveTo>
                  <a:lnTo>
                    <a:pt x="37019" y="12541"/>
                  </a:lnTo>
                  <a:lnTo>
                    <a:pt x="37019" y="7985"/>
                  </a:lnTo>
                  <a:lnTo>
                    <a:pt x="41616" y="7985"/>
                  </a:lnTo>
                  <a:close/>
                  <a:moveTo>
                    <a:pt x="41616" y="7743"/>
                  </a:moveTo>
                  <a:lnTo>
                    <a:pt x="37019" y="7743"/>
                  </a:lnTo>
                  <a:lnTo>
                    <a:pt x="37019" y="3307"/>
                  </a:lnTo>
                  <a:lnTo>
                    <a:pt x="41616" y="3307"/>
                  </a:lnTo>
                  <a:lnTo>
                    <a:pt x="41616" y="7904"/>
                  </a:lnTo>
                  <a:close/>
                  <a:moveTo>
                    <a:pt x="46415" y="89564"/>
                  </a:moveTo>
                  <a:lnTo>
                    <a:pt x="41858" y="89564"/>
                  </a:lnTo>
                  <a:lnTo>
                    <a:pt x="41858" y="84967"/>
                  </a:lnTo>
                  <a:lnTo>
                    <a:pt x="46415" y="84967"/>
                  </a:lnTo>
                  <a:close/>
                  <a:moveTo>
                    <a:pt x="46415" y="84725"/>
                  </a:moveTo>
                  <a:lnTo>
                    <a:pt x="41858" y="84725"/>
                  </a:lnTo>
                  <a:lnTo>
                    <a:pt x="41858" y="80168"/>
                  </a:lnTo>
                  <a:lnTo>
                    <a:pt x="46415" y="80168"/>
                  </a:lnTo>
                  <a:close/>
                  <a:moveTo>
                    <a:pt x="46415" y="79926"/>
                  </a:moveTo>
                  <a:lnTo>
                    <a:pt x="41858" y="79926"/>
                  </a:lnTo>
                  <a:lnTo>
                    <a:pt x="41858" y="75329"/>
                  </a:lnTo>
                  <a:lnTo>
                    <a:pt x="46415" y="75329"/>
                  </a:lnTo>
                  <a:close/>
                  <a:moveTo>
                    <a:pt x="46415" y="75087"/>
                  </a:moveTo>
                  <a:lnTo>
                    <a:pt x="41858" y="75087"/>
                  </a:lnTo>
                  <a:lnTo>
                    <a:pt x="41858" y="70530"/>
                  </a:lnTo>
                  <a:lnTo>
                    <a:pt x="46415" y="70530"/>
                  </a:lnTo>
                  <a:close/>
                  <a:moveTo>
                    <a:pt x="46415" y="70288"/>
                  </a:moveTo>
                  <a:lnTo>
                    <a:pt x="41858" y="70288"/>
                  </a:lnTo>
                  <a:lnTo>
                    <a:pt x="41858" y="65731"/>
                  </a:lnTo>
                  <a:lnTo>
                    <a:pt x="46415" y="65731"/>
                  </a:lnTo>
                  <a:close/>
                  <a:moveTo>
                    <a:pt x="46415" y="65489"/>
                  </a:moveTo>
                  <a:lnTo>
                    <a:pt x="41858" y="65489"/>
                  </a:lnTo>
                  <a:lnTo>
                    <a:pt x="41858" y="60892"/>
                  </a:lnTo>
                  <a:lnTo>
                    <a:pt x="46415" y="60892"/>
                  </a:lnTo>
                  <a:close/>
                  <a:moveTo>
                    <a:pt x="46415" y="60650"/>
                  </a:moveTo>
                  <a:lnTo>
                    <a:pt x="41858" y="60650"/>
                  </a:lnTo>
                  <a:lnTo>
                    <a:pt x="41858" y="56093"/>
                  </a:lnTo>
                  <a:lnTo>
                    <a:pt x="46415" y="56093"/>
                  </a:lnTo>
                  <a:close/>
                  <a:moveTo>
                    <a:pt x="46415" y="55851"/>
                  </a:moveTo>
                  <a:lnTo>
                    <a:pt x="41858" y="55851"/>
                  </a:lnTo>
                  <a:lnTo>
                    <a:pt x="41858" y="51295"/>
                  </a:lnTo>
                  <a:lnTo>
                    <a:pt x="46415" y="51295"/>
                  </a:lnTo>
                  <a:close/>
                  <a:moveTo>
                    <a:pt x="46415" y="51053"/>
                  </a:moveTo>
                  <a:lnTo>
                    <a:pt x="41858" y="51053"/>
                  </a:lnTo>
                  <a:lnTo>
                    <a:pt x="41858" y="46456"/>
                  </a:lnTo>
                  <a:lnTo>
                    <a:pt x="46415" y="46456"/>
                  </a:lnTo>
                  <a:close/>
                  <a:moveTo>
                    <a:pt x="46415" y="46214"/>
                  </a:moveTo>
                  <a:lnTo>
                    <a:pt x="41858" y="46214"/>
                  </a:lnTo>
                  <a:lnTo>
                    <a:pt x="41858" y="41657"/>
                  </a:lnTo>
                  <a:lnTo>
                    <a:pt x="46415" y="41657"/>
                  </a:lnTo>
                  <a:close/>
                  <a:moveTo>
                    <a:pt x="46415" y="41415"/>
                  </a:moveTo>
                  <a:lnTo>
                    <a:pt x="41858" y="41415"/>
                  </a:lnTo>
                  <a:lnTo>
                    <a:pt x="41858" y="36858"/>
                  </a:lnTo>
                  <a:lnTo>
                    <a:pt x="46415" y="36858"/>
                  </a:lnTo>
                  <a:close/>
                  <a:moveTo>
                    <a:pt x="46415" y="36616"/>
                  </a:moveTo>
                  <a:lnTo>
                    <a:pt x="41858" y="36616"/>
                  </a:lnTo>
                  <a:lnTo>
                    <a:pt x="41858" y="32019"/>
                  </a:lnTo>
                  <a:lnTo>
                    <a:pt x="46415" y="32019"/>
                  </a:lnTo>
                  <a:close/>
                  <a:moveTo>
                    <a:pt x="46415" y="31777"/>
                  </a:moveTo>
                  <a:lnTo>
                    <a:pt x="41858" y="31777"/>
                  </a:lnTo>
                  <a:lnTo>
                    <a:pt x="41858" y="27220"/>
                  </a:lnTo>
                  <a:lnTo>
                    <a:pt x="46415" y="27220"/>
                  </a:lnTo>
                  <a:close/>
                  <a:moveTo>
                    <a:pt x="46415" y="26978"/>
                  </a:moveTo>
                  <a:lnTo>
                    <a:pt x="41858" y="26978"/>
                  </a:lnTo>
                  <a:lnTo>
                    <a:pt x="41858" y="22381"/>
                  </a:lnTo>
                  <a:lnTo>
                    <a:pt x="46415" y="22381"/>
                  </a:lnTo>
                  <a:close/>
                  <a:moveTo>
                    <a:pt x="46415" y="22139"/>
                  </a:moveTo>
                  <a:lnTo>
                    <a:pt x="41858" y="22139"/>
                  </a:lnTo>
                  <a:lnTo>
                    <a:pt x="41858" y="17582"/>
                  </a:lnTo>
                  <a:lnTo>
                    <a:pt x="46415" y="17582"/>
                  </a:lnTo>
                  <a:close/>
                  <a:moveTo>
                    <a:pt x="46415" y="17340"/>
                  </a:moveTo>
                  <a:lnTo>
                    <a:pt x="41858" y="17340"/>
                  </a:lnTo>
                  <a:lnTo>
                    <a:pt x="41858" y="12783"/>
                  </a:lnTo>
                  <a:lnTo>
                    <a:pt x="46415" y="12783"/>
                  </a:lnTo>
                  <a:close/>
                  <a:moveTo>
                    <a:pt x="46415" y="12541"/>
                  </a:moveTo>
                  <a:lnTo>
                    <a:pt x="41858" y="12541"/>
                  </a:lnTo>
                  <a:lnTo>
                    <a:pt x="41858" y="7944"/>
                  </a:lnTo>
                  <a:lnTo>
                    <a:pt x="46415" y="7944"/>
                  </a:lnTo>
                  <a:close/>
                  <a:moveTo>
                    <a:pt x="46415" y="7702"/>
                  </a:moveTo>
                  <a:lnTo>
                    <a:pt x="41858" y="7702"/>
                  </a:lnTo>
                  <a:lnTo>
                    <a:pt x="41858" y="3307"/>
                  </a:lnTo>
                  <a:lnTo>
                    <a:pt x="46415" y="3307"/>
                  </a:lnTo>
                  <a:lnTo>
                    <a:pt x="46415" y="7904"/>
                  </a:lnTo>
                  <a:close/>
                  <a:moveTo>
                    <a:pt x="51214" y="89524"/>
                  </a:moveTo>
                  <a:lnTo>
                    <a:pt x="46657" y="89524"/>
                  </a:lnTo>
                  <a:lnTo>
                    <a:pt x="46657" y="84967"/>
                  </a:lnTo>
                  <a:lnTo>
                    <a:pt x="51214" y="84967"/>
                  </a:lnTo>
                  <a:close/>
                  <a:moveTo>
                    <a:pt x="51214" y="84685"/>
                  </a:moveTo>
                  <a:lnTo>
                    <a:pt x="46657" y="84685"/>
                  </a:lnTo>
                  <a:lnTo>
                    <a:pt x="46657" y="80128"/>
                  </a:lnTo>
                  <a:lnTo>
                    <a:pt x="51214" y="80128"/>
                  </a:lnTo>
                  <a:close/>
                  <a:moveTo>
                    <a:pt x="51214" y="79886"/>
                  </a:moveTo>
                  <a:lnTo>
                    <a:pt x="46657" y="79886"/>
                  </a:lnTo>
                  <a:lnTo>
                    <a:pt x="46657" y="75329"/>
                  </a:lnTo>
                  <a:lnTo>
                    <a:pt x="51214" y="75329"/>
                  </a:lnTo>
                  <a:close/>
                  <a:moveTo>
                    <a:pt x="51214" y="75087"/>
                  </a:moveTo>
                  <a:lnTo>
                    <a:pt x="46657" y="75087"/>
                  </a:lnTo>
                  <a:lnTo>
                    <a:pt x="46657" y="70490"/>
                  </a:lnTo>
                  <a:lnTo>
                    <a:pt x="51214" y="70490"/>
                  </a:lnTo>
                  <a:close/>
                  <a:moveTo>
                    <a:pt x="51214" y="70248"/>
                  </a:moveTo>
                  <a:lnTo>
                    <a:pt x="46657" y="70248"/>
                  </a:lnTo>
                  <a:lnTo>
                    <a:pt x="46657" y="65691"/>
                  </a:lnTo>
                  <a:lnTo>
                    <a:pt x="51214" y="65691"/>
                  </a:lnTo>
                  <a:close/>
                  <a:moveTo>
                    <a:pt x="51214" y="65449"/>
                  </a:moveTo>
                  <a:lnTo>
                    <a:pt x="46657" y="65449"/>
                  </a:lnTo>
                  <a:lnTo>
                    <a:pt x="46657" y="60892"/>
                  </a:lnTo>
                  <a:lnTo>
                    <a:pt x="51214" y="60892"/>
                  </a:lnTo>
                  <a:close/>
                  <a:moveTo>
                    <a:pt x="51214" y="60650"/>
                  </a:moveTo>
                  <a:lnTo>
                    <a:pt x="46657" y="60650"/>
                  </a:lnTo>
                  <a:lnTo>
                    <a:pt x="46657" y="56053"/>
                  </a:lnTo>
                  <a:lnTo>
                    <a:pt x="51214" y="56053"/>
                  </a:lnTo>
                  <a:close/>
                  <a:moveTo>
                    <a:pt x="51214" y="55811"/>
                  </a:moveTo>
                  <a:lnTo>
                    <a:pt x="46657" y="55811"/>
                  </a:lnTo>
                  <a:lnTo>
                    <a:pt x="46657" y="51254"/>
                  </a:lnTo>
                  <a:lnTo>
                    <a:pt x="51214" y="51254"/>
                  </a:lnTo>
                  <a:close/>
                  <a:moveTo>
                    <a:pt x="51214" y="51012"/>
                  </a:moveTo>
                  <a:lnTo>
                    <a:pt x="46657" y="51012"/>
                  </a:lnTo>
                  <a:lnTo>
                    <a:pt x="46657" y="46456"/>
                  </a:lnTo>
                  <a:lnTo>
                    <a:pt x="51214" y="46456"/>
                  </a:lnTo>
                  <a:close/>
                  <a:moveTo>
                    <a:pt x="51214" y="46214"/>
                  </a:moveTo>
                  <a:lnTo>
                    <a:pt x="46657" y="46214"/>
                  </a:lnTo>
                  <a:lnTo>
                    <a:pt x="46657" y="41616"/>
                  </a:lnTo>
                  <a:lnTo>
                    <a:pt x="51214" y="41616"/>
                  </a:lnTo>
                  <a:close/>
                  <a:moveTo>
                    <a:pt x="51214" y="41374"/>
                  </a:moveTo>
                  <a:lnTo>
                    <a:pt x="46657" y="41374"/>
                  </a:lnTo>
                  <a:lnTo>
                    <a:pt x="46657" y="36818"/>
                  </a:lnTo>
                  <a:lnTo>
                    <a:pt x="51214" y="36818"/>
                  </a:lnTo>
                  <a:close/>
                  <a:moveTo>
                    <a:pt x="51214" y="36576"/>
                  </a:moveTo>
                  <a:lnTo>
                    <a:pt x="46657" y="36576"/>
                  </a:lnTo>
                  <a:lnTo>
                    <a:pt x="46657" y="32019"/>
                  </a:lnTo>
                  <a:lnTo>
                    <a:pt x="51214" y="32019"/>
                  </a:lnTo>
                  <a:close/>
                  <a:moveTo>
                    <a:pt x="51214" y="31777"/>
                  </a:moveTo>
                  <a:lnTo>
                    <a:pt x="46657" y="31777"/>
                  </a:lnTo>
                  <a:lnTo>
                    <a:pt x="46657" y="27180"/>
                  </a:lnTo>
                  <a:lnTo>
                    <a:pt x="51214" y="27180"/>
                  </a:lnTo>
                  <a:close/>
                  <a:moveTo>
                    <a:pt x="51214" y="26938"/>
                  </a:moveTo>
                  <a:lnTo>
                    <a:pt x="46657" y="26938"/>
                  </a:lnTo>
                  <a:lnTo>
                    <a:pt x="46657" y="22381"/>
                  </a:lnTo>
                  <a:lnTo>
                    <a:pt x="51214" y="22381"/>
                  </a:lnTo>
                  <a:close/>
                  <a:moveTo>
                    <a:pt x="51214" y="22139"/>
                  </a:moveTo>
                  <a:lnTo>
                    <a:pt x="46657" y="22139"/>
                  </a:lnTo>
                  <a:lnTo>
                    <a:pt x="46657" y="17582"/>
                  </a:lnTo>
                  <a:lnTo>
                    <a:pt x="51214" y="17582"/>
                  </a:lnTo>
                  <a:close/>
                  <a:moveTo>
                    <a:pt x="51214" y="17340"/>
                  </a:moveTo>
                  <a:lnTo>
                    <a:pt x="46657" y="17340"/>
                  </a:lnTo>
                  <a:lnTo>
                    <a:pt x="46657" y="12743"/>
                  </a:lnTo>
                  <a:lnTo>
                    <a:pt x="51214" y="12743"/>
                  </a:lnTo>
                  <a:close/>
                  <a:moveTo>
                    <a:pt x="51214" y="12501"/>
                  </a:moveTo>
                  <a:lnTo>
                    <a:pt x="46657" y="12501"/>
                  </a:lnTo>
                  <a:lnTo>
                    <a:pt x="46657" y="7944"/>
                  </a:lnTo>
                  <a:lnTo>
                    <a:pt x="51214" y="7944"/>
                  </a:lnTo>
                  <a:close/>
                  <a:moveTo>
                    <a:pt x="51214" y="7702"/>
                  </a:moveTo>
                  <a:lnTo>
                    <a:pt x="46657" y="7702"/>
                  </a:lnTo>
                  <a:lnTo>
                    <a:pt x="46657" y="3307"/>
                  </a:lnTo>
                  <a:lnTo>
                    <a:pt x="51214" y="3307"/>
                  </a:lnTo>
                  <a:lnTo>
                    <a:pt x="51214" y="7904"/>
                  </a:lnTo>
                  <a:close/>
                  <a:moveTo>
                    <a:pt x="56053" y="89483"/>
                  </a:moveTo>
                  <a:lnTo>
                    <a:pt x="51456" y="89483"/>
                  </a:lnTo>
                  <a:lnTo>
                    <a:pt x="51456" y="84927"/>
                  </a:lnTo>
                  <a:lnTo>
                    <a:pt x="56053" y="84927"/>
                  </a:lnTo>
                  <a:close/>
                  <a:moveTo>
                    <a:pt x="56053" y="84685"/>
                  </a:moveTo>
                  <a:lnTo>
                    <a:pt x="51456" y="84685"/>
                  </a:lnTo>
                  <a:lnTo>
                    <a:pt x="51456" y="80087"/>
                  </a:lnTo>
                  <a:lnTo>
                    <a:pt x="56053" y="80087"/>
                  </a:lnTo>
                  <a:close/>
                  <a:moveTo>
                    <a:pt x="56053" y="79845"/>
                  </a:moveTo>
                  <a:lnTo>
                    <a:pt x="51456" y="79845"/>
                  </a:lnTo>
                  <a:lnTo>
                    <a:pt x="51456" y="75289"/>
                  </a:lnTo>
                  <a:lnTo>
                    <a:pt x="56053" y="75289"/>
                  </a:lnTo>
                  <a:close/>
                  <a:moveTo>
                    <a:pt x="56053" y="75047"/>
                  </a:moveTo>
                  <a:lnTo>
                    <a:pt x="51456" y="75047"/>
                  </a:lnTo>
                  <a:lnTo>
                    <a:pt x="51456" y="70490"/>
                  </a:lnTo>
                  <a:lnTo>
                    <a:pt x="56053" y="70490"/>
                  </a:lnTo>
                  <a:close/>
                  <a:moveTo>
                    <a:pt x="56053" y="70248"/>
                  </a:moveTo>
                  <a:lnTo>
                    <a:pt x="51456" y="70248"/>
                  </a:lnTo>
                  <a:lnTo>
                    <a:pt x="51456" y="65651"/>
                  </a:lnTo>
                  <a:lnTo>
                    <a:pt x="56053" y="65651"/>
                  </a:lnTo>
                  <a:close/>
                  <a:moveTo>
                    <a:pt x="56053" y="65409"/>
                  </a:moveTo>
                  <a:lnTo>
                    <a:pt x="51456" y="65409"/>
                  </a:lnTo>
                  <a:lnTo>
                    <a:pt x="51456" y="60852"/>
                  </a:lnTo>
                  <a:lnTo>
                    <a:pt x="56053" y="60852"/>
                  </a:lnTo>
                  <a:close/>
                  <a:moveTo>
                    <a:pt x="56053" y="60610"/>
                  </a:moveTo>
                  <a:lnTo>
                    <a:pt x="51456" y="60610"/>
                  </a:lnTo>
                  <a:lnTo>
                    <a:pt x="51456" y="56053"/>
                  </a:lnTo>
                  <a:lnTo>
                    <a:pt x="56053" y="56053"/>
                  </a:lnTo>
                  <a:close/>
                  <a:moveTo>
                    <a:pt x="56053" y="55811"/>
                  </a:moveTo>
                  <a:lnTo>
                    <a:pt x="51456" y="55811"/>
                  </a:lnTo>
                  <a:lnTo>
                    <a:pt x="51456" y="51214"/>
                  </a:lnTo>
                  <a:lnTo>
                    <a:pt x="56053" y="51214"/>
                  </a:lnTo>
                  <a:close/>
                  <a:moveTo>
                    <a:pt x="56053" y="50972"/>
                  </a:moveTo>
                  <a:lnTo>
                    <a:pt x="51456" y="50972"/>
                  </a:lnTo>
                  <a:lnTo>
                    <a:pt x="51456" y="46415"/>
                  </a:lnTo>
                  <a:lnTo>
                    <a:pt x="56053" y="46415"/>
                  </a:lnTo>
                  <a:close/>
                  <a:moveTo>
                    <a:pt x="56053" y="46173"/>
                  </a:moveTo>
                  <a:lnTo>
                    <a:pt x="51456" y="46173"/>
                  </a:lnTo>
                  <a:lnTo>
                    <a:pt x="51456" y="41616"/>
                  </a:lnTo>
                  <a:lnTo>
                    <a:pt x="56053" y="41616"/>
                  </a:lnTo>
                  <a:close/>
                  <a:moveTo>
                    <a:pt x="56053" y="41374"/>
                  </a:moveTo>
                  <a:lnTo>
                    <a:pt x="51456" y="41374"/>
                  </a:lnTo>
                  <a:lnTo>
                    <a:pt x="51456" y="36777"/>
                  </a:lnTo>
                  <a:lnTo>
                    <a:pt x="56053" y="36777"/>
                  </a:lnTo>
                  <a:close/>
                  <a:moveTo>
                    <a:pt x="56053" y="36535"/>
                  </a:moveTo>
                  <a:lnTo>
                    <a:pt x="51456" y="36535"/>
                  </a:lnTo>
                  <a:lnTo>
                    <a:pt x="51456" y="31978"/>
                  </a:lnTo>
                  <a:lnTo>
                    <a:pt x="56053" y="31978"/>
                  </a:lnTo>
                  <a:close/>
                  <a:moveTo>
                    <a:pt x="56053" y="31737"/>
                  </a:moveTo>
                  <a:lnTo>
                    <a:pt x="51456" y="31737"/>
                  </a:lnTo>
                  <a:lnTo>
                    <a:pt x="51456" y="27180"/>
                  </a:lnTo>
                  <a:lnTo>
                    <a:pt x="56053" y="27180"/>
                  </a:lnTo>
                  <a:close/>
                  <a:moveTo>
                    <a:pt x="56053" y="26938"/>
                  </a:moveTo>
                  <a:lnTo>
                    <a:pt x="51456" y="26938"/>
                  </a:lnTo>
                  <a:lnTo>
                    <a:pt x="51456" y="22341"/>
                  </a:lnTo>
                  <a:lnTo>
                    <a:pt x="56053" y="22341"/>
                  </a:lnTo>
                  <a:close/>
                  <a:moveTo>
                    <a:pt x="56053" y="22099"/>
                  </a:moveTo>
                  <a:lnTo>
                    <a:pt x="51456" y="22099"/>
                  </a:lnTo>
                  <a:lnTo>
                    <a:pt x="51456" y="17542"/>
                  </a:lnTo>
                  <a:lnTo>
                    <a:pt x="56053" y="17542"/>
                  </a:lnTo>
                  <a:close/>
                  <a:moveTo>
                    <a:pt x="56053" y="17300"/>
                  </a:moveTo>
                  <a:lnTo>
                    <a:pt x="51456" y="17300"/>
                  </a:lnTo>
                  <a:lnTo>
                    <a:pt x="51456" y="12743"/>
                  </a:lnTo>
                  <a:lnTo>
                    <a:pt x="56053" y="12743"/>
                  </a:lnTo>
                  <a:close/>
                  <a:moveTo>
                    <a:pt x="56053" y="12501"/>
                  </a:moveTo>
                  <a:lnTo>
                    <a:pt x="51456" y="12501"/>
                  </a:lnTo>
                  <a:lnTo>
                    <a:pt x="51456" y="7904"/>
                  </a:lnTo>
                  <a:lnTo>
                    <a:pt x="56053" y="7904"/>
                  </a:lnTo>
                  <a:close/>
                  <a:moveTo>
                    <a:pt x="56053" y="7662"/>
                  </a:moveTo>
                  <a:lnTo>
                    <a:pt x="51456" y="7662"/>
                  </a:lnTo>
                  <a:lnTo>
                    <a:pt x="51456" y="3307"/>
                  </a:lnTo>
                  <a:lnTo>
                    <a:pt x="56053" y="3307"/>
                  </a:lnTo>
                  <a:lnTo>
                    <a:pt x="56053" y="7904"/>
                  </a:lnTo>
                  <a:close/>
                  <a:moveTo>
                    <a:pt x="60852" y="89483"/>
                  </a:moveTo>
                  <a:lnTo>
                    <a:pt x="56295" y="89483"/>
                  </a:lnTo>
                  <a:lnTo>
                    <a:pt x="56295" y="84886"/>
                  </a:lnTo>
                  <a:lnTo>
                    <a:pt x="60852" y="84886"/>
                  </a:lnTo>
                  <a:close/>
                  <a:moveTo>
                    <a:pt x="60852" y="84644"/>
                  </a:moveTo>
                  <a:lnTo>
                    <a:pt x="56295" y="84644"/>
                  </a:lnTo>
                  <a:lnTo>
                    <a:pt x="56295" y="80087"/>
                  </a:lnTo>
                  <a:lnTo>
                    <a:pt x="60852" y="80087"/>
                  </a:lnTo>
                  <a:close/>
                  <a:moveTo>
                    <a:pt x="60852" y="79845"/>
                  </a:moveTo>
                  <a:lnTo>
                    <a:pt x="56295" y="79845"/>
                  </a:lnTo>
                  <a:lnTo>
                    <a:pt x="56295" y="75248"/>
                  </a:lnTo>
                  <a:lnTo>
                    <a:pt x="60852" y="75248"/>
                  </a:lnTo>
                  <a:close/>
                  <a:moveTo>
                    <a:pt x="60852" y="75006"/>
                  </a:moveTo>
                  <a:lnTo>
                    <a:pt x="56295" y="75006"/>
                  </a:lnTo>
                  <a:lnTo>
                    <a:pt x="56295" y="70449"/>
                  </a:lnTo>
                  <a:lnTo>
                    <a:pt x="60852" y="70449"/>
                  </a:lnTo>
                  <a:close/>
                  <a:moveTo>
                    <a:pt x="60852" y="70208"/>
                  </a:moveTo>
                  <a:lnTo>
                    <a:pt x="56295" y="70208"/>
                  </a:lnTo>
                  <a:lnTo>
                    <a:pt x="56295" y="65651"/>
                  </a:lnTo>
                  <a:lnTo>
                    <a:pt x="60852" y="65651"/>
                  </a:lnTo>
                  <a:close/>
                  <a:moveTo>
                    <a:pt x="60852" y="65409"/>
                  </a:moveTo>
                  <a:lnTo>
                    <a:pt x="56295" y="65409"/>
                  </a:lnTo>
                  <a:lnTo>
                    <a:pt x="56295" y="60812"/>
                  </a:lnTo>
                  <a:lnTo>
                    <a:pt x="60852" y="60812"/>
                  </a:lnTo>
                  <a:close/>
                  <a:moveTo>
                    <a:pt x="60852" y="60570"/>
                  </a:moveTo>
                  <a:lnTo>
                    <a:pt x="56295" y="60570"/>
                  </a:lnTo>
                  <a:lnTo>
                    <a:pt x="56295" y="56013"/>
                  </a:lnTo>
                  <a:lnTo>
                    <a:pt x="60852" y="56013"/>
                  </a:lnTo>
                  <a:close/>
                  <a:moveTo>
                    <a:pt x="60852" y="55771"/>
                  </a:moveTo>
                  <a:lnTo>
                    <a:pt x="56295" y="55771"/>
                  </a:lnTo>
                  <a:lnTo>
                    <a:pt x="56295" y="51214"/>
                  </a:lnTo>
                  <a:lnTo>
                    <a:pt x="60852" y="51214"/>
                  </a:lnTo>
                  <a:close/>
                  <a:moveTo>
                    <a:pt x="60852" y="50972"/>
                  </a:moveTo>
                  <a:lnTo>
                    <a:pt x="56295" y="50972"/>
                  </a:lnTo>
                  <a:lnTo>
                    <a:pt x="56295" y="46375"/>
                  </a:lnTo>
                  <a:lnTo>
                    <a:pt x="60852" y="46375"/>
                  </a:lnTo>
                  <a:close/>
                  <a:moveTo>
                    <a:pt x="60852" y="46133"/>
                  </a:moveTo>
                  <a:lnTo>
                    <a:pt x="56295" y="46133"/>
                  </a:lnTo>
                  <a:lnTo>
                    <a:pt x="56295" y="41576"/>
                  </a:lnTo>
                  <a:lnTo>
                    <a:pt x="60852" y="41576"/>
                  </a:lnTo>
                  <a:close/>
                  <a:moveTo>
                    <a:pt x="60852" y="41334"/>
                  </a:moveTo>
                  <a:lnTo>
                    <a:pt x="56295" y="41334"/>
                  </a:lnTo>
                  <a:lnTo>
                    <a:pt x="56295" y="36777"/>
                  </a:lnTo>
                  <a:lnTo>
                    <a:pt x="60852" y="36777"/>
                  </a:lnTo>
                  <a:close/>
                  <a:moveTo>
                    <a:pt x="60852" y="36535"/>
                  </a:moveTo>
                  <a:lnTo>
                    <a:pt x="56295" y="36535"/>
                  </a:lnTo>
                  <a:lnTo>
                    <a:pt x="56295" y="31938"/>
                  </a:lnTo>
                  <a:lnTo>
                    <a:pt x="60852" y="31938"/>
                  </a:lnTo>
                  <a:close/>
                  <a:moveTo>
                    <a:pt x="60852" y="31696"/>
                  </a:moveTo>
                  <a:lnTo>
                    <a:pt x="56295" y="31696"/>
                  </a:lnTo>
                  <a:lnTo>
                    <a:pt x="56295" y="27139"/>
                  </a:lnTo>
                  <a:lnTo>
                    <a:pt x="60852" y="27139"/>
                  </a:lnTo>
                  <a:close/>
                  <a:moveTo>
                    <a:pt x="60852" y="26897"/>
                  </a:moveTo>
                  <a:lnTo>
                    <a:pt x="56295" y="26897"/>
                  </a:lnTo>
                  <a:lnTo>
                    <a:pt x="56295" y="22341"/>
                  </a:lnTo>
                  <a:lnTo>
                    <a:pt x="60852" y="22341"/>
                  </a:lnTo>
                  <a:close/>
                  <a:moveTo>
                    <a:pt x="60852" y="22099"/>
                  </a:moveTo>
                  <a:lnTo>
                    <a:pt x="56295" y="22099"/>
                  </a:lnTo>
                  <a:lnTo>
                    <a:pt x="56295" y="17501"/>
                  </a:lnTo>
                  <a:lnTo>
                    <a:pt x="60852" y="17501"/>
                  </a:lnTo>
                  <a:close/>
                  <a:moveTo>
                    <a:pt x="60852" y="17260"/>
                  </a:moveTo>
                  <a:lnTo>
                    <a:pt x="56295" y="17260"/>
                  </a:lnTo>
                  <a:lnTo>
                    <a:pt x="56295" y="12703"/>
                  </a:lnTo>
                  <a:lnTo>
                    <a:pt x="60852" y="12703"/>
                  </a:lnTo>
                  <a:close/>
                  <a:moveTo>
                    <a:pt x="60852" y="12461"/>
                  </a:moveTo>
                  <a:lnTo>
                    <a:pt x="56295" y="12461"/>
                  </a:lnTo>
                  <a:lnTo>
                    <a:pt x="56295" y="7904"/>
                  </a:lnTo>
                  <a:lnTo>
                    <a:pt x="60852" y="7904"/>
                  </a:lnTo>
                  <a:close/>
                  <a:moveTo>
                    <a:pt x="60852" y="7662"/>
                  </a:moveTo>
                  <a:lnTo>
                    <a:pt x="56295" y="7662"/>
                  </a:lnTo>
                  <a:lnTo>
                    <a:pt x="56295" y="3307"/>
                  </a:lnTo>
                  <a:lnTo>
                    <a:pt x="60852" y="3307"/>
                  </a:lnTo>
                  <a:lnTo>
                    <a:pt x="60852" y="7904"/>
                  </a:lnTo>
                  <a:close/>
                  <a:moveTo>
                    <a:pt x="65651" y="84644"/>
                  </a:moveTo>
                  <a:lnTo>
                    <a:pt x="61094" y="84644"/>
                  </a:lnTo>
                  <a:lnTo>
                    <a:pt x="61094" y="80047"/>
                  </a:lnTo>
                  <a:lnTo>
                    <a:pt x="65651" y="80047"/>
                  </a:lnTo>
                  <a:close/>
                  <a:moveTo>
                    <a:pt x="65651" y="79805"/>
                  </a:moveTo>
                  <a:lnTo>
                    <a:pt x="61094" y="79805"/>
                  </a:lnTo>
                  <a:lnTo>
                    <a:pt x="61094" y="75248"/>
                  </a:lnTo>
                  <a:lnTo>
                    <a:pt x="65651" y="75248"/>
                  </a:lnTo>
                  <a:close/>
                  <a:moveTo>
                    <a:pt x="65651" y="75006"/>
                  </a:moveTo>
                  <a:lnTo>
                    <a:pt x="61094" y="75006"/>
                  </a:lnTo>
                  <a:lnTo>
                    <a:pt x="61094" y="70449"/>
                  </a:lnTo>
                  <a:lnTo>
                    <a:pt x="65651" y="70449"/>
                  </a:lnTo>
                  <a:close/>
                  <a:moveTo>
                    <a:pt x="65651" y="70208"/>
                  </a:moveTo>
                  <a:lnTo>
                    <a:pt x="61094" y="70208"/>
                  </a:lnTo>
                  <a:lnTo>
                    <a:pt x="61094" y="65610"/>
                  </a:lnTo>
                  <a:lnTo>
                    <a:pt x="65651" y="65610"/>
                  </a:lnTo>
                  <a:close/>
                  <a:moveTo>
                    <a:pt x="65651" y="65368"/>
                  </a:moveTo>
                  <a:lnTo>
                    <a:pt x="61094" y="65368"/>
                  </a:lnTo>
                  <a:lnTo>
                    <a:pt x="61094" y="60812"/>
                  </a:lnTo>
                  <a:lnTo>
                    <a:pt x="65651" y="60812"/>
                  </a:lnTo>
                  <a:close/>
                  <a:moveTo>
                    <a:pt x="65651" y="60570"/>
                  </a:moveTo>
                  <a:lnTo>
                    <a:pt x="61094" y="60570"/>
                  </a:lnTo>
                  <a:lnTo>
                    <a:pt x="61094" y="56013"/>
                  </a:lnTo>
                  <a:lnTo>
                    <a:pt x="65651" y="56013"/>
                  </a:lnTo>
                  <a:close/>
                  <a:moveTo>
                    <a:pt x="65651" y="55771"/>
                  </a:moveTo>
                  <a:lnTo>
                    <a:pt x="61094" y="55771"/>
                  </a:lnTo>
                  <a:lnTo>
                    <a:pt x="61094" y="51174"/>
                  </a:lnTo>
                  <a:lnTo>
                    <a:pt x="65651" y="51174"/>
                  </a:lnTo>
                  <a:close/>
                  <a:moveTo>
                    <a:pt x="65651" y="50932"/>
                  </a:moveTo>
                  <a:lnTo>
                    <a:pt x="61094" y="50932"/>
                  </a:lnTo>
                  <a:lnTo>
                    <a:pt x="61094" y="46375"/>
                  </a:lnTo>
                  <a:lnTo>
                    <a:pt x="65651" y="46375"/>
                  </a:lnTo>
                  <a:close/>
                  <a:moveTo>
                    <a:pt x="65651" y="46133"/>
                  </a:moveTo>
                  <a:lnTo>
                    <a:pt x="61094" y="46133"/>
                  </a:lnTo>
                  <a:lnTo>
                    <a:pt x="61094" y="41536"/>
                  </a:lnTo>
                  <a:lnTo>
                    <a:pt x="65651" y="41536"/>
                  </a:lnTo>
                  <a:close/>
                  <a:moveTo>
                    <a:pt x="65651" y="41294"/>
                  </a:moveTo>
                  <a:lnTo>
                    <a:pt x="61094" y="41294"/>
                  </a:lnTo>
                  <a:lnTo>
                    <a:pt x="61094" y="36737"/>
                  </a:lnTo>
                  <a:lnTo>
                    <a:pt x="65651" y="36737"/>
                  </a:lnTo>
                  <a:close/>
                  <a:moveTo>
                    <a:pt x="65651" y="36495"/>
                  </a:moveTo>
                  <a:lnTo>
                    <a:pt x="61094" y="36495"/>
                  </a:lnTo>
                  <a:lnTo>
                    <a:pt x="61094" y="31938"/>
                  </a:lnTo>
                  <a:lnTo>
                    <a:pt x="65651" y="31938"/>
                  </a:lnTo>
                  <a:close/>
                  <a:moveTo>
                    <a:pt x="65651" y="31696"/>
                  </a:moveTo>
                  <a:lnTo>
                    <a:pt x="61094" y="31696"/>
                  </a:lnTo>
                  <a:lnTo>
                    <a:pt x="61094" y="27099"/>
                  </a:lnTo>
                  <a:lnTo>
                    <a:pt x="65651" y="27099"/>
                  </a:lnTo>
                  <a:close/>
                  <a:moveTo>
                    <a:pt x="65651" y="26857"/>
                  </a:moveTo>
                  <a:lnTo>
                    <a:pt x="61094" y="26857"/>
                  </a:lnTo>
                  <a:lnTo>
                    <a:pt x="61094" y="22300"/>
                  </a:lnTo>
                  <a:lnTo>
                    <a:pt x="65651" y="22300"/>
                  </a:lnTo>
                  <a:close/>
                  <a:moveTo>
                    <a:pt x="65651" y="22058"/>
                  </a:moveTo>
                  <a:lnTo>
                    <a:pt x="61094" y="22058"/>
                  </a:lnTo>
                  <a:lnTo>
                    <a:pt x="61094" y="17501"/>
                  </a:lnTo>
                  <a:lnTo>
                    <a:pt x="65651" y="17501"/>
                  </a:lnTo>
                  <a:close/>
                  <a:moveTo>
                    <a:pt x="65651" y="17260"/>
                  </a:moveTo>
                  <a:lnTo>
                    <a:pt x="61094" y="17260"/>
                  </a:lnTo>
                  <a:lnTo>
                    <a:pt x="61094" y="12662"/>
                  </a:lnTo>
                  <a:lnTo>
                    <a:pt x="65651" y="12662"/>
                  </a:lnTo>
                  <a:close/>
                  <a:moveTo>
                    <a:pt x="65651" y="12420"/>
                  </a:moveTo>
                  <a:lnTo>
                    <a:pt x="61094" y="12420"/>
                  </a:lnTo>
                  <a:lnTo>
                    <a:pt x="61094" y="7864"/>
                  </a:lnTo>
                  <a:lnTo>
                    <a:pt x="65651" y="7864"/>
                  </a:lnTo>
                  <a:close/>
                  <a:moveTo>
                    <a:pt x="70490" y="84604"/>
                  </a:moveTo>
                  <a:lnTo>
                    <a:pt x="65893" y="84604"/>
                  </a:lnTo>
                  <a:lnTo>
                    <a:pt x="65893" y="80047"/>
                  </a:lnTo>
                  <a:lnTo>
                    <a:pt x="70490" y="80047"/>
                  </a:lnTo>
                  <a:close/>
                  <a:moveTo>
                    <a:pt x="70490" y="79805"/>
                  </a:moveTo>
                  <a:lnTo>
                    <a:pt x="65893" y="79805"/>
                  </a:lnTo>
                  <a:lnTo>
                    <a:pt x="65893" y="75208"/>
                  </a:lnTo>
                  <a:lnTo>
                    <a:pt x="70490" y="75208"/>
                  </a:lnTo>
                  <a:close/>
                  <a:moveTo>
                    <a:pt x="70490" y="74966"/>
                  </a:moveTo>
                  <a:lnTo>
                    <a:pt x="65893" y="74966"/>
                  </a:lnTo>
                  <a:lnTo>
                    <a:pt x="65893" y="70409"/>
                  </a:lnTo>
                  <a:lnTo>
                    <a:pt x="70490" y="70409"/>
                  </a:lnTo>
                  <a:close/>
                  <a:moveTo>
                    <a:pt x="70490" y="70167"/>
                  </a:moveTo>
                  <a:lnTo>
                    <a:pt x="65893" y="70167"/>
                  </a:lnTo>
                  <a:lnTo>
                    <a:pt x="65893" y="65610"/>
                  </a:lnTo>
                  <a:lnTo>
                    <a:pt x="70490" y="65610"/>
                  </a:lnTo>
                  <a:close/>
                  <a:moveTo>
                    <a:pt x="70490" y="65368"/>
                  </a:moveTo>
                  <a:lnTo>
                    <a:pt x="65893" y="65368"/>
                  </a:lnTo>
                  <a:lnTo>
                    <a:pt x="65893" y="60771"/>
                  </a:lnTo>
                  <a:lnTo>
                    <a:pt x="70490" y="60771"/>
                  </a:lnTo>
                  <a:close/>
                  <a:moveTo>
                    <a:pt x="70490" y="60529"/>
                  </a:moveTo>
                  <a:lnTo>
                    <a:pt x="65893" y="60529"/>
                  </a:lnTo>
                  <a:lnTo>
                    <a:pt x="65893" y="55972"/>
                  </a:lnTo>
                  <a:lnTo>
                    <a:pt x="70490" y="55972"/>
                  </a:lnTo>
                  <a:close/>
                  <a:moveTo>
                    <a:pt x="70490" y="55730"/>
                  </a:moveTo>
                  <a:lnTo>
                    <a:pt x="65893" y="55730"/>
                  </a:lnTo>
                  <a:lnTo>
                    <a:pt x="65893" y="51174"/>
                  </a:lnTo>
                  <a:lnTo>
                    <a:pt x="70490" y="51174"/>
                  </a:lnTo>
                  <a:close/>
                  <a:moveTo>
                    <a:pt x="70490" y="50932"/>
                  </a:moveTo>
                  <a:lnTo>
                    <a:pt x="65893" y="50932"/>
                  </a:lnTo>
                  <a:lnTo>
                    <a:pt x="65893" y="46335"/>
                  </a:lnTo>
                  <a:lnTo>
                    <a:pt x="70490" y="46335"/>
                  </a:lnTo>
                  <a:close/>
                  <a:moveTo>
                    <a:pt x="70490" y="46093"/>
                  </a:moveTo>
                  <a:lnTo>
                    <a:pt x="65893" y="46093"/>
                  </a:lnTo>
                  <a:lnTo>
                    <a:pt x="65893" y="41536"/>
                  </a:lnTo>
                  <a:lnTo>
                    <a:pt x="70490" y="41536"/>
                  </a:lnTo>
                  <a:close/>
                  <a:moveTo>
                    <a:pt x="70490" y="41294"/>
                  </a:moveTo>
                  <a:lnTo>
                    <a:pt x="65893" y="41294"/>
                  </a:lnTo>
                  <a:lnTo>
                    <a:pt x="65893" y="36737"/>
                  </a:lnTo>
                  <a:lnTo>
                    <a:pt x="70490" y="36737"/>
                  </a:lnTo>
                  <a:close/>
                  <a:moveTo>
                    <a:pt x="70490" y="36495"/>
                  </a:moveTo>
                  <a:lnTo>
                    <a:pt x="65893" y="36495"/>
                  </a:lnTo>
                  <a:lnTo>
                    <a:pt x="65893" y="31898"/>
                  </a:lnTo>
                  <a:lnTo>
                    <a:pt x="70490" y="31898"/>
                  </a:lnTo>
                  <a:close/>
                  <a:moveTo>
                    <a:pt x="70490" y="31656"/>
                  </a:moveTo>
                  <a:lnTo>
                    <a:pt x="65893" y="31656"/>
                  </a:lnTo>
                  <a:lnTo>
                    <a:pt x="65893" y="27099"/>
                  </a:lnTo>
                  <a:lnTo>
                    <a:pt x="70490" y="27099"/>
                  </a:lnTo>
                  <a:close/>
                  <a:moveTo>
                    <a:pt x="70490" y="26857"/>
                  </a:moveTo>
                  <a:lnTo>
                    <a:pt x="65893" y="26857"/>
                  </a:lnTo>
                  <a:lnTo>
                    <a:pt x="65893" y="22260"/>
                  </a:lnTo>
                  <a:lnTo>
                    <a:pt x="70490" y="22260"/>
                  </a:lnTo>
                  <a:close/>
                  <a:moveTo>
                    <a:pt x="70490" y="22018"/>
                  </a:moveTo>
                  <a:lnTo>
                    <a:pt x="65893" y="22018"/>
                  </a:lnTo>
                  <a:lnTo>
                    <a:pt x="65893" y="17461"/>
                  </a:lnTo>
                  <a:lnTo>
                    <a:pt x="70490" y="17461"/>
                  </a:lnTo>
                  <a:close/>
                  <a:moveTo>
                    <a:pt x="70490" y="17219"/>
                  </a:moveTo>
                  <a:lnTo>
                    <a:pt x="65893" y="17219"/>
                  </a:lnTo>
                  <a:lnTo>
                    <a:pt x="65893" y="12662"/>
                  </a:lnTo>
                  <a:lnTo>
                    <a:pt x="70490" y="12662"/>
                  </a:lnTo>
                  <a:close/>
                  <a:moveTo>
                    <a:pt x="70490" y="12420"/>
                  </a:moveTo>
                  <a:lnTo>
                    <a:pt x="65893" y="12420"/>
                  </a:lnTo>
                  <a:lnTo>
                    <a:pt x="65893" y="7823"/>
                  </a:lnTo>
                  <a:lnTo>
                    <a:pt x="70490" y="7823"/>
                  </a:lnTo>
                  <a:close/>
                  <a:moveTo>
                    <a:pt x="75289" y="79765"/>
                  </a:moveTo>
                  <a:lnTo>
                    <a:pt x="70732" y="79765"/>
                  </a:lnTo>
                  <a:lnTo>
                    <a:pt x="70732" y="75208"/>
                  </a:lnTo>
                  <a:lnTo>
                    <a:pt x="75289" y="75208"/>
                  </a:lnTo>
                  <a:close/>
                  <a:moveTo>
                    <a:pt x="75289" y="74966"/>
                  </a:moveTo>
                  <a:lnTo>
                    <a:pt x="70732" y="74966"/>
                  </a:lnTo>
                  <a:lnTo>
                    <a:pt x="70732" y="70409"/>
                  </a:lnTo>
                  <a:lnTo>
                    <a:pt x="75289" y="70409"/>
                  </a:lnTo>
                  <a:close/>
                  <a:moveTo>
                    <a:pt x="75289" y="70167"/>
                  </a:moveTo>
                  <a:lnTo>
                    <a:pt x="70732" y="70167"/>
                  </a:lnTo>
                  <a:lnTo>
                    <a:pt x="70732" y="65570"/>
                  </a:lnTo>
                  <a:lnTo>
                    <a:pt x="75289" y="65570"/>
                  </a:lnTo>
                  <a:close/>
                  <a:moveTo>
                    <a:pt x="75289" y="65328"/>
                  </a:moveTo>
                  <a:lnTo>
                    <a:pt x="70732" y="65328"/>
                  </a:lnTo>
                  <a:lnTo>
                    <a:pt x="70732" y="60771"/>
                  </a:lnTo>
                  <a:lnTo>
                    <a:pt x="75289" y="60771"/>
                  </a:lnTo>
                  <a:close/>
                  <a:moveTo>
                    <a:pt x="75289" y="60529"/>
                  </a:moveTo>
                  <a:lnTo>
                    <a:pt x="70732" y="60529"/>
                  </a:lnTo>
                  <a:lnTo>
                    <a:pt x="70732" y="55972"/>
                  </a:lnTo>
                  <a:lnTo>
                    <a:pt x="75289" y="55972"/>
                  </a:lnTo>
                  <a:close/>
                  <a:moveTo>
                    <a:pt x="75289" y="55730"/>
                  </a:moveTo>
                  <a:lnTo>
                    <a:pt x="70732" y="55730"/>
                  </a:lnTo>
                  <a:lnTo>
                    <a:pt x="70732" y="51133"/>
                  </a:lnTo>
                  <a:lnTo>
                    <a:pt x="75289" y="51133"/>
                  </a:lnTo>
                  <a:close/>
                  <a:moveTo>
                    <a:pt x="75289" y="50891"/>
                  </a:moveTo>
                  <a:lnTo>
                    <a:pt x="70732" y="50891"/>
                  </a:lnTo>
                  <a:lnTo>
                    <a:pt x="70732" y="46335"/>
                  </a:lnTo>
                  <a:lnTo>
                    <a:pt x="75289" y="46335"/>
                  </a:lnTo>
                  <a:close/>
                  <a:moveTo>
                    <a:pt x="75289" y="46093"/>
                  </a:moveTo>
                  <a:lnTo>
                    <a:pt x="70732" y="46093"/>
                  </a:lnTo>
                  <a:lnTo>
                    <a:pt x="70732" y="41495"/>
                  </a:lnTo>
                  <a:lnTo>
                    <a:pt x="75289" y="41495"/>
                  </a:lnTo>
                  <a:close/>
                  <a:moveTo>
                    <a:pt x="75289" y="41253"/>
                  </a:moveTo>
                  <a:lnTo>
                    <a:pt x="70732" y="41253"/>
                  </a:lnTo>
                  <a:lnTo>
                    <a:pt x="70732" y="36697"/>
                  </a:lnTo>
                  <a:lnTo>
                    <a:pt x="75289" y="36697"/>
                  </a:lnTo>
                  <a:close/>
                  <a:moveTo>
                    <a:pt x="75289" y="36455"/>
                  </a:moveTo>
                  <a:lnTo>
                    <a:pt x="70732" y="36455"/>
                  </a:lnTo>
                  <a:lnTo>
                    <a:pt x="70732" y="31898"/>
                  </a:lnTo>
                  <a:lnTo>
                    <a:pt x="75289" y="31898"/>
                  </a:lnTo>
                  <a:close/>
                  <a:moveTo>
                    <a:pt x="75289" y="31656"/>
                  </a:moveTo>
                  <a:lnTo>
                    <a:pt x="70732" y="31656"/>
                  </a:lnTo>
                  <a:lnTo>
                    <a:pt x="70732" y="27059"/>
                  </a:lnTo>
                  <a:lnTo>
                    <a:pt x="75289" y="27059"/>
                  </a:lnTo>
                  <a:close/>
                  <a:moveTo>
                    <a:pt x="75289" y="26817"/>
                  </a:moveTo>
                  <a:lnTo>
                    <a:pt x="70732" y="26817"/>
                  </a:lnTo>
                  <a:lnTo>
                    <a:pt x="70732" y="22260"/>
                  </a:lnTo>
                  <a:lnTo>
                    <a:pt x="75289" y="22260"/>
                  </a:lnTo>
                  <a:close/>
                  <a:moveTo>
                    <a:pt x="75289" y="22018"/>
                  </a:moveTo>
                  <a:lnTo>
                    <a:pt x="70732" y="22018"/>
                  </a:lnTo>
                  <a:lnTo>
                    <a:pt x="70732" y="17461"/>
                  </a:lnTo>
                  <a:lnTo>
                    <a:pt x="75289" y="17461"/>
                  </a:lnTo>
                  <a:close/>
                  <a:moveTo>
                    <a:pt x="75289" y="17219"/>
                  </a:moveTo>
                  <a:lnTo>
                    <a:pt x="70732" y="17219"/>
                  </a:lnTo>
                  <a:lnTo>
                    <a:pt x="70732" y="12622"/>
                  </a:lnTo>
                  <a:lnTo>
                    <a:pt x="75289" y="12622"/>
                  </a:lnTo>
                  <a:close/>
                  <a:moveTo>
                    <a:pt x="80087" y="74926"/>
                  </a:moveTo>
                  <a:lnTo>
                    <a:pt x="75531" y="74926"/>
                  </a:lnTo>
                  <a:lnTo>
                    <a:pt x="75531" y="70369"/>
                  </a:lnTo>
                  <a:lnTo>
                    <a:pt x="80087" y="70369"/>
                  </a:lnTo>
                  <a:close/>
                  <a:moveTo>
                    <a:pt x="80087" y="70127"/>
                  </a:moveTo>
                  <a:lnTo>
                    <a:pt x="75531" y="70127"/>
                  </a:lnTo>
                  <a:lnTo>
                    <a:pt x="75531" y="65570"/>
                  </a:lnTo>
                  <a:lnTo>
                    <a:pt x="80087" y="65570"/>
                  </a:lnTo>
                  <a:close/>
                  <a:moveTo>
                    <a:pt x="80087" y="65328"/>
                  </a:moveTo>
                  <a:lnTo>
                    <a:pt x="75531" y="65328"/>
                  </a:lnTo>
                  <a:lnTo>
                    <a:pt x="75531" y="60731"/>
                  </a:lnTo>
                  <a:lnTo>
                    <a:pt x="80087" y="60731"/>
                  </a:lnTo>
                  <a:close/>
                  <a:moveTo>
                    <a:pt x="80087" y="60489"/>
                  </a:moveTo>
                  <a:lnTo>
                    <a:pt x="75531" y="60489"/>
                  </a:lnTo>
                  <a:lnTo>
                    <a:pt x="75531" y="55932"/>
                  </a:lnTo>
                  <a:lnTo>
                    <a:pt x="80087" y="55932"/>
                  </a:lnTo>
                  <a:close/>
                  <a:moveTo>
                    <a:pt x="80087" y="55690"/>
                  </a:moveTo>
                  <a:lnTo>
                    <a:pt x="75531" y="55690"/>
                  </a:lnTo>
                  <a:lnTo>
                    <a:pt x="75531" y="51133"/>
                  </a:lnTo>
                  <a:lnTo>
                    <a:pt x="80087" y="51133"/>
                  </a:lnTo>
                  <a:close/>
                  <a:moveTo>
                    <a:pt x="80087" y="50891"/>
                  </a:moveTo>
                  <a:lnTo>
                    <a:pt x="75531" y="50891"/>
                  </a:lnTo>
                  <a:lnTo>
                    <a:pt x="75531" y="46294"/>
                  </a:lnTo>
                  <a:lnTo>
                    <a:pt x="80087" y="46294"/>
                  </a:lnTo>
                  <a:close/>
                  <a:moveTo>
                    <a:pt x="80087" y="46052"/>
                  </a:moveTo>
                  <a:lnTo>
                    <a:pt x="75531" y="46052"/>
                  </a:lnTo>
                  <a:lnTo>
                    <a:pt x="75531" y="41495"/>
                  </a:lnTo>
                  <a:lnTo>
                    <a:pt x="80087" y="41495"/>
                  </a:lnTo>
                  <a:close/>
                  <a:moveTo>
                    <a:pt x="80087" y="41253"/>
                  </a:moveTo>
                  <a:lnTo>
                    <a:pt x="75531" y="41253"/>
                  </a:lnTo>
                  <a:lnTo>
                    <a:pt x="75531" y="36697"/>
                  </a:lnTo>
                  <a:lnTo>
                    <a:pt x="80087" y="36697"/>
                  </a:lnTo>
                  <a:close/>
                  <a:moveTo>
                    <a:pt x="80087" y="36455"/>
                  </a:moveTo>
                  <a:lnTo>
                    <a:pt x="75531" y="36455"/>
                  </a:lnTo>
                  <a:lnTo>
                    <a:pt x="75531" y="31858"/>
                  </a:lnTo>
                  <a:lnTo>
                    <a:pt x="80087" y="31858"/>
                  </a:lnTo>
                  <a:close/>
                  <a:moveTo>
                    <a:pt x="80087" y="31616"/>
                  </a:moveTo>
                  <a:lnTo>
                    <a:pt x="75531" y="31616"/>
                  </a:lnTo>
                  <a:lnTo>
                    <a:pt x="75531" y="27059"/>
                  </a:lnTo>
                  <a:lnTo>
                    <a:pt x="80087" y="27059"/>
                  </a:lnTo>
                  <a:close/>
                  <a:moveTo>
                    <a:pt x="80087" y="26817"/>
                  </a:moveTo>
                  <a:lnTo>
                    <a:pt x="75531" y="26817"/>
                  </a:lnTo>
                  <a:lnTo>
                    <a:pt x="75531" y="22260"/>
                  </a:lnTo>
                  <a:lnTo>
                    <a:pt x="80087" y="22260"/>
                  </a:lnTo>
                  <a:close/>
                  <a:moveTo>
                    <a:pt x="80087" y="22018"/>
                  </a:moveTo>
                  <a:lnTo>
                    <a:pt x="75531" y="22018"/>
                  </a:lnTo>
                  <a:lnTo>
                    <a:pt x="75531" y="17421"/>
                  </a:lnTo>
                  <a:lnTo>
                    <a:pt x="80087" y="17421"/>
                  </a:lnTo>
                  <a:close/>
                  <a:moveTo>
                    <a:pt x="84886" y="70127"/>
                  </a:moveTo>
                  <a:lnTo>
                    <a:pt x="80329" y="70127"/>
                  </a:lnTo>
                  <a:lnTo>
                    <a:pt x="80329" y="65530"/>
                  </a:lnTo>
                  <a:lnTo>
                    <a:pt x="84886" y="65530"/>
                  </a:lnTo>
                  <a:close/>
                  <a:moveTo>
                    <a:pt x="84886" y="65288"/>
                  </a:moveTo>
                  <a:lnTo>
                    <a:pt x="80329" y="65288"/>
                  </a:lnTo>
                  <a:lnTo>
                    <a:pt x="80329" y="60731"/>
                  </a:lnTo>
                  <a:lnTo>
                    <a:pt x="84886" y="60731"/>
                  </a:lnTo>
                  <a:close/>
                  <a:moveTo>
                    <a:pt x="84886" y="60489"/>
                  </a:moveTo>
                  <a:lnTo>
                    <a:pt x="80329" y="60489"/>
                  </a:lnTo>
                  <a:lnTo>
                    <a:pt x="80329" y="55932"/>
                  </a:lnTo>
                  <a:lnTo>
                    <a:pt x="84886" y="55932"/>
                  </a:lnTo>
                  <a:close/>
                  <a:moveTo>
                    <a:pt x="84886" y="55690"/>
                  </a:moveTo>
                  <a:lnTo>
                    <a:pt x="80329" y="55690"/>
                  </a:lnTo>
                  <a:lnTo>
                    <a:pt x="80329" y="51093"/>
                  </a:lnTo>
                  <a:lnTo>
                    <a:pt x="84886" y="51093"/>
                  </a:lnTo>
                  <a:close/>
                  <a:moveTo>
                    <a:pt x="84886" y="50851"/>
                  </a:moveTo>
                  <a:lnTo>
                    <a:pt x="80329" y="50851"/>
                  </a:lnTo>
                  <a:lnTo>
                    <a:pt x="80329" y="46294"/>
                  </a:lnTo>
                  <a:lnTo>
                    <a:pt x="84886" y="46294"/>
                  </a:lnTo>
                  <a:close/>
                  <a:moveTo>
                    <a:pt x="84886" y="46052"/>
                  </a:moveTo>
                  <a:lnTo>
                    <a:pt x="80329" y="46052"/>
                  </a:lnTo>
                  <a:lnTo>
                    <a:pt x="80329" y="41495"/>
                  </a:lnTo>
                  <a:lnTo>
                    <a:pt x="84886" y="41495"/>
                  </a:lnTo>
                  <a:close/>
                  <a:moveTo>
                    <a:pt x="84886" y="41253"/>
                  </a:moveTo>
                  <a:lnTo>
                    <a:pt x="80329" y="41253"/>
                  </a:lnTo>
                  <a:lnTo>
                    <a:pt x="80329" y="36656"/>
                  </a:lnTo>
                  <a:lnTo>
                    <a:pt x="84886" y="36656"/>
                  </a:lnTo>
                  <a:close/>
                  <a:moveTo>
                    <a:pt x="84886" y="36414"/>
                  </a:moveTo>
                  <a:lnTo>
                    <a:pt x="80329" y="36414"/>
                  </a:lnTo>
                  <a:lnTo>
                    <a:pt x="80329" y="31858"/>
                  </a:lnTo>
                  <a:lnTo>
                    <a:pt x="84886" y="31858"/>
                  </a:lnTo>
                  <a:close/>
                  <a:moveTo>
                    <a:pt x="84886" y="31616"/>
                  </a:moveTo>
                  <a:lnTo>
                    <a:pt x="80329" y="31616"/>
                  </a:lnTo>
                  <a:lnTo>
                    <a:pt x="80329" y="27018"/>
                  </a:lnTo>
                  <a:lnTo>
                    <a:pt x="84886" y="27018"/>
                  </a:lnTo>
                  <a:close/>
                  <a:moveTo>
                    <a:pt x="84886" y="26776"/>
                  </a:moveTo>
                  <a:lnTo>
                    <a:pt x="80329" y="26776"/>
                  </a:lnTo>
                  <a:lnTo>
                    <a:pt x="80329" y="22220"/>
                  </a:lnTo>
                  <a:lnTo>
                    <a:pt x="84886" y="222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73" name="Google Shape;873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31"/>
          <p:cNvSpPr txBox="1"/>
          <p:nvPr>
            <p:ph type="ctrTitle"/>
          </p:nvPr>
        </p:nvSpPr>
        <p:spPr>
          <a:xfrm>
            <a:off x="2685375" y="552694"/>
            <a:ext cx="3773100" cy="90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75" name="Google Shape;875;p31"/>
          <p:cNvSpPr txBox="1"/>
          <p:nvPr>
            <p:ph idx="1" type="subTitle"/>
          </p:nvPr>
        </p:nvSpPr>
        <p:spPr>
          <a:xfrm>
            <a:off x="2685375" y="1369144"/>
            <a:ext cx="3773100" cy="10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76" name="Google Shape;876;p31"/>
          <p:cNvSpPr txBox="1"/>
          <p:nvPr/>
        </p:nvSpPr>
        <p:spPr>
          <a:xfrm>
            <a:off x="3014822" y="3604741"/>
            <a:ext cx="311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b="1" lang="en" sz="10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en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and infographics &amp; images by </a:t>
            </a:r>
            <a:r>
              <a:rPr b="1" lang="en" sz="10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 u="sng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_1"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8" name="Google Shape;87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_1"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" name="Google Shape;880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1" name="Google Shape;881;p33"/>
          <p:cNvGrpSpPr/>
          <p:nvPr/>
        </p:nvGrpSpPr>
        <p:grpSpPr>
          <a:xfrm>
            <a:off x="0" y="-25"/>
            <a:ext cx="9552075" cy="5143375"/>
            <a:chOff x="0" y="-25"/>
            <a:chExt cx="9552075" cy="5143375"/>
          </a:xfrm>
        </p:grpSpPr>
        <p:sp>
          <p:nvSpPr>
            <p:cNvPr id="882" name="Google Shape;882;p33"/>
            <p:cNvSpPr/>
            <p:nvPr/>
          </p:nvSpPr>
          <p:spPr>
            <a:xfrm>
              <a:off x="0" y="0"/>
              <a:ext cx="722400" cy="2402100"/>
            </a:xfrm>
            <a:prstGeom prst="rect">
              <a:avLst/>
            </a:prstGeom>
            <a:solidFill>
              <a:srgbClr val="63DBF5">
                <a:alpha val="6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883" name="Google Shape;883;p33"/>
            <p:cNvSpPr/>
            <p:nvPr/>
          </p:nvSpPr>
          <p:spPr>
            <a:xfrm flipH="1">
              <a:off x="6943500" y="4306950"/>
              <a:ext cx="2200500" cy="836400"/>
            </a:xfrm>
            <a:prstGeom prst="round1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884" name="Google Shape;884;p33"/>
            <p:cNvSpPr/>
            <p:nvPr/>
          </p:nvSpPr>
          <p:spPr>
            <a:xfrm flipH="1" rot="10800000">
              <a:off x="0" y="-25"/>
              <a:ext cx="2263500" cy="842100"/>
            </a:xfrm>
            <a:prstGeom prst="round1Rect">
              <a:avLst>
                <a:gd fmla="val 50000" name="adj"/>
              </a:avLst>
            </a:prstGeom>
            <a:solidFill>
              <a:srgbClr val="006DF5">
                <a:alpha val="40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885" name="Google Shape;885;p33"/>
            <p:cNvSpPr/>
            <p:nvPr/>
          </p:nvSpPr>
          <p:spPr>
            <a:xfrm>
              <a:off x="7669575" y="4755450"/>
              <a:ext cx="1882500" cy="213000"/>
            </a:xfrm>
            <a:prstGeom prst="roundRect">
              <a:avLst>
                <a:gd fmla="val 50000" name="adj"/>
              </a:avLst>
            </a:prstGeom>
            <a:solidFill>
              <a:srgbClr val="516CEE">
                <a:alpha val="6075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grpSp>
        <p:nvGrpSpPr>
          <p:cNvPr id="886" name="Google Shape;886;p33"/>
          <p:cNvGrpSpPr/>
          <p:nvPr/>
        </p:nvGrpSpPr>
        <p:grpSpPr>
          <a:xfrm>
            <a:off x="489563" y="-211525"/>
            <a:ext cx="8425113" cy="6291588"/>
            <a:chOff x="489563" y="-211525"/>
            <a:chExt cx="8425113" cy="6291588"/>
          </a:xfrm>
        </p:grpSpPr>
        <p:grpSp>
          <p:nvGrpSpPr>
            <p:cNvPr id="887" name="Google Shape;887;p33"/>
            <p:cNvGrpSpPr/>
            <p:nvPr/>
          </p:nvGrpSpPr>
          <p:grpSpPr>
            <a:xfrm>
              <a:off x="489563" y="4195813"/>
              <a:ext cx="1885275" cy="1884250"/>
              <a:chOff x="2609275" y="3149350"/>
              <a:chExt cx="1885275" cy="1884250"/>
            </a:xfrm>
          </p:grpSpPr>
          <p:sp>
            <p:nvSpPr>
              <p:cNvPr id="888" name="Google Shape;888;p33"/>
              <p:cNvSpPr/>
              <p:nvPr/>
            </p:nvSpPr>
            <p:spPr>
              <a:xfrm>
                <a:off x="3923900" y="3224950"/>
                <a:ext cx="494025" cy="495025"/>
              </a:xfrm>
              <a:custGeom>
                <a:rect b="b" l="l" r="r" t="t"/>
                <a:pathLst>
                  <a:path extrusionOk="0" h="19801" w="19761">
                    <a:moveTo>
                      <a:pt x="485" y="202"/>
                    </a:moveTo>
                    <a:cubicBezTo>
                      <a:pt x="323" y="162"/>
                      <a:pt x="162" y="81"/>
                      <a:pt x="1" y="1"/>
                    </a:cubicBezTo>
                    <a:lnTo>
                      <a:pt x="19761" y="19801"/>
                    </a:lnTo>
                    <a:cubicBezTo>
                      <a:pt x="19720" y="19640"/>
                      <a:pt x="19640" y="19478"/>
                      <a:pt x="19559" y="19317"/>
                    </a:cubicBezTo>
                    <a:lnTo>
                      <a:pt x="485" y="2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33"/>
              <p:cNvSpPr/>
              <p:nvPr/>
            </p:nvSpPr>
            <p:spPr>
              <a:xfrm>
                <a:off x="3725300" y="3164475"/>
                <a:ext cx="753125" cy="753100"/>
              </a:xfrm>
              <a:custGeom>
                <a:rect b="b" l="l" r="r" t="t"/>
                <a:pathLst>
                  <a:path extrusionOk="0" h="30124" w="30125">
                    <a:moveTo>
                      <a:pt x="323" y="81"/>
                    </a:moveTo>
                    <a:cubicBezTo>
                      <a:pt x="202" y="41"/>
                      <a:pt x="122" y="41"/>
                      <a:pt x="1" y="0"/>
                    </a:cubicBezTo>
                    <a:lnTo>
                      <a:pt x="30124" y="30124"/>
                    </a:lnTo>
                    <a:cubicBezTo>
                      <a:pt x="30084" y="30043"/>
                      <a:pt x="30084" y="29922"/>
                      <a:pt x="30043" y="29801"/>
                    </a:cubicBezTo>
                    <a:lnTo>
                      <a:pt x="323" y="8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33"/>
              <p:cNvSpPr/>
              <p:nvPr/>
            </p:nvSpPr>
            <p:spPr>
              <a:xfrm>
                <a:off x="3572075" y="3149350"/>
                <a:ext cx="922475" cy="922475"/>
              </a:xfrm>
              <a:custGeom>
                <a:rect b="b" l="l" r="r" t="t"/>
                <a:pathLst>
                  <a:path extrusionOk="0" h="36899" w="36899">
                    <a:moveTo>
                      <a:pt x="282" y="0"/>
                    </a:moveTo>
                    <a:cubicBezTo>
                      <a:pt x="161" y="0"/>
                      <a:pt x="81" y="0"/>
                      <a:pt x="0" y="0"/>
                    </a:cubicBezTo>
                    <a:lnTo>
                      <a:pt x="36898" y="36899"/>
                    </a:lnTo>
                    <a:cubicBezTo>
                      <a:pt x="36898" y="36778"/>
                      <a:pt x="36898" y="36697"/>
                      <a:pt x="36858" y="36616"/>
                    </a:cubicBez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33"/>
              <p:cNvSpPr/>
              <p:nvPr/>
            </p:nvSpPr>
            <p:spPr>
              <a:xfrm>
                <a:off x="3440000" y="3154400"/>
                <a:ext cx="1048500" cy="1048500"/>
              </a:xfrm>
              <a:custGeom>
                <a:rect b="b" l="l" r="r" t="t"/>
                <a:pathLst>
                  <a:path extrusionOk="0" h="41940" w="41940">
                    <a:moveTo>
                      <a:pt x="242" y="0"/>
                    </a:moveTo>
                    <a:cubicBezTo>
                      <a:pt x="162" y="40"/>
                      <a:pt x="81" y="40"/>
                      <a:pt x="0" y="40"/>
                    </a:cubicBezTo>
                    <a:lnTo>
                      <a:pt x="41899" y="41939"/>
                    </a:lnTo>
                    <a:cubicBezTo>
                      <a:pt x="41899" y="41858"/>
                      <a:pt x="41939" y="41778"/>
                      <a:pt x="41939" y="4169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33"/>
              <p:cNvSpPr/>
              <p:nvPr/>
            </p:nvSpPr>
            <p:spPr>
              <a:xfrm>
                <a:off x="3323050" y="3175550"/>
                <a:ext cx="1145275" cy="1144275"/>
              </a:xfrm>
              <a:custGeom>
                <a:rect b="b" l="l" r="r" t="t"/>
                <a:pathLst>
                  <a:path extrusionOk="0" h="45771" w="45811">
                    <a:moveTo>
                      <a:pt x="243" y="1"/>
                    </a:moveTo>
                    <a:cubicBezTo>
                      <a:pt x="162" y="1"/>
                      <a:pt x="81" y="41"/>
                      <a:pt x="1" y="41"/>
                    </a:cubicBezTo>
                    <a:lnTo>
                      <a:pt x="45730" y="45771"/>
                    </a:lnTo>
                    <a:cubicBezTo>
                      <a:pt x="45771" y="45690"/>
                      <a:pt x="45771" y="45610"/>
                      <a:pt x="45811" y="455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33"/>
              <p:cNvSpPr/>
              <p:nvPr/>
            </p:nvSpPr>
            <p:spPr>
              <a:xfrm>
                <a:off x="3218200" y="3207825"/>
                <a:ext cx="1216875" cy="1216850"/>
              </a:xfrm>
              <a:custGeom>
                <a:rect b="b" l="l" r="r" t="t"/>
                <a:pathLst>
                  <a:path extrusionOk="0" h="48674" w="48675">
                    <a:moveTo>
                      <a:pt x="202" y="0"/>
                    </a:moveTo>
                    <a:cubicBezTo>
                      <a:pt x="122" y="0"/>
                      <a:pt x="81" y="41"/>
                      <a:pt x="1" y="81"/>
                    </a:cubicBezTo>
                    <a:lnTo>
                      <a:pt x="48593" y="48674"/>
                    </a:lnTo>
                    <a:cubicBezTo>
                      <a:pt x="48634" y="48633"/>
                      <a:pt x="48674" y="48553"/>
                      <a:pt x="48674" y="484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33"/>
              <p:cNvSpPr/>
              <p:nvPr/>
            </p:nvSpPr>
            <p:spPr>
              <a:xfrm>
                <a:off x="3122425" y="3249150"/>
                <a:ext cx="1271300" cy="1271300"/>
              </a:xfrm>
              <a:custGeom>
                <a:rect b="b" l="l" r="r" t="t"/>
                <a:pathLst>
                  <a:path extrusionOk="0" h="50852" w="50852">
                    <a:moveTo>
                      <a:pt x="202" y="1"/>
                    </a:moveTo>
                    <a:cubicBezTo>
                      <a:pt x="122" y="41"/>
                      <a:pt x="81" y="81"/>
                      <a:pt x="1" y="122"/>
                    </a:cubicBezTo>
                    <a:lnTo>
                      <a:pt x="50771" y="50852"/>
                    </a:lnTo>
                    <a:cubicBezTo>
                      <a:pt x="50771" y="50811"/>
                      <a:pt x="50811" y="50731"/>
                      <a:pt x="50852" y="506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33"/>
              <p:cNvSpPr/>
              <p:nvPr/>
            </p:nvSpPr>
            <p:spPr>
              <a:xfrm>
                <a:off x="3035725" y="3299550"/>
                <a:ext cx="1307600" cy="1308625"/>
              </a:xfrm>
              <a:custGeom>
                <a:rect b="b" l="l" r="r" t="t"/>
                <a:pathLst>
                  <a:path extrusionOk="0" h="52345" w="52304">
                    <a:moveTo>
                      <a:pt x="162" y="1"/>
                    </a:moveTo>
                    <a:cubicBezTo>
                      <a:pt x="81" y="41"/>
                      <a:pt x="41" y="82"/>
                      <a:pt x="1" y="122"/>
                    </a:cubicBezTo>
                    <a:lnTo>
                      <a:pt x="52182" y="52344"/>
                    </a:lnTo>
                    <a:cubicBezTo>
                      <a:pt x="52223" y="52263"/>
                      <a:pt x="52263" y="52223"/>
                      <a:pt x="52303" y="5218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33"/>
              <p:cNvSpPr/>
              <p:nvPr/>
            </p:nvSpPr>
            <p:spPr>
              <a:xfrm>
                <a:off x="2956075" y="3358025"/>
                <a:ext cx="1328775" cy="1329775"/>
              </a:xfrm>
              <a:custGeom>
                <a:rect b="b" l="l" r="r" t="t"/>
                <a:pathLst>
                  <a:path extrusionOk="0" h="53191" w="53151">
                    <a:moveTo>
                      <a:pt x="122" y="1"/>
                    </a:moveTo>
                    <a:cubicBezTo>
                      <a:pt x="82" y="41"/>
                      <a:pt x="41" y="82"/>
                      <a:pt x="1" y="122"/>
                    </a:cubicBezTo>
                    <a:lnTo>
                      <a:pt x="53030" y="53191"/>
                    </a:lnTo>
                    <a:cubicBezTo>
                      <a:pt x="53070" y="53110"/>
                      <a:pt x="53110" y="53070"/>
                      <a:pt x="53151" y="53030"/>
                    </a:cubicBez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33"/>
              <p:cNvSpPr/>
              <p:nvPr/>
            </p:nvSpPr>
            <p:spPr>
              <a:xfrm>
                <a:off x="2883500" y="3422550"/>
                <a:ext cx="1336825" cy="1336825"/>
              </a:xfrm>
              <a:custGeom>
                <a:rect b="b" l="l" r="r" t="t"/>
                <a:pathLst>
                  <a:path extrusionOk="0" h="53473" w="53473">
                    <a:moveTo>
                      <a:pt x="121" y="1"/>
                    </a:moveTo>
                    <a:cubicBezTo>
                      <a:pt x="121" y="1"/>
                      <a:pt x="81" y="81"/>
                      <a:pt x="81" y="81"/>
                    </a:cubicBezTo>
                    <a:cubicBezTo>
                      <a:pt x="41" y="122"/>
                      <a:pt x="0" y="122"/>
                      <a:pt x="0" y="162"/>
                    </a:cubicBezTo>
                    <a:lnTo>
                      <a:pt x="53311" y="53473"/>
                    </a:lnTo>
                    <a:cubicBezTo>
                      <a:pt x="53311" y="53473"/>
                      <a:pt x="53392" y="53433"/>
                      <a:pt x="53392" y="53433"/>
                    </a:cubicBezTo>
                    <a:cubicBezTo>
                      <a:pt x="53432" y="53392"/>
                      <a:pt x="53432" y="53392"/>
                      <a:pt x="53473" y="533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33"/>
              <p:cNvSpPr/>
              <p:nvPr/>
            </p:nvSpPr>
            <p:spPr>
              <a:xfrm>
                <a:off x="2817975" y="3495150"/>
                <a:ext cx="1329775" cy="1329775"/>
              </a:xfrm>
              <a:custGeom>
                <a:rect b="b" l="l" r="r" t="t"/>
                <a:pathLst>
                  <a:path extrusionOk="0" h="53191" w="53191">
                    <a:moveTo>
                      <a:pt x="121" y="0"/>
                    </a:moveTo>
                    <a:cubicBezTo>
                      <a:pt x="81" y="41"/>
                      <a:pt x="41" y="121"/>
                      <a:pt x="0" y="161"/>
                    </a:cubicBezTo>
                    <a:lnTo>
                      <a:pt x="53029" y="53190"/>
                    </a:lnTo>
                    <a:cubicBezTo>
                      <a:pt x="53110" y="53150"/>
                      <a:pt x="53150" y="53109"/>
                      <a:pt x="53190" y="53069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33"/>
              <p:cNvSpPr/>
              <p:nvPr/>
            </p:nvSpPr>
            <p:spPr>
              <a:xfrm>
                <a:off x="2760500" y="3574775"/>
                <a:ext cx="1307600" cy="1308625"/>
              </a:xfrm>
              <a:custGeom>
                <a:rect b="b" l="l" r="r" t="t"/>
                <a:pathLst>
                  <a:path extrusionOk="0" h="52345" w="52304">
                    <a:moveTo>
                      <a:pt x="81" y="1"/>
                    </a:moveTo>
                    <a:cubicBezTo>
                      <a:pt x="41" y="82"/>
                      <a:pt x="41" y="122"/>
                      <a:pt x="1" y="162"/>
                    </a:cubicBezTo>
                    <a:lnTo>
                      <a:pt x="52142" y="52344"/>
                    </a:lnTo>
                    <a:cubicBezTo>
                      <a:pt x="52182" y="52304"/>
                      <a:pt x="52263" y="52263"/>
                      <a:pt x="52303" y="522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33"/>
              <p:cNvSpPr/>
              <p:nvPr/>
            </p:nvSpPr>
            <p:spPr>
              <a:xfrm>
                <a:off x="2710100" y="3662500"/>
                <a:ext cx="1271300" cy="1271300"/>
              </a:xfrm>
              <a:custGeom>
                <a:rect b="b" l="l" r="r" t="t"/>
                <a:pathLst>
                  <a:path extrusionOk="0" h="50852" w="50852">
                    <a:moveTo>
                      <a:pt x="81" y="0"/>
                    </a:moveTo>
                    <a:cubicBezTo>
                      <a:pt x="41" y="41"/>
                      <a:pt x="41" y="121"/>
                      <a:pt x="0" y="162"/>
                    </a:cubicBezTo>
                    <a:lnTo>
                      <a:pt x="50650" y="50851"/>
                    </a:lnTo>
                    <a:cubicBezTo>
                      <a:pt x="50690" y="50811"/>
                      <a:pt x="50771" y="50771"/>
                      <a:pt x="50851" y="507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33"/>
              <p:cNvSpPr/>
              <p:nvPr/>
            </p:nvSpPr>
            <p:spPr>
              <a:xfrm>
                <a:off x="2667750" y="3758275"/>
                <a:ext cx="1216875" cy="1216850"/>
              </a:xfrm>
              <a:custGeom>
                <a:rect b="b" l="l" r="r" t="t"/>
                <a:pathLst>
                  <a:path extrusionOk="0" h="48674" w="48675">
                    <a:moveTo>
                      <a:pt x="81" y="0"/>
                    </a:moveTo>
                    <a:cubicBezTo>
                      <a:pt x="41" y="41"/>
                      <a:pt x="41" y="121"/>
                      <a:pt x="1" y="202"/>
                    </a:cubicBezTo>
                    <a:lnTo>
                      <a:pt x="48513" y="48674"/>
                    </a:lnTo>
                    <a:cubicBezTo>
                      <a:pt x="48553" y="48633"/>
                      <a:pt x="48634" y="48633"/>
                      <a:pt x="48674" y="4859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33"/>
              <p:cNvSpPr/>
              <p:nvPr/>
            </p:nvSpPr>
            <p:spPr>
              <a:xfrm>
                <a:off x="2635500" y="3863125"/>
                <a:ext cx="1144275" cy="1144275"/>
              </a:xfrm>
              <a:custGeom>
                <a:rect b="b" l="l" r="r" t="t"/>
                <a:pathLst>
                  <a:path extrusionOk="0" h="45771" w="45771">
                    <a:moveTo>
                      <a:pt x="41" y="0"/>
                    </a:moveTo>
                    <a:cubicBezTo>
                      <a:pt x="41" y="81"/>
                      <a:pt x="0" y="121"/>
                      <a:pt x="0" y="202"/>
                    </a:cubicBezTo>
                    <a:lnTo>
                      <a:pt x="45569" y="45770"/>
                    </a:lnTo>
                    <a:cubicBezTo>
                      <a:pt x="45649" y="45770"/>
                      <a:pt x="45730" y="45730"/>
                      <a:pt x="45770" y="457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33"/>
              <p:cNvSpPr/>
              <p:nvPr/>
            </p:nvSpPr>
            <p:spPr>
              <a:xfrm>
                <a:off x="2615325" y="3980050"/>
                <a:ext cx="1048500" cy="1048500"/>
              </a:xfrm>
              <a:custGeom>
                <a:rect b="b" l="l" r="r" t="t"/>
                <a:pathLst>
                  <a:path extrusionOk="0" h="41940" w="41940">
                    <a:moveTo>
                      <a:pt x="1" y="1"/>
                    </a:moveTo>
                    <a:cubicBezTo>
                      <a:pt x="1" y="82"/>
                      <a:pt x="1" y="162"/>
                      <a:pt x="1" y="243"/>
                    </a:cubicBezTo>
                    <a:lnTo>
                      <a:pt x="41657" y="41940"/>
                    </a:lnTo>
                    <a:cubicBezTo>
                      <a:pt x="41738" y="41900"/>
                      <a:pt x="41859" y="41900"/>
                      <a:pt x="41940" y="4190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33"/>
              <p:cNvSpPr/>
              <p:nvPr/>
            </p:nvSpPr>
            <p:spPr>
              <a:xfrm>
                <a:off x="2609275" y="4111125"/>
                <a:ext cx="922500" cy="922475"/>
              </a:xfrm>
              <a:custGeom>
                <a:rect b="b" l="l" r="r" t="t"/>
                <a:pathLst>
                  <a:path extrusionOk="0" h="36899" w="36900">
                    <a:moveTo>
                      <a:pt x="1" y="0"/>
                    </a:moveTo>
                    <a:cubicBezTo>
                      <a:pt x="1" y="81"/>
                      <a:pt x="1" y="202"/>
                      <a:pt x="1" y="283"/>
                    </a:cubicBezTo>
                    <a:lnTo>
                      <a:pt x="36617" y="36899"/>
                    </a:lnTo>
                    <a:cubicBezTo>
                      <a:pt x="36697" y="36899"/>
                      <a:pt x="36818" y="36899"/>
                      <a:pt x="36899" y="36899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33"/>
              <p:cNvSpPr/>
              <p:nvPr/>
            </p:nvSpPr>
            <p:spPr>
              <a:xfrm>
                <a:off x="2625400" y="4264350"/>
                <a:ext cx="753125" cy="754125"/>
              </a:xfrm>
              <a:custGeom>
                <a:rect b="b" l="l" r="r" t="t"/>
                <a:pathLst>
                  <a:path extrusionOk="0" h="30165" w="30125">
                    <a:moveTo>
                      <a:pt x="1" y="1"/>
                    </a:moveTo>
                    <a:cubicBezTo>
                      <a:pt x="1" y="122"/>
                      <a:pt x="41" y="243"/>
                      <a:pt x="41" y="364"/>
                    </a:cubicBezTo>
                    <a:lnTo>
                      <a:pt x="29762" y="30084"/>
                    </a:lnTo>
                    <a:cubicBezTo>
                      <a:pt x="29883" y="30124"/>
                      <a:pt x="30004" y="30124"/>
                      <a:pt x="30124" y="301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33"/>
              <p:cNvSpPr/>
              <p:nvPr/>
            </p:nvSpPr>
            <p:spPr>
              <a:xfrm>
                <a:off x="2684900" y="4462975"/>
                <a:ext cx="495025" cy="495025"/>
              </a:xfrm>
              <a:custGeom>
                <a:rect b="b" l="l" r="r" t="t"/>
                <a:pathLst>
                  <a:path extrusionOk="0" h="19801" w="19801">
                    <a:moveTo>
                      <a:pt x="0" y="0"/>
                    </a:moveTo>
                    <a:cubicBezTo>
                      <a:pt x="81" y="161"/>
                      <a:pt x="161" y="323"/>
                      <a:pt x="242" y="484"/>
                    </a:cubicBezTo>
                    <a:lnTo>
                      <a:pt x="19316" y="19599"/>
                    </a:lnTo>
                    <a:cubicBezTo>
                      <a:pt x="19478" y="19639"/>
                      <a:pt x="19639" y="19720"/>
                      <a:pt x="19800" y="198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7" name="Google Shape;907;p33"/>
            <p:cNvGrpSpPr/>
            <p:nvPr/>
          </p:nvGrpSpPr>
          <p:grpSpPr>
            <a:xfrm>
              <a:off x="7928550" y="-211525"/>
              <a:ext cx="986125" cy="2095500"/>
              <a:chOff x="7631225" y="2241175"/>
              <a:chExt cx="986125" cy="2095500"/>
            </a:xfrm>
          </p:grpSpPr>
          <p:cxnSp>
            <p:nvCxnSpPr>
              <p:cNvPr id="908" name="Google Shape;908;p33"/>
              <p:cNvCxnSpPr/>
              <p:nvPr/>
            </p:nvCxnSpPr>
            <p:spPr>
              <a:xfrm>
                <a:off x="7631225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9" name="Google Shape;909;p33"/>
              <p:cNvCxnSpPr/>
              <p:nvPr/>
            </p:nvCxnSpPr>
            <p:spPr>
              <a:xfrm>
                <a:off x="7707081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0" name="Google Shape;910;p33"/>
              <p:cNvCxnSpPr/>
              <p:nvPr/>
            </p:nvCxnSpPr>
            <p:spPr>
              <a:xfrm>
                <a:off x="7782937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1" name="Google Shape;911;p33"/>
              <p:cNvCxnSpPr/>
              <p:nvPr/>
            </p:nvCxnSpPr>
            <p:spPr>
              <a:xfrm>
                <a:off x="7858792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2" name="Google Shape;912;p33"/>
              <p:cNvCxnSpPr/>
              <p:nvPr/>
            </p:nvCxnSpPr>
            <p:spPr>
              <a:xfrm>
                <a:off x="8010504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3" name="Google Shape;913;p33"/>
              <p:cNvCxnSpPr/>
              <p:nvPr/>
            </p:nvCxnSpPr>
            <p:spPr>
              <a:xfrm>
                <a:off x="8162215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4" name="Google Shape;914;p33"/>
              <p:cNvCxnSpPr/>
              <p:nvPr/>
            </p:nvCxnSpPr>
            <p:spPr>
              <a:xfrm>
                <a:off x="8313927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5" name="Google Shape;915;p33"/>
              <p:cNvCxnSpPr/>
              <p:nvPr/>
            </p:nvCxnSpPr>
            <p:spPr>
              <a:xfrm>
                <a:off x="7934648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6" name="Google Shape;916;p33"/>
              <p:cNvCxnSpPr/>
              <p:nvPr/>
            </p:nvCxnSpPr>
            <p:spPr>
              <a:xfrm>
                <a:off x="8086360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7" name="Google Shape;917;p33"/>
              <p:cNvCxnSpPr/>
              <p:nvPr/>
            </p:nvCxnSpPr>
            <p:spPr>
              <a:xfrm>
                <a:off x="8238071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8" name="Google Shape;918;p33"/>
              <p:cNvCxnSpPr/>
              <p:nvPr/>
            </p:nvCxnSpPr>
            <p:spPr>
              <a:xfrm>
                <a:off x="8389783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9" name="Google Shape;919;p33"/>
              <p:cNvCxnSpPr/>
              <p:nvPr/>
            </p:nvCxnSpPr>
            <p:spPr>
              <a:xfrm>
                <a:off x="8465638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0" name="Google Shape;920;p33"/>
              <p:cNvCxnSpPr/>
              <p:nvPr/>
            </p:nvCxnSpPr>
            <p:spPr>
              <a:xfrm>
                <a:off x="8541494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1" name="Google Shape;921;p33"/>
              <p:cNvCxnSpPr/>
              <p:nvPr/>
            </p:nvCxnSpPr>
            <p:spPr>
              <a:xfrm>
                <a:off x="8617350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" name="Google Shape;77;p5"/>
          <p:cNvGrpSpPr/>
          <p:nvPr/>
        </p:nvGrpSpPr>
        <p:grpSpPr>
          <a:xfrm>
            <a:off x="-202950" y="-1524237"/>
            <a:ext cx="9908950" cy="5849938"/>
            <a:chOff x="-202950" y="-1524237"/>
            <a:chExt cx="9908950" cy="5849938"/>
          </a:xfrm>
        </p:grpSpPr>
        <p:sp>
          <p:nvSpPr>
            <p:cNvPr id="78" name="Google Shape;78;p5"/>
            <p:cNvSpPr/>
            <p:nvPr/>
          </p:nvSpPr>
          <p:spPr>
            <a:xfrm flipH="1" rot="10800000">
              <a:off x="-202950" y="-430750"/>
              <a:ext cx="3429000" cy="851400"/>
            </a:xfrm>
            <a:prstGeom prst="round1Rect">
              <a:avLst>
                <a:gd fmla="val 16667" name="adj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grpSp>
          <p:nvGrpSpPr>
            <p:cNvPr id="79" name="Google Shape;79;p5"/>
            <p:cNvGrpSpPr/>
            <p:nvPr/>
          </p:nvGrpSpPr>
          <p:grpSpPr>
            <a:xfrm>
              <a:off x="8719875" y="2230200"/>
              <a:ext cx="986125" cy="2095500"/>
              <a:chOff x="7631225" y="2241175"/>
              <a:chExt cx="986125" cy="2095500"/>
            </a:xfrm>
          </p:grpSpPr>
          <p:cxnSp>
            <p:nvCxnSpPr>
              <p:cNvPr id="80" name="Google Shape;80;p5"/>
              <p:cNvCxnSpPr/>
              <p:nvPr/>
            </p:nvCxnSpPr>
            <p:spPr>
              <a:xfrm>
                <a:off x="7631225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" name="Google Shape;81;p5"/>
              <p:cNvCxnSpPr/>
              <p:nvPr/>
            </p:nvCxnSpPr>
            <p:spPr>
              <a:xfrm>
                <a:off x="7707081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2" name="Google Shape;82;p5"/>
              <p:cNvCxnSpPr/>
              <p:nvPr/>
            </p:nvCxnSpPr>
            <p:spPr>
              <a:xfrm>
                <a:off x="7782937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3" name="Google Shape;83;p5"/>
              <p:cNvCxnSpPr/>
              <p:nvPr/>
            </p:nvCxnSpPr>
            <p:spPr>
              <a:xfrm>
                <a:off x="7858792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4" name="Google Shape;84;p5"/>
              <p:cNvCxnSpPr/>
              <p:nvPr/>
            </p:nvCxnSpPr>
            <p:spPr>
              <a:xfrm>
                <a:off x="8010504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5" name="Google Shape;85;p5"/>
              <p:cNvCxnSpPr/>
              <p:nvPr/>
            </p:nvCxnSpPr>
            <p:spPr>
              <a:xfrm>
                <a:off x="8162215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6" name="Google Shape;86;p5"/>
              <p:cNvCxnSpPr/>
              <p:nvPr/>
            </p:nvCxnSpPr>
            <p:spPr>
              <a:xfrm>
                <a:off x="8313927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" name="Google Shape;87;p5"/>
              <p:cNvCxnSpPr/>
              <p:nvPr/>
            </p:nvCxnSpPr>
            <p:spPr>
              <a:xfrm>
                <a:off x="7934648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" name="Google Shape;88;p5"/>
              <p:cNvCxnSpPr/>
              <p:nvPr/>
            </p:nvCxnSpPr>
            <p:spPr>
              <a:xfrm>
                <a:off x="8086360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" name="Google Shape;89;p5"/>
              <p:cNvCxnSpPr/>
              <p:nvPr/>
            </p:nvCxnSpPr>
            <p:spPr>
              <a:xfrm>
                <a:off x="8238071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" name="Google Shape;90;p5"/>
              <p:cNvCxnSpPr/>
              <p:nvPr/>
            </p:nvCxnSpPr>
            <p:spPr>
              <a:xfrm>
                <a:off x="8389783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" name="Google Shape;91;p5"/>
              <p:cNvCxnSpPr/>
              <p:nvPr/>
            </p:nvCxnSpPr>
            <p:spPr>
              <a:xfrm>
                <a:off x="8465638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" name="Google Shape;92;p5"/>
              <p:cNvCxnSpPr/>
              <p:nvPr/>
            </p:nvCxnSpPr>
            <p:spPr>
              <a:xfrm>
                <a:off x="8541494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" name="Google Shape;93;p5"/>
              <p:cNvCxnSpPr/>
              <p:nvPr/>
            </p:nvCxnSpPr>
            <p:spPr>
              <a:xfrm>
                <a:off x="8617350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94" name="Google Shape;94;p5"/>
            <p:cNvGrpSpPr/>
            <p:nvPr/>
          </p:nvGrpSpPr>
          <p:grpSpPr>
            <a:xfrm>
              <a:off x="4865588" y="-1524237"/>
              <a:ext cx="1885275" cy="1884250"/>
              <a:chOff x="2609275" y="3149350"/>
              <a:chExt cx="1885275" cy="1884250"/>
            </a:xfrm>
          </p:grpSpPr>
          <p:sp>
            <p:nvSpPr>
              <p:cNvPr id="95" name="Google Shape;95;p5"/>
              <p:cNvSpPr/>
              <p:nvPr/>
            </p:nvSpPr>
            <p:spPr>
              <a:xfrm>
                <a:off x="3923900" y="3224950"/>
                <a:ext cx="494025" cy="495025"/>
              </a:xfrm>
              <a:custGeom>
                <a:rect b="b" l="l" r="r" t="t"/>
                <a:pathLst>
                  <a:path extrusionOk="0" h="19801" w="19761">
                    <a:moveTo>
                      <a:pt x="485" y="202"/>
                    </a:moveTo>
                    <a:cubicBezTo>
                      <a:pt x="323" y="162"/>
                      <a:pt x="162" y="81"/>
                      <a:pt x="1" y="1"/>
                    </a:cubicBezTo>
                    <a:lnTo>
                      <a:pt x="19761" y="19801"/>
                    </a:lnTo>
                    <a:cubicBezTo>
                      <a:pt x="19720" y="19640"/>
                      <a:pt x="19640" y="19478"/>
                      <a:pt x="19559" y="19317"/>
                    </a:cubicBezTo>
                    <a:lnTo>
                      <a:pt x="485" y="2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5"/>
              <p:cNvSpPr/>
              <p:nvPr/>
            </p:nvSpPr>
            <p:spPr>
              <a:xfrm>
                <a:off x="3725300" y="3164475"/>
                <a:ext cx="753125" cy="753100"/>
              </a:xfrm>
              <a:custGeom>
                <a:rect b="b" l="l" r="r" t="t"/>
                <a:pathLst>
                  <a:path extrusionOk="0" h="30124" w="30125">
                    <a:moveTo>
                      <a:pt x="323" y="81"/>
                    </a:moveTo>
                    <a:cubicBezTo>
                      <a:pt x="202" y="41"/>
                      <a:pt x="122" y="41"/>
                      <a:pt x="1" y="0"/>
                    </a:cubicBezTo>
                    <a:lnTo>
                      <a:pt x="30124" y="30124"/>
                    </a:lnTo>
                    <a:cubicBezTo>
                      <a:pt x="30084" y="30043"/>
                      <a:pt x="30084" y="29922"/>
                      <a:pt x="30043" y="29801"/>
                    </a:cubicBezTo>
                    <a:lnTo>
                      <a:pt x="323" y="8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5"/>
              <p:cNvSpPr/>
              <p:nvPr/>
            </p:nvSpPr>
            <p:spPr>
              <a:xfrm>
                <a:off x="3572075" y="3149350"/>
                <a:ext cx="922475" cy="922475"/>
              </a:xfrm>
              <a:custGeom>
                <a:rect b="b" l="l" r="r" t="t"/>
                <a:pathLst>
                  <a:path extrusionOk="0" h="36899" w="36899">
                    <a:moveTo>
                      <a:pt x="282" y="0"/>
                    </a:moveTo>
                    <a:cubicBezTo>
                      <a:pt x="161" y="0"/>
                      <a:pt x="81" y="0"/>
                      <a:pt x="0" y="0"/>
                    </a:cubicBezTo>
                    <a:lnTo>
                      <a:pt x="36898" y="36899"/>
                    </a:lnTo>
                    <a:cubicBezTo>
                      <a:pt x="36898" y="36778"/>
                      <a:pt x="36898" y="36697"/>
                      <a:pt x="36858" y="36616"/>
                    </a:cubicBez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5"/>
              <p:cNvSpPr/>
              <p:nvPr/>
            </p:nvSpPr>
            <p:spPr>
              <a:xfrm>
                <a:off x="3440000" y="3154400"/>
                <a:ext cx="1048500" cy="1048500"/>
              </a:xfrm>
              <a:custGeom>
                <a:rect b="b" l="l" r="r" t="t"/>
                <a:pathLst>
                  <a:path extrusionOk="0" h="41940" w="41940">
                    <a:moveTo>
                      <a:pt x="242" y="0"/>
                    </a:moveTo>
                    <a:cubicBezTo>
                      <a:pt x="162" y="40"/>
                      <a:pt x="81" y="40"/>
                      <a:pt x="0" y="40"/>
                    </a:cubicBezTo>
                    <a:lnTo>
                      <a:pt x="41899" y="41939"/>
                    </a:lnTo>
                    <a:cubicBezTo>
                      <a:pt x="41899" y="41858"/>
                      <a:pt x="41939" y="41778"/>
                      <a:pt x="41939" y="4169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5"/>
              <p:cNvSpPr/>
              <p:nvPr/>
            </p:nvSpPr>
            <p:spPr>
              <a:xfrm>
                <a:off x="3323050" y="3175550"/>
                <a:ext cx="1145275" cy="1144275"/>
              </a:xfrm>
              <a:custGeom>
                <a:rect b="b" l="l" r="r" t="t"/>
                <a:pathLst>
                  <a:path extrusionOk="0" h="45771" w="45811">
                    <a:moveTo>
                      <a:pt x="243" y="1"/>
                    </a:moveTo>
                    <a:cubicBezTo>
                      <a:pt x="162" y="1"/>
                      <a:pt x="81" y="41"/>
                      <a:pt x="1" y="41"/>
                    </a:cubicBezTo>
                    <a:lnTo>
                      <a:pt x="45730" y="45771"/>
                    </a:lnTo>
                    <a:cubicBezTo>
                      <a:pt x="45771" y="45690"/>
                      <a:pt x="45771" y="45610"/>
                      <a:pt x="45811" y="455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5"/>
              <p:cNvSpPr/>
              <p:nvPr/>
            </p:nvSpPr>
            <p:spPr>
              <a:xfrm>
                <a:off x="3218200" y="3207825"/>
                <a:ext cx="1216875" cy="1216850"/>
              </a:xfrm>
              <a:custGeom>
                <a:rect b="b" l="l" r="r" t="t"/>
                <a:pathLst>
                  <a:path extrusionOk="0" h="48674" w="48675">
                    <a:moveTo>
                      <a:pt x="202" y="0"/>
                    </a:moveTo>
                    <a:cubicBezTo>
                      <a:pt x="122" y="0"/>
                      <a:pt x="81" y="41"/>
                      <a:pt x="1" y="81"/>
                    </a:cubicBezTo>
                    <a:lnTo>
                      <a:pt x="48593" y="48674"/>
                    </a:lnTo>
                    <a:cubicBezTo>
                      <a:pt x="48634" y="48633"/>
                      <a:pt x="48674" y="48553"/>
                      <a:pt x="48674" y="484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5"/>
              <p:cNvSpPr/>
              <p:nvPr/>
            </p:nvSpPr>
            <p:spPr>
              <a:xfrm>
                <a:off x="3122425" y="3249150"/>
                <a:ext cx="1271300" cy="1271300"/>
              </a:xfrm>
              <a:custGeom>
                <a:rect b="b" l="l" r="r" t="t"/>
                <a:pathLst>
                  <a:path extrusionOk="0" h="50852" w="50852">
                    <a:moveTo>
                      <a:pt x="202" y="1"/>
                    </a:moveTo>
                    <a:cubicBezTo>
                      <a:pt x="122" y="41"/>
                      <a:pt x="81" y="81"/>
                      <a:pt x="1" y="122"/>
                    </a:cubicBezTo>
                    <a:lnTo>
                      <a:pt x="50771" y="50852"/>
                    </a:lnTo>
                    <a:cubicBezTo>
                      <a:pt x="50771" y="50811"/>
                      <a:pt x="50811" y="50731"/>
                      <a:pt x="50852" y="506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5"/>
              <p:cNvSpPr/>
              <p:nvPr/>
            </p:nvSpPr>
            <p:spPr>
              <a:xfrm>
                <a:off x="3035725" y="3299550"/>
                <a:ext cx="1307600" cy="1308625"/>
              </a:xfrm>
              <a:custGeom>
                <a:rect b="b" l="l" r="r" t="t"/>
                <a:pathLst>
                  <a:path extrusionOk="0" h="52345" w="52304">
                    <a:moveTo>
                      <a:pt x="162" y="1"/>
                    </a:moveTo>
                    <a:cubicBezTo>
                      <a:pt x="81" y="41"/>
                      <a:pt x="41" y="82"/>
                      <a:pt x="1" y="122"/>
                    </a:cubicBezTo>
                    <a:lnTo>
                      <a:pt x="52182" y="52344"/>
                    </a:lnTo>
                    <a:cubicBezTo>
                      <a:pt x="52223" y="52263"/>
                      <a:pt x="52263" y="52223"/>
                      <a:pt x="52303" y="5218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5"/>
              <p:cNvSpPr/>
              <p:nvPr/>
            </p:nvSpPr>
            <p:spPr>
              <a:xfrm>
                <a:off x="2956075" y="3358025"/>
                <a:ext cx="1328775" cy="1329775"/>
              </a:xfrm>
              <a:custGeom>
                <a:rect b="b" l="l" r="r" t="t"/>
                <a:pathLst>
                  <a:path extrusionOk="0" h="53191" w="53151">
                    <a:moveTo>
                      <a:pt x="122" y="1"/>
                    </a:moveTo>
                    <a:cubicBezTo>
                      <a:pt x="82" y="41"/>
                      <a:pt x="41" y="82"/>
                      <a:pt x="1" y="122"/>
                    </a:cubicBezTo>
                    <a:lnTo>
                      <a:pt x="53030" y="53191"/>
                    </a:lnTo>
                    <a:cubicBezTo>
                      <a:pt x="53070" y="53110"/>
                      <a:pt x="53110" y="53070"/>
                      <a:pt x="53151" y="53030"/>
                    </a:cubicBez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>
                <a:off x="2883500" y="3422550"/>
                <a:ext cx="1336825" cy="1336825"/>
              </a:xfrm>
              <a:custGeom>
                <a:rect b="b" l="l" r="r" t="t"/>
                <a:pathLst>
                  <a:path extrusionOk="0" h="53473" w="53473">
                    <a:moveTo>
                      <a:pt x="121" y="1"/>
                    </a:moveTo>
                    <a:cubicBezTo>
                      <a:pt x="121" y="1"/>
                      <a:pt x="81" y="81"/>
                      <a:pt x="81" y="81"/>
                    </a:cubicBezTo>
                    <a:cubicBezTo>
                      <a:pt x="41" y="122"/>
                      <a:pt x="0" y="122"/>
                      <a:pt x="0" y="162"/>
                    </a:cubicBezTo>
                    <a:lnTo>
                      <a:pt x="53311" y="53473"/>
                    </a:lnTo>
                    <a:cubicBezTo>
                      <a:pt x="53311" y="53473"/>
                      <a:pt x="53392" y="53433"/>
                      <a:pt x="53392" y="53433"/>
                    </a:cubicBezTo>
                    <a:cubicBezTo>
                      <a:pt x="53432" y="53392"/>
                      <a:pt x="53432" y="53392"/>
                      <a:pt x="53473" y="533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>
                <a:off x="2817975" y="3495150"/>
                <a:ext cx="1329775" cy="1329775"/>
              </a:xfrm>
              <a:custGeom>
                <a:rect b="b" l="l" r="r" t="t"/>
                <a:pathLst>
                  <a:path extrusionOk="0" h="53191" w="53191">
                    <a:moveTo>
                      <a:pt x="121" y="0"/>
                    </a:moveTo>
                    <a:cubicBezTo>
                      <a:pt x="81" y="41"/>
                      <a:pt x="41" y="121"/>
                      <a:pt x="0" y="161"/>
                    </a:cubicBezTo>
                    <a:lnTo>
                      <a:pt x="53029" y="53190"/>
                    </a:lnTo>
                    <a:cubicBezTo>
                      <a:pt x="53110" y="53150"/>
                      <a:pt x="53150" y="53109"/>
                      <a:pt x="53190" y="53069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5"/>
              <p:cNvSpPr/>
              <p:nvPr/>
            </p:nvSpPr>
            <p:spPr>
              <a:xfrm>
                <a:off x="2760500" y="3574775"/>
                <a:ext cx="1307600" cy="1308625"/>
              </a:xfrm>
              <a:custGeom>
                <a:rect b="b" l="l" r="r" t="t"/>
                <a:pathLst>
                  <a:path extrusionOk="0" h="52345" w="52304">
                    <a:moveTo>
                      <a:pt x="81" y="1"/>
                    </a:moveTo>
                    <a:cubicBezTo>
                      <a:pt x="41" y="82"/>
                      <a:pt x="41" y="122"/>
                      <a:pt x="1" y="162"/>
                    </a:cubicBezTo>
                    <a:lnTo>
                      <a:pt x="52142" y="52344"/>
                    </a:lnTo>
                    <a:cubicBezTo>
                      <a:pt x="52182" y="52304"/>
                      <a:pt x="52263" y="52263"/>
                      <a:pt x="52303" y="522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5"/>
              <p:cNvSpPr/>
              <p:nvPr/>
            </p:nvSpPr>
            <p:spPr>
              <a:xfrm>
                <a:off x="2710100" y="3662500"/>
                <a:ext cx="1271300" cy="1271300"/>
              </a:xfrm>
              <a:custGeom>
                <a:rect b="b" l="l" r="r" t="t"/>
                <a:pathLst>
                  <a:path extrusionOk="0" h="50852" w="50852">
                    <a:moveTo>
                      <a:pt x="81" y="0"/>
                    </a:moveTo>
                    <a:cubicBezTo>
                      <a:pt x="41" y="41"/>
                      <a:pt x="41" y="121"/>
                      <a:pt x="0" y="162"/>
                    </a:cubicBezTo>
                    <a:lnTo>
                      <a:pt x="50650" y="50851"/>
                    </a:lnTo>
                    <a:cubicBezTo>
                      <a:pt x="50690" y="50811"/>
                      <a:pt x="50771" y="50771"/>
                      <a:pt x="50851" y="507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5"/>
              <p:cNvSpPr/>
              <p:nvPr/>
            </p:nvSpPr>
            <p:spPr>
              <a:xfrm>
                <a:off x="2667750" y="3758275"/>
                <a:ext cx="1216875" cy="1216850"/>
              </a:xfrm>
              <a:custGeom>
                <a:rect b="b" l="l" r="r" t="t"/>
                <a:pathLst>
                  <a:path extrusionOk="0" h="48674" w="48675">
                    <a:moveTo>
                      <a:pt x="81" y="0"/>
                    </a:moveTo>
                    <a:cubicBezTo>
                      <a:pt x="41" y="41"/>
                      <a:pt x="41" y="121"/>
                      <a:pt x="1" y="202"/>
                    </a:cubicBezTo>
                    <a:lnTo>
                      <a:pt x="48513" y="48674"/>
                    </a:lnTo>
                    <a:cubicBezTo>
                      <a:pt x="48553" y="48633"/>
                      <a:pt x="48634" y="48633"/>
                      <a:pt x="48674" y="4859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5"/>
              <p:cNvSpPr/>
              <p:nvPr/>
            </p:nvSpPr>
            <p:spPr>
              <a:xfrm>
                <a:off x="2635500" y="3863125"/>
                <a:ext cx="1144275" cy="1144275"/>
              </a:xfrm>
              <a:custGeom>
                <a:rect b="b" l="l" r="r" t="t"/>
                <a:pathLst>
                  <a:path extrusionOk="0" h="45771" w="45771">
                    <a:moveTo>
                      <a:pt x="41" y="0"/>
                    </a:moveTo>
                    <a:cubicBezTo>
                      <a:pt x="41" y="81"/>
                      <a:pt x="0" y="121"/>
                      <a:pt x="0" y="202"/>
                    </a:cubicBezTo>
                    <a:lnTo>
                      <a:pt x="45569" y="45770"/>
                    </a:lnTo>
                    <a:cubicBezTo>
                      <a:pt x="45649" y="45770"/>
                      <a:pt x="45730" y="45730"/>
                      <a:pt x="45770" y="457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5"/>
              <p:cNvSpPr/>
              <p:nvPr/>
            </p:nvSpPr>
            <p:spPr>
              <a:xfrm>
                <a:off x="2615325" y="3980050"/>
                <a:ext cx="1048500" cy="1048500"/>
              </a:xfrm>
              <a:custGeom>
                <a:rect b="b" l="l" r="r" t="t"/>
                <a:pathLst>
                  <a:path extrusionOk="0" h="41940" w="41940">
                    <a:moveTo>
                      <a:pt x="1" y="1"/>
                    </a:moveTo>
                    <a:cubicBezTo>
                      <a:pt x="1" y="82"/>
                      <a:pt x="1" y="162"/>
                      <a:pt x="1" y="243"/>
                    </a:cubicBezTo>
                    <a:lnTo>
                      <a:pt x="41657" y="41940"/>
                    </a:lnTo>
                    <a:cubicBezTo>
                      <a:pt x="41738" y="41900"/>
                      <a:pt x="41859" y="41900"/>
                      <a:pt x="41940" y="4190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>
                <a:off x="2609275" y="4111125"/>
                <a:ext cx="922500" cy="922475"/>
              </a:xfrm>
              <a:custGeom>
                <a:rect b="b" l="l" r="r" t="t"/>
                <a:pathLst>
                  <a:path extrusionOk="0" h="36899" w="36900">
                    <a:moveTo>
                      <a:pt x="1" y="0"/>
                    </a:moveTo>
                    <a:cubicBezTo>
                      <a:pt x="1" y="81"/>
                      <a:pt x="1" y="202"/>
                      <a:pt x="1" y="283"/>
                    </a:cubicBezTo>
                    <a:lnTo>
                      <a:pt x="36617" y="36899"/>
                    </a:lnTo>
                    <a:cubicBezTo>
                      <a:pt x="36697" y="36899"/>
                      <a:pt x="36818" y="36899"/>
                      <a:pt x="36899" y="36899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2625400" y="4264350"/>
                <a:ext cx="753125" cy="754125"/>
              </a:xfrm>
              <a:custGeom>
                <a:rect b="b" l="l" r="r" t="t"/>
                <a:pathLst>
                  <a:path extrusionOk="0" h="30165" w="30125">
                    <a:moveTo>
                      <a:pt x="1" y="1"/>
                    </a:moveTo>
                    <a:cubicBezTo>
                      <a:pt x="1" y="122"/>
                      <a:pt x="41" y="243"/>
                      <a:pt x="41" y="364"/>
                    </a:cubicBezTo>
                    <a:lnTo>
                      <a:pt x="29762" y="30084"/>
                    </a:lnTo>
                    <a:cubicBezTo>
                      <a:pt x="29883" y="30124"/>
                      <a:pt x="30004" y="30124"/>
                      <a:pt x="30124" y="301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5"/>
              <p:cNvSpPr/>
              <p:nvPr/>
            </p:nvSpPr>
            <p:spPr>
              <a:xfrm>
                <a:off x="2684900" y="4462975"/>
                <a:ext cx="495025" cy="495025"/>
              </a:xfrm>
              <a:custGeom>
                <a:rect b="b" l="l" r="r" t="t"/>
                <a:pathLst>
                  <a:path extrusionOk="0" h="19801" w="19801">
                    <a:moveTo>
                      <a:pt x="0" y="0"/>
                    </a:moveTo>
                    <a:cubicBezTo>
                      <a:pt x="81" y="161"/>
                      <a:pt x="161" y="323"/>
                      <a:pt x="242" y="484"/>
                    </a:cubicBezTo>
                    <a:lnTo>
                      <a:pt x="19316" y="19599"/>
                    </a:lnTo>
                    <a:cubicBezTo>
                      <a:pt x="19478" y="19639"/>
                      <a:pt x="19639" y="19720"/>
                      <a:pt x="19800" y="198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4" name="Google Shape;114;p5"/>
          <p:cNvGrpSpPr/>
          <p:nvPr/>
        </p:nvGrpSpPr>
        <p:grpSpPr>
          <a:xfrm>
            <a:off x="-5879" y="147025"/>
            <a:ext cx="9561029" cy="4996475"/>
            <a:chOff x="-5879" y="147025"/>
            <a:chExt cx="9561029" cy="4996475"/>
          </a:xfrm>
        </p:grpSpPr>
        <p:sp>
          <p:nvSpPr>
            <p:cNvPr id="115" name="Google Shape;115;p5"/>
            <p:cNvSpPr/>
            <p:nvPr/>
          </p:nvSpPr>
          <p:spPr>
            <a:xfrm>
              <a:off x="0" y="4570725"/>
              <a:ext cx="3023100" cy="572700"/>
            </a:xfrm>
            <a:prstGeom prst="round1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7672650" y="147025"/>
              <a:ext cx="1882500" cy="213000"/>
            </a:xfrm>
            <a:prstGeom prst="roundRect">
              <a:avLst>
                <a:gd fmla="val 50000" name="adj"/>
              </a:avLst>
            </a:prstGeom>
            <a:solidFill>
              <a:srgbClr val="516CEE">
                <a:alpha val="6075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117" name="Google Shape;117;p5"/>
            <p:cNvSpPr/>
            <p:nvPr/>
          </p:nvSpPr>
          <p:spPr>
            <a:xfrm flipH="1">
              <a:off x="6920275" y="4829625"/>
              <a:ext cx="2215800" cy="313800"/>
            </a:xfrm>
            <a:prstGeom prst="round1Rect">
              <a:avLst>
                <a:gd fmla="val 50000" name="adj"/>
              </a:avLst>
            </a:prstGeom>
            <a:solidFill>
              <a:srgbClr val="006DF5">
                <a:alpha val="40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-5879" y="3272100"/>
              <a:ext cx="530400" cy="1871400"/>
            </a:xfrm>
            <a:prstGeom prst="rect">
              <a:avLst/>
            </a:prstGeom>
            <a:solidFill>
              <a:srgbClr val="63DBF5">
                <a:alpha val="6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sp>
        <p:nvSpPr>
          <p:cNvPr id="119" name="Google Shape;119;p5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" name="Google Shape;120;p5"/>
          <p:cNvSpPr txBox="1"/>
          <p:nvPr>
            <p:ph idx="1" type="subTitle"/>
          </p:nvPr>
        </p:nvSpPr>
        <p:spPr>
          <a:xfrm>
            <a:off x="826450" y="2085250"/>
            <a:ext cx="3516600" cy="17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1" name="Google Shape;121;p5"/>
          <p:cNvSpPr txBox="1"/>
          <p:nvPr>
            <p:ph idx="2" type="subTitle"/>
          </p:nvPr>
        </p:nvSpPr>
        <p:spPr>
          <a:xfrm>
            <a:off x="4800925" y="2085250"/>
            <a:ext cx="3516600" cy="17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p6"/>
          <p:cNvGrpSpPr/>
          <p:nvPr/>
        </p:nvGrpSpPr>
        <p:grpSpPr>
          <a:xfrm>
            <a:off x="-313650" y="-25"/>
            <a:ext cx="9457650" cy="5143450"/>
            <a:chOff x="-313650" y="-25"/>
            <a:chExt cx="9457650" cy="5143450"/>
          </a:xfrm>
        </p:grpSpPr>
        <p:sp>
          <p:nvSpPr>
            <p:cNvPr id="125" name="Google Shape;125;p6"/>
            <p:cNvSpPr/>
            <p:nvPr/>
          </p:nvSpPr>
          <p:spPr>
            <a:xfrm rot="10800000">
              <a:off x="8676300" y="-25"/>
              <a:ext cx="467700" cy="1456800"/>
            </a:xfrm>
            <a:prstGeom prst="rect">
              <a:avLst/>
            </a:prstGeom>
            <a:solidFill>
              <a:srgbClr val="63DBF5">
                <a:alpha val="6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 rot="10800000">
              <a:off x="6880500" y="-12"/>
              <a:ext cx="2263500" cy="313800"/>
            </a:xfrm>
            <a:prstGeom prst="round1Rect">
              <a:avLst>
                <a:gd fmla="val 50000" name="adj"/>
              </a:avLst>
            </a:prstGeom>
            <a:solidFill>
              <a:srgbClr val="006DF5">
                <a:alpha val="40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-313650" y="4604000"/>
              <a:ext cx="1882500" cy="213000"/>
            </a:xfrm>
            <a:prstGeom prst="roundRect">
              <a:avLst>
                <a:gd fmla="val 50000" name="adj"/>
              </a:avLst>
            </a:prstGeom>
            <a:solidFill>
              <a:srgbClr val="516CEE">
                <a:alpha val="6075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128" name="Google Shape;128;p6"/>
            <p:cNvSpPr/>
            <p:nvPr/>
          </p:nvSpPr>
          <p:spPr>
            <a:xfrm flipH="1">
              <a:off x="5715000" y="4681725"/>
              <a:ext cx="3429000" cy="461700"/>
            </a:xfrm>
            <a:prstGeom prst="round1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grpSp>
        <p:nvGrpSpPr>
          <p:cNvPr id="129" name="Google Shape;129;p6"/>
          <p:cNvGrpSpPr/>
          <p:nvPr/>
        </p:nvGrpSpPr>
        <p:grpSpPr>
          <a:xfrm>
            <a:off x="-1165287" y="-673237"/>
            <a:ext cx="1885275" cy="1884250"/>
            <a:chOff x="2609275" y="3149350"/>
            <a:chExt cx="1885275" cy="1884250"/>
          </a:xfrm>
        </p:grpSpPr>
        <p:sp>
          <p:nvSpPr>
            <p:cNvPr id="130" name="Google Shape;130;p6"/>
            <p:cNvSpPr/>
            <p:nvPr/>
          </p:nvSpPr>
          <p:spPr>
            <a:xfrm>
              <a:off x="3923900" y="3224950"/>
              <a:ext cx="494025" cy="495025"/>
            </a:xfrm>
            <a:custGeom>
              <a:rect b="b" l="l" r="r" t="t"/>
              <a:pathLst>
                <a:path extrusionOk="0" h="19801" w="19761">
                  <a:moveTo>
                    <a:pt x="485" y="202"/>
                  </a:moveTo>
                  <a:cubicBezTo>
                    <a:pt x="323" y="162"/>
                    <a:pt x="162" y="81"/>
                    <a:pt x="1" y="1"/>
                  </a:cubicBezTo>
                  <a:lnTo>
                    <a:pt x="19761" y="19801"/>
                  </a:lnTo>
                  <a:cubicBezTo>
                    <a:pt x="19720" y="19640"/>
                    <a:pt x="19640" y="19478"/>
                    <a:pt x="19559" y="19317"/>
                  </a:cubicBezTo>
                  <a:lnTo>
                    <a:pt x="485" y="2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3725300" y="3164475"/>
              <a:ext cx="753125" cy="753100"/>
            </a:xfrm>
            <a:custGeom>
              <a:rect b="b" l="l" r="r" t="t"/>
              <a:pathLst>
                <a:path extrusionOk="0" h="30124" w="30125">
                  <a:moveTo>
                    <a:pt x="323" y="81"/>
                  </a:moveTo>
                  <a:cubicBezTo>
                    <a:pt x="202" y="41"/>
                    <a:pt x="122" y="41"/>
                    <a:pt x="1" y="0"/>
                  </a:cubicBezTo>
                  <a:lnTo>
                    <a:pt x="30124" y="30124"/>
                  </a:lnTo>
                  <a:cubicBezTo>
                    <a:pt x="30084" y="30043"/>
                    <a:pt x="30084" y="29922"/>
                    <a:pt x="30043" y="29801"/>
                  </a:cubicBezTo>
                  <a:lnTo>
                    <a:pt x="323" y="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3572075" y="3149350"/>
              <a:ext cx="922475" cy="922475"/>
            </a:xfrm>
            <a:custGeom>
              <a:rect b="b" l="l" r="r" t="t"/>
              <a:pathLst>
                <a:path extrusionOk="0" h="36899" w="36899">
                  <a:moveTo>
                    <a:pt x="282" y="0"/>
                  </a:moveTo>
                  <a:cubicBezTo>
                    <a:pt x="161" y="0"/>
                    <a:pt x="81" y="0"/>
                    <a:pt x="0" y="0"/>
                  </a:cubicBezTo>
                  <a:lnTo>
                    <a:pt x="36898" y="36899"/>
                  </a:lnTo>
                  <a:cubicBezTo>
                    <a:pt x="36898" y="36778"/>
                    <a:pt x="36898" y="36697"/>
                    <a:pt x="36858" y="36616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3440000" y="3154400"/>
              <a:ext cx="1048500" cy="1048500"/>
            </a:xfrm>
            <a:custGeom>
              <a:rect b="b" l="l" r="r" t="t"/>
              <a:pathLst>
                <a:path extrusionOk="0" h="41940" w="41940">
                  <a:moveTo>
                    <a:pt x="242" y="0"/>
                  </a:moveTo>
                  <a:cubicBezTo>
                    <a:pt x="162" y="40"/>
                    <a:pt x="81" y="40"/>
                    <a:pt x="0" y="40"/>
                  </a:cubicBezTo>
                  <a:lnTo>
                    <a:pt x="41899" y="41939"/>
                  </a:lnTo>
                  <a:cubicBezTo>
                    <a:pt x="41899" y="41858"/>
                    <a:pt x="41939" y="41778"/>
                    <a:pt x="41939" y="416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3323050" y="3175550"/>
              <a:ext cx="1145275" cy="1144275"/>
            </a:xfrm>
            <a:custGeom>
              <a:rect b="b" l="l" r="r" t="t"/>
              <a:pathLst>
                <a:path extrusionOk="0" h="45771" w="45811">
                  <a:moveTo>
                    <a:pt x="243" y="1"/>
                  </a:moveTo>
                  <a:cubicBezTo>
                    <a:pt x="162" y="1"/>
                    <a:pt x="81" y="41"/>
                    <a:pt x="1" y="41"/>
                  </a:cubicBezTo>
                  <a:lnTo>
                    <a:pt x="45730" y="45771"/>
                  </a:lnTo>
                  <a:cubicBezTo>
                    <a:pt x="45771" y="45690"/>
                    <a:pt x="45771" y="45610"/>
                    <a:pt x="45811" y="455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3218200" y="3207825"/>
              <a:ext cx="1216875" cy="1216850"/>
            </a:xfrm>
            <a:custGeom>
              <a:rect b="b" l="l" r="r" t="t"/>
              <a:pathLst>
                <a:path extrusionOk="0" h="48674" w="48675">
                  <a:moveTo>
                    <a:pt x="202" y="0"/>
                  </a:moveTo>
                  <a:cubicBezTo>
                    <a:pt x="122" y="0"/>
                    <a:pt x="81" y="41"/>
                    <a:pt x="1" y="81"/>
                  </a:cubicBezTo>
                  <a:lnTo>
                    <a:pt x="48593" y="48674"/>
                  </a:lnTo>
                  <a:cubicBezTo>
                    <a:pt x="48634" y="48633"/>
                    <a:pt x="48674" y="48553"/>
                    <a:pt x="48674" y="484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3122425" y="3249150"/>
              <a:ext cx="1271300" cy="1271300"/>
            </a:xfrm>
            <a:custGeom>
              <a:rect b="b" l="l" r="r" t="t"/>
              <a:pathLst>
                <a:path extrusionOk="0" h="50852" w="50852">
                  <a:moveTo>
                    <a:pt x="202" y="1"/>
                  </a:moveTo>
                  <a:cubicBezTo>
                    <a:pt x="122" y="41"/>
                    <a:pt x="81" y="81"/>
                    <a:pt x="1" y="122"/>
                  </a:cubicBezTo>
                  <a:lnTo>
                    <a:pt x="50771" y="50852"/>
                  </a:lnTo>
                  <a:cubicBezTo>
                    <a:pt x="50771" y="50811"/>
                    <a:pt x="50811" y="50731"/>
                    <a:pt x="50852" y="506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3035725" y="3299550"/>
              <a:ext cx="1307600" cy="1308625"/>
            </a:xfrm>
            <a:custGeom>
              <a:rect b="b" l="l" r="r" t="t"/>
              <a:pathLst>
                <a:path extrusionOk="0" h="52345" w="52304">
                  <a:moveTo>
                    <a:pt x="162" y="1"/>
                  </a:moveTo>
                  <a:cubicBezTo>
                    <a:pt x="81" y="41"/>
                    <a:pt x="41" y="82"/>
                    <a:pt x="1" y="122"/>
                  </a:cubicBezTo>
                  <a:lnTo>
                    <a:pt x="52182" y="52344"/>
                  </a:lnTo>
                  <a:cubicBezTo>
                    <a:pt x="52223" y="52263"/>
                    <a:pt x="52263" y="52223"/>
                    <a:pt x="52303" y="521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2956075" y="3358025"/>
              <a:ext cx="1328775" cy="1329775"/>
            </a:xfrm>
            <a:custGeom>
              <a:rect b="b" l="l" r="r" t="t"/>
              <a:pathLst>
                <a:path extrusionOk="0" h="53191" w="53151">
                  <a:moveTo>
                    <a:pt x="122" y="1"/>
                  </a:moveTo>
                  <a:cubicBezTo>
                    <a:pt x="82" y="41"/>
                    <a:pt x="41" y="82"/>
                    <a:pt x="1" y="122"/>
                  </a:cubicBezTo>
                  <a:lnTo>
                    <a:pt x="53030" y="53191"/>
                  </a:lnTo>
                  <a:cubicBezTo>
                    <a:pt x="53070" y="53110"/>
                    <a:pt x="53110" y="53070"/>
                    <a:pt x="53151" y="53030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2883500" y="3422550"/>
              <a:ext cx="1336825" cy="1336825"/>
            </a:xfrm>
            <a:custGeom>
              <a:rect b="b" l="l" r="r" t="t"/>
              <a:pathLst>
                <a:path extrusionOk="0" h="53473" w="53473">
                  <a:moveTo>
                    <a:pt x="121" y="1"/>
                  </a:moveTo>
                  <a:cubicBezTo>
                    <a:pt x="121" y="1"/>
                    <a:pt x="81" y="81"/>
                    <a:pt x="81" y="81"/>
                  </a:cubicBezTo>
                  <a:cubicBezTo>
                    <a:pt x="41" y="122"/>
                    <a:pt x="0" y="122"/>
                    <a:pt x="0" y="162"/>
                  </a:cubicBezTo>
                  <a:lnTo>
                    <a:pt x="53311" y="53473"/>
                  </a:lnTo>
                  <a:cubicBezTo>
                    <a:pt x="53311" y="53473"/>
                    <a:pt x="53392" y="53433"/>
                    <a:pt x="53392" y="53433"/>
                  </a:cubicBezTo>
                  <a:cubicBezTo>
                    <a:pt x="53432" y="53392"/>
                    <a:pt x="53432" y="53392"/>
                    <a:pt x="53473" y="533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2817975" y="3495150"/>
              <a:ext cx="1329775" cy="1329775"/>
            </a:xfrm>
            <a:custGeom>
              <a:rect b="b" l="l" r="r" t="t"/>
              <a:pathLst>
                <a:path extrusionOk="0" h="53191" w="53191">
                  <a:moveTo>
                    <a:pt x="121" y="0"/>
                  </a:moveTo>
                  <a:cubicBezTo>
                    <a:pt x="81" y="41"/>
                    <a:pt x="41" y="121"/>
                    <a:pt x="0" y="161"/>
                  </a:cubicBezTo>
                  <a:lnTo>
                    <a:pt x="53029" y="53190"/>
                  </a:lnTo>
                  <a:cubicBezTo>
                    <a:pt x="53110" y="53150"/>
                    <a:pt x="53150" y="53109"/>
                    <a:pt x="53190" y="53069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2760500" y="3574775"/>
              <a:ext cx="1307600" cy="1308625"/>
            </a:xfrm>
            <a:custGeom>
              <a:rect b="b" l="l" r="r" t="t"/>
              <a:pathLst>
                <a:path extrusionOk="0" h="52345" w="52304">
                  <a:moveTo>
                    <a:pt x="81" y="1"/>
                  </a:moveTo>
                  <a:cubicBezTo>
                    <a:pt x="41" y="82"/>
                    <a:pt x="41" y="122"/>
                    <a:pt x="1" y="162"/>
                  </a:cubicBezTo>
                  <a:lnTo>
                    <a:pt x="52142" y="52344"/>
                  </a:lnTo>
                  <a:cubicBezTo>
                    <a:pt x="52182" y="52304"/>
                    <a:pt x="52263" y="52263"/>
                    <a:pt x="52303" y="522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6"/>
            <p:cNvSpPr/>
            <p:nvPr/>
          </p:nvSpPr>
          <p:spPr>
            <a:xfrm>
              <a:off x="2710100" y="3662500"/>
              <a:ext cx="1271300" cy="1271300"/>
            </a:xfrm>
            <a:custGeom>
              <a:rect b="b" l="l" r="r" t="t"/>
              <a:pathLst>
                <a:path extrusionOk="0" h="50852" w="50852">
                  <a:moveTo>
                    <a:pt x="81" y="0"/>
                  </a:moveTo>
                  <a:cubicBezTo>
                    <a:pt x="41" y="41"/>
                    <a:pt x="41" y="121"/>
                    <a:pt x="0" y="162"/>
                  </a:cubicBezTo>
                  <a:lnTo>
                    <a:pt x="50650" y="50851"/>
                  </a:lnTo>
                  <a:cubicBezTo>
                    <a:pt x="50690" y="50811"/>
                    <a:pt x="50771" y="50771"/>
                    <a:pt x="50851" y="507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6"/>
            <p:cNvSpPr/>
            <p:nvPr/>
          </p:nvSpPr>
          <p:spPr>
            <a:xfrm>
              <a:off x="2667750" y="3758275"/>
              <a:ext cx="1216875" cy="1216850"/>
            </a:xfrm>
            <a:custGeom>
              <a:rect b="b" l="l" r="r" t="t"/>
              <a:pathLst>
                <a:path extrusionOk="0" h="48674" w="48675">
                  <a:moveTo>
                    <a:pt x="81" y="0"/>
                  </a:moveTo>
                  <a:cubicBezTo>
                    <a:pt x="41" y="41"/>
                    <a:pt x="41" y="121"/>
                    <a:pt x="1" y="202"/>
                  </a:cubicBezTo>
                  <a:lnTo>
                    <a:pt x="48513" y="48674"/>
                  </a:lnTo>
                  <a:cubicBezTo>
                    <a:pt x="48553" y="48633"/>
                    <a:pt x="48634" y="48633"/>
                    <a:pt x="48674" y="485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2635500" y="3863125"/>
              <a:ext cx="1144275" cy="1144275"/>
            </a:xfrm>
            <a:custGeom>
              <a:rect b="b" l="l" r="r" t="t"/>
              <a:pathLst>
                <a:path extrusionOk="0" h="45771" w="45771">
                  <a:moveTo>
                    <a:pt x="41" y="0"/>
                  </a:moveTo>
                  <a:cubicBezTo>
                    <a:pt x="41" y="81"/>
                    <a:pt x="0" y="121"/>
                    <a:pt x="0" y="202"/>
                  </a:cubicBezTo>
                  <a:lnTo>
                    <a:pt x="45569" y="45770"/>
                  </a:lnTo>
                  <a:cubicBezTo>
                    <a:pt x="45649" y="45770"/>
                    <a:pt x="45730" y="45730"/>
                    <a:pt x="45770" y="457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6"/>
            <p:cNvSpPr/>
            <p:nvPr/>
          </p:nvSpPr>
          <p:spPr>
            <a:xfrm>
              <a:off x="2615325" y="3980050"/>
              <a:ext cx="1048500" cy="1048500"/>
            </a:xfrm>
            <a:custGeom>
              <a:rect b="b" l="l" r="r" t="t"/>
              <a:pathLst>
                <a:path extrusionOk="0" h="41940" w="41940">
                  <a:moveTo>
                    <a:pt x="1" y="1"/>
                  </a:moveTo>
                  <a:cubicBezTo>
                    <a:pt x="1" y="82"/>
                    <a:pt x="1" y="162"/>
                    <a:pt x="1" y="243"/>
                  </a:cubicBezTo>
                  <a:lnTo>
                    <a:pt x="41657" y="41940"/>
                  </a:lnTo>
                  <a:cubicBezTo>
                    <a:pt x="41738" y="41900"/>
                    <a:pt x="41859" y="41900"/>
                    <a:pt x="41940" y="41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6"/>
            <p:cNvSpPr/>
            <p:nvPr/>
          </p:nvSpPr>
          <p:spPr>
            <a:xfrm>
              <a:off x="2609275" y="4111125"/>
              <a:ext cx="922500" cy="922475"/>
            </a:xfrm>
            <a:custGeom>
              <a:rect b="b" l="l" r="r" t="t"/>
              <a:pathLst>
                <a:path extrusionOk="0" h="36899" w="36900">
                  <a:moveTo>
                    <a:pt x="1" y="0"/>
                  </a:moveTo>
                  <a:cubicBezTo>
                    <a:pt x="1" y="81"/>
                    <a:pt x="1" y="202"/>
                    <a:pt x="1" y="283"/>
                  </a:cubicBezTo>
                  <a:lnTo>
                    <a:pt x="36617" y="36899"/>
                  </a:lnTo>
                  <a:cubicBezTo>
                    <a:pt x="36697" y="36899"/>
                    <a:pt x="36818" y="36899"/>
                    <a:pt x="36899" y="3689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2625400" y="4264350"/>
              <a:ext cx="753125" cy="754125"/>
            </a:xfrm>
            <a:custGeom>
              <a:rect b="b" l="l" r="r" t="t"/>
              <a:pathLst>
                <a:path extrusionOk="0" h="30165" w="30125">
                  <a:moveTo>
                    <a:pt x="1" y="1"/>
                  </a:moveTo>
                  <a:cubicBezTo>
                    <a:pt x="1" y="122"/>
                    <a:pt x="41" y="243"/>
                    <a:pt x="41" y="364"/>
                  </a:cubicBezTo>
                  <a:lnTo>
                    <a:pt x="29762" y="30084"/>
                  </a:lnTo>
                  <a:cubicBezTo>
                    <a:pt x="29883" y="30124"/>
                    <a:pt x="30004" y="30124"/>
                    <a:pt x="30124" y="30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2684900" y="4462975"/>
              <a:ext cx="495025" cy="495025"/>
            </a:xfrm>
            <a:custGeom>
              <a:rect b="b" l="l" r="r" t="t"/>
              <a:pathLst>
                <a:path extrusionOk="0" h="19801" w="19801">
                  <a:moveTo>
                    <a:pt x="0" y="0"/>
                  </a:moveTo>
                  <a:cubicBezTo>
                    <a:pt x="81" y="161"/>
                    <a:pt x="161" y="323"/>
                    <a:pt x="242" y="484"/>
                  </a:cubicBezTo>
                  <a:lnTo>
                    <a:pt x="19316" y="19599"/>
                  </a:lnTo>
                  <a:cubicBezTo>
                    <a:pt x="19478" y="19639"/>
                    <a:pt x="19639" y="19720"/>
                    <a:pt x="19800" y="198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" name="Google Shape;149;p6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" name="Google Shape;152;p7"/>
          <p:cNvGrpSpPr/>
          <p:nvPr/>
        </p:nvGrpSpPr>
        <p:grpSpPr>
          <a:xfrm>
            <a:off x="0" y="0"/>
            <a:ext cx="2263500" cy="1871400"/>
            <a:chOff x="0" y="0"/>
            <a:chExt cx="2263500" cy="1871400"/>
          </a:xfrm>
        </p:grpSpPr>
        <p:sp>
          <p:nvSpPr>
            <p:cNvPr id="153" name="Google Shape;153;p7"/>
            <p:cNvSpPr/>
            <p:nvPr/>
          </p:nvSpPr>
          <p:spPr>
            <a:xfrm>
              <a:off x="0" y="0"/>
              <a:ext cx="555600" cy="1871400"/>
            </a:xfrm>
            <a:prstGeom prst="rect">
              <a:avLst/>
            </a:prstGeom>
            <a:solidFill>
              <a:srgbClr val="63DBF5">
                <a:alpha val="6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154" name="Google Shape;154;p7"/>
            <p:cNvSpPr/>
            <p:nvPr/>
          </p:nvSpPr>
          <p:spPr>
            <a:xfrm flipH="1" rot="10800000">
              <a:off x="0" y="0"/>
              <a:ext cx="2263500" cy="313800"/>
            </a:xfrm>
            <a:prstGeom prst="round1Rect">
              <a:avLst>
                <a:gd fmla="val 50000" name="adj"/>
              </a:avLst>
            </a:prstGeom>
            <a:solidFill>
              <a:srgbClr val="006DF5">
                <a:alpha val="40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grpSp>
        <p:nvGrpSpPr>
          <p:cNvPr id="155" name="Google Shape;155;p7"/>
          <p:cNvGrpSpPr/>
          <p:nvPr/>
        </p:nvGrpSpPr>
        <p:grpSpPr>
          <a:xfrm>
            <a:off x="-1404987" y="-1786325"/>
            <a:ext cx="11178725" cy="6927275"/>
            <a:chOff x="-1404987" y="-1786325"/>
            <a:chExt cx="11178725" cy="6927275"/>
          </a:xfrm>
        </p:grpSpPr>
        <p:sp>
          <p:nvSpPr>
            <p:cNvPr id="156" name="Google Shape;156;p7"/>
            <p:cNvSpPr/>
            <p:nvPr/>
          </p:nvSpPr>
          <p:spPr>
            <a:xfrm>
              <a:off x="-78450" y="4529850"/>
              <a:ext cx="3162000" cy="611100"/>
            </a:xfrm>
            <a:prstGeom prst="round1Rect">
              <a:avLst>
                <a:gd fmla="val 16667" name="adj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grpSp>
          <p:nvGrpSpPr>
            <p:cNvPr id="157" name="Google Shape;157;p7"/>
            <p:cNvGrpSpPr/>
            <p:nvPr/>
          </p:nvGrpSpPr>
          <p:grpSpPr>
            <a:xfrm>
              <a:off x="-1404987" y="2387838"/>
              <a:ext cx="1885275" cy="1884250"/>
              <a:chOff x="2609275" y="3149350"/>
              <a:chExt cx="1885275" cy="1884250"/>
            </a:xfrm>
          </p:grpSpPr>
          <p:sp>
            <p:nvSpPr>
              <p:cNvPr id="158" name="Google Shape;158;p7"/>
              <p:cNvSpPr/>
              <p:nvPr/>
            </p:nvSpPr>
            <p:spPr>
              <a:xfrm>
                <a:off x="3923900" y="3224950"/>
                <a:ext cx="494025" cy="495025"/>
              </a:xfrm>
              <a:custGeom>
                <a:rect b="b" l="l" r="r" t="t"/>
                <a:pathLst>
                  <a:path extrusionOk="0" h="19801" w="19761">
                    <a:moveTo>
                      <a:pt x="485" y="202"/>
                    </a:moveTo>
                    <a:cubicBezTo>
                      <a:pt x="323" y="162"/>
                      <a:pt x="162" y="81"/>
                      <a:pt x="1" y="1"/>
                    </a:cubicBezTo>
                    <a:lnTo>
                      <a:pt x="19761" y="19801"/>
                    </a:lnTo>
                    <a:cubicBezTo>
                      <a:pt x="19720" y="19640"/>
                      <a:pt x="19640" y="19478"/>
                      <a:pt x="19559" y="19317"/>
                    </a:cubicBezTo>
                    <a:lnTo>
                      <a:pt x="485" y="2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7"/>
              <p:cNvSpPr/>
              <p:nvPr/>
            </p:nvSpPr>
            <p:spPr>
              <a:xfrm>
                <a:off x="3725300" y="3164475"/>
                <a:ext cx="753125" cy="753100"/>
              </a:xfrm>
              <a:custGeom>
                <a:rect b="b" l="l" r="r" t="t"/>
                <a:pathLst>
                  <a:path extrusionOk="0" h="30124" w="30125">
                    <a:moveTo>
                      <a:pt x="323" y="81"/>
                    </a:moveTo>
                    <a:cubicBezTo>
                      <a:pt x="202" y="41"/>
                      <a:pt x="122" y="41"/>
                      <a:pt x="1" y="0"/>
                    </a:cubicBezTo>
                    <a:lnTo>
                      <a:pt x="30124" y="30124"/>
                    </a:lnTo>
                    <a:cubicBezTo>
                      <a:pt x="30084" y="30043"/>
                      <a:pt x="30084" y="29922"/>
                      <a:pt x="30043" y="29801"/>
                    </a:cubicBezTo>
                    <a:lnTo>
                      <a:pt x="323" y="8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7"/>
              <p:cNvSpPr/>
              <p:nvPr/>
            </p:nvSpPr>
            <p:spPr>
              <a:xfrm>
                <a:off x="3572075" y="3149350"/>
                <a:ext cx="922475" cy="922475"/>
              </a:xfrm>
              <a:custGeom>
                <a:rect b="b" l="l" r="r" t="t"/>
                <a:pathLst>
                  <a:path extrusionOk="0" h="36899" w="36899">
                    <a:moveTo>
                      <a:pt x="282" y="0"/>
                    </a:moveTo>
                    <a:cubicBezTo>
                      <a:pt x="161" y="0"/>
                      <a:pt x="81" y="0"/>
                      <a:pt x="0" y="0"/>
                    </a:cubicBezTo>
                    <a:lnTo>
                      <a:pt x="36898" y="36899"/>
                    </a:lnTo>
                    <a:cubicBezTo>
                      <a:pt x="36898" y="36778"/>
                      <a:pt x="36898" y="36697"/>
                      <a:pt x="36858" y="36616"/>
                    </a:cubicBez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7"/>
              <p:cNvSpPr/>
              <p:nvPr/>
            </p:nvSpPr>
            <p:spPr>
              <a:xfrm>
                <a:off x="3440000" y="3154400"/>
                <a:ext cx="1048500" cy="1048500"/>
              </a:xfrm>
              <a:custGeom>
                <a:rect b="b" l="l" r="r" t="t"/>
                <a:pathLst>
                  <a:path extrusionOk="0" h="41940" w="41940">
                    <a:moveTo>
                      <a:pt x="242" y="0"/>
                    </a:moveTo>
                    <a:cubicBezTo>
                      <a:pt x="162" y="40"/>
                      <a:pt x="81" y="40"/>
                      <a:pt x="0" y="40"/>
                    </a:cubicBezTo>
                    <a:lnTo>
                      <a:pt x="41899" y="41939"/>
                    </a:lnTo>
                    <a:cubicBezTo>
                      <a:pt x="41899" y="41858"/>
                      <a:pt x="41939" y="41778"/>
                      <a:pt x="41939" y="4169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7"/>
              <p:cNvSpPr/>
              <p:nvPr/>
            </p:nvSpPr>
            <p:spPr>
              <a:xfrm>
                <a:off x="3323050" y="3175550"/>
                <a:ext cx="1145275" cy="1144275"/>
              </a:xfrm>
              <a:custGeom>
                <a:rect b="b" l="l" r="r" t="t"/>
                <a:pathLst>
                  <a:path extrusionOk="0" h="45771" w="45811">
                    <a:moveTo>
                      <a:pt x="243" y="1"/>
                    </a:moveTo>
                    <a:cubicBezTo>
                      <a:pt x="162" y="1"/>
                      <a:pt x="81" y="41"/>
                      <a:pt x="1" y="41"/>
                    </a:cubicBezTo>
                    <a:lnTo>
                      <a:pt x="45730" y="45771"/>
                    </a:lnTo>
                    <a:cubicBezTo>
                      <a:pt x="45771" y="45690"/>
                      <a:pt x="45771" y="45610"/>
                      <a:pt x="45811" y="455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7"/>
              <p:cNvSpPr/>
              <p:nvPr/>
            </p:nvSpPr>
            <p:spPr>
              <a:xfrm>
                <a:off x="3218200" y="3207825"/>
                <a:ext cx="1216875" cy="1216850"/>
              </a:xfrm>
              <a:custGeom>
                <a:rect b="b" l="l" r="r" t="t"/>
                <a:pathLst>
                  <a:path extrusionOk="0" h="48674" w="48675">
                    <a:moveTo>
                      <a:pt x="202" y="0"/>
                    </a:moveTo>
                    <a:cubicBezTo>
                      <a:pt x="122" y="0"/>
                      <a:pt x="81" y="41"/>
                      <a:pt x="1" y="81"/>
                    </a:cubicBezTo>
                    <a:lnTo>
                      <a:pt x="48593" y="48674"/>
                    </a:lnTo>
                    <a:cubicBezTo>
                      <a:pt x="48634" y="48633"/>
                      <a:pt x="48674" y="48553"/>
                      <a:pt x="48674" y="484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7"/>
              <p:cNvSpPr/>
              <p:nvPr/>
            </p:nvSpPr>
            <p:spPr>
              <a:xfrm>
                <a:off x="3122425" y="3249150"/>
                <a:ext cx="1271300" cy="1271300"/>
              </a:xfrm>
              <a:custGeom>
                <a:rect b="b" l="l" r="r" t="t"/>
                <a:pathLst>
                  <a:path extrusionOk="0" h="50852" w="50852">
                    <a:moveTo>
                      <a:pt x="202" y="1"/>
                    </a:moveTo>
                    <a:cubicBezTo>
                      <a:pt x="122" y="41"/>
                      <a:pt x="81" y="81"/>
                      <a:pt x="1" y="122"/>
                    </a:cubicBezTo>
                    <a:lnTo>
                      <a:pt x="50771" y="50852"/>
                    </a:lnTo>
                    <a:cubicBezTo>
                      <a:pt x="50771" y="50811"/>
                      <a:pt x="50811" y="50731"/>
                      <a:pt x="50852" y="506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7"/>
              <p:cNvSpPr/>
              <p:nvPr/>
            </p:nvSpPr>
            <p:spPr>
              <a:xfrm>
                <a:off x="3035725" y="3299550"/>
                <a:ext cx="1307600" cy="1308625"/>
              </a:xfrm>
              <a:custGeom>
                <a:rect b="b" l="l" r="r" t="t"/>
                <a:pathLst>
                  <a:path extrusionOk="0" h="52345" w="52304">
                    <a:moveTo>
                      <a:pt x="162" y="1"/>
                    </a:moveTo>
                    <a:cubicBezTo>
                      <a:pt x="81" y="41"/>
                      <a:pt x="41" y="82"/>
                      <a:pt x="1" y="122"/>
                    </a:cubicBezTo>
                    <a:lnTo>
                      <a:pt x="52182" y="52344"/>
                    </a:lnTo>
                    <a:cubicBezTo>
                      <a:pt x="52223" y="52263"/>
                      <a:pt x="52263" y="52223"/>
                      <a:pt x="52303" y="5218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7"/>
              <p:cNvSpPr/>
              <p:nvPr/>
            </p:nvSpPr>
            <p:spPr>
              <a:xfrm>
                <a:off x="2956075" y="3358025"/>
                <a:ext cx="1328775" cy="1329775"/>
              </a:xfrm>
              <a:custGeom>
                <a:rect b="b" l="l" r="r" t="t"/>
                <a:pathLst>
                  <a:path extrusionOk="0" h="53191" w="53151">
                    <a:moveTo>
                      <a:pt x="122" y="1"/>
                    </a:moveTo>
                    <a:cubicBezTo>
                      <a:pt x="82" y="41"/>
                      <a:pt x="41" y="82"/>
                      <a:pt x="1" y="122"/>
                    </a:cubicBezTo>
                    <a:lnTo>
                      <a:pt x="53030" y="53191"/>
                    </a:lnTo>
                    <a:cubicBezTo>
                      <a:pt x="53070" y="53110"/>
                      <a:pt x="53110" y="53070"/>
                      <a:pt x="53151" y="53030"/>
                    </a:cubicBez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7"/>
              <p:cNvSpPr/>
              <p:nvPr/>
            </p:nvSpPr>
            <p:spPr>
              <a:xfrm>
                <a:off x="2883500" y="3422550"/>
                <a:ext cx="1336825" cy="1336825"/>
              </a:xfrm>
              <a:custGeom>
                <a:rect b="b" l="l" r="r" t="t"/>
                <a:pathLst>
                  <a:path extrusionOk="0" h="53473" w="53473">
                    <a:moveTo>
                      <a:pt x="121" y="1"/>
                    </a:moveTo>
                    <a:cubicBezTo>
                      <a:pt x="121" y="1"/>
                      <a:pt x="81" y="81"/>
                      <a:pt x="81" y="81"/>
                    </a:cubicBezTo>
                    <a:cubicBezTo>
                      <a:pt x="41" y="122"/>
                      <a:pt x="0" y="122"/>
                      <a:pt x="0" y="162"/>
                    </a:cubicBezTo>
                    <a:lnTo>
                      <a:pt x="53311" y="53473"/>
                    </a:lnTo>
                    <a:cubicBezTo>
                      <a:pt x="53311" y="53473"/>
                      <a:pt x="53392" y="53433"/>
                      <a:pt x="53392" y="53433"/>
                    </a:cubicBezTo>
                    <a:cubicBezTo>
                      <a:pt x="53432" y="53392"/>
                      <a:pt x="53432" y="53392"/>
                      <a:pt x="53473" y="533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7"/>
              <p:cNvSpPr/>
              <p:nvPr/>
            </p:nvSpPr>
            <p:spPr>
              <a:xfrm>
                <a:off x="2817975" y="3495150"/>
                <a:ext cx="1329775" cy="1329775"/>
              </a:xfrm>
              <a:custGeom>
                <a:rect b="b" l="l" r="r" t="t"/>
                <a:pathLst>
                  <a:path extrusionOk="0" h="53191" w="53191">
                    <a:moveTo>
                      <a:pt x="121" y="0"/>
                    </a:moveTo>
                    <a:cubicBezTo>
                      <a:pt x="81" y="41"/>
                      <a:pt x="41" y="121"/>
                      <a:pt x="0" y="161"/>
                    </a:cubicBezTo>
                    <a:lnTo>
                      <a:pt x="53029" y="53190"/>
                    </a:lnTo>
                    <a:cubicBezTo>
                      <a:pt x="53110" y="53150"/>
                      <a:pt x="53150" y="53109"/>
                      <a:pt x="53190" y="53069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7"/>
              <p:cNvSpPr/>
              <p:nvPr/>
            </p:nvSpPr>
            <p:spPr>
              <a:xfrm>
                <a:off x="2760500" y="3574775"/>
                <a:ext cx="1307600" cy="1308625"/>
              </a:xfrm>
              <a:custGeom>
                <a:rect b="b" l="l" r="r" t="t"/>
                <a:pathLst>
                  <a:path extrusionOk="0" h="52345" w="52304">
                    <a:moveTo>
                      <a:pt x="81" y="1"/>
                    </a:moveTo>
                    <a:cubicBezTo>
                      <a:pt x="41" y="82"/>
                      <a:pt x="41" y="122"/>
                      <a:pt x="1" y="162"/>
                    </a:cubicBezTo>
                    <a:lnTo>
                      <a:pt x="52142" y="52344"/>
                    </a:lnTo>
                    <a:cubicBezTo>
                      <a:pt x="52182" y="52304"/>
                      <a:pt x="52263" y="52263"/>
                      <a:pt x="52303" y="522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7"/>
              <p:cNvSpPr/>
              <p:nvPr/>
            </p:nvSpPr>
            <p:spPr>
              <a:xfrm>
                <a:off x="2710100" y="3662500"/>
                <a:ext cx="1271300" cy="1271300"/>
              </a:xfrm>
              <a:custGeom>
                <a:rect b="b" l="l" r="r" t="t"/>
                <a:pathLst>
                  <a:path extrusionOk="0" h="50852" w="50852">
                    <a:moveTo>
                      <a:pt x="81" y="0"/>
                    </a:moveTo>
                    <a:cubicBezTo>
                      <a:pt x="41" y="41"/>
                      <a:pt x="41" y="121"/>
                      <a:pt x="0" y="162"/>
                    </a:cubicBezTo>
                    <a:lnTo>
                      <a:pt x="50650" y="50851"/>
                    </a:lnTo>
                    <a:cubicBezTo>
                      <a:pt x="50690" y="50811"/>
                      <a:pt x="50771" y="50771"/>
                      <a:pt x="50851" y="507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7"/>
              <p:cNvSpPr/>
              <p:nvPr/>
            </p:nvSpPr>
            <p:spPr>
              <a:xfrm>
                <a:off x="2667750" y="3758275"/>
                <a:ext cx="1216875" cy="1216850"/>
              </a:xfrm>
              <a:custGeom>
                <a:rect b="b" l="l" r="r" t="t"/>
                <a:pathLst>
                  <a:path extrusionOk="0" h="48674" w="48675">
                    <a:moveTo>
                      <a:pt x="81" y="0"/>
                    </a:moveTo>
                    <a:cubicBezTo>
                      <a:pt x="41" y="41"/>
                      <a:pt x="41" y="121"/>
                      <a:pt x="1" y="202"/>
                    </a:cubicBezTo>
                    <a:lnTo>
                      <a:pt x="48513" y="48674"/>
                    </a:lnTo>
                    <a:cubicBezTo>
                      <a:pt x="48553" y="48633"/>
                      <a:pt x="48634" y="48633"/>
                      <a:pt x="48674" y="4859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7"/>
              <p:cNvSpPr/>
              <p:nvPr/>
            </p:nvSpPr>
            <p:spPr>
              <a:xfrm>
                <a:off x="2635500" y="3863125"/>
                <a:ext cx="1144275" cy="1144275"/>
              </a:xfrm>
              <a:custGeom>
                <a:rect b="b" l="l" r="r" t="t"/>
                <a:pathLst>
                  <a:path extrusionOk="0" h="45771" w="45771">
                    <a:moveTo>
                      <a:pt x="41" y="0"/>
                    </a:moveTo>
                    <a:cubicBezTo>
                      <a:pt x="41" y="81"/>
                      <a:pt x="0" y="121"/>
                      <a:pt x="0" y="202"/>
                    </a:cubicBezTo>
                    <a:lnTo>
                      <a:pt x="45569" y="45770"/>
                    </a:lnTo>
                    <a:cubicBezTo>
                      <a:pt x="45649" y="45770"/>
                      <a:pt x="45730" y="45730"/>
                      <a:pt x="45770" y="457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7"/>
              <p:cNvSpPr/>
              <p:nvPr/>
            </p:nvSpPr>
            <p:spPr>
              <a:xfrm>
                <a:off x="2615325" y="3980050"/>
                <a:ext cx="1048500" cy="1048500"/>
              </a:xfrm>
              <a:custGeom>
                <a:rect b="b" l="l" r="r" t="t"/>
                <a:pathLst>
                  <a:path extrusionOk="0" h="41940" w="41940">
                    <a:moveTo>
                      <a:pt x="1" y="1"/>
                    </a:moveTo>
                    <a:cubicBezTo>
                      <a:pt x="1" y="82"/>
                      <a:pt x="1" y="162"/>
                      <a:pt x="1" y="243"/>
                    </a:cubicBezTo>
                    <a:lnTo>
                      <a:pt x="41657" y="41940"/>
                    </a:lnTo>
                    <a:cubicBezTo>
                      <a:pt x="41738" y="41900"/>
                      <a:pt x="41859" y="41900"/>
                      <a:pt x="41940" y="4190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7"/>
              <p:cNvSpPr/>
              <p:nvPr/>
            </p:nvSpPr>
            <p:spPr>
              <a:xfrm>
                <a:off x="2609275" y="4111125"/>
                <a:ext cx="922500" cy="922475"/>
              </a:xfrm>
              <a:custGeom>
                <a:rect b="b" l="l" r="r" t="t"/>
                <a:pathLst>
                  <a:path extrusionOk="0" h="36899" w="36900">
                    <a:moveTo>
                      <a:pt x="1" y="0"/>
                    </a:moveTo>
                    <a:cubicBezTo>
                      <a:pt x="1" y="81"/>
                      <a:pt x="1" y="202"/>
                      <a:pt x="1" y="283"/>
                    </a:cubicBezTo>
                    <a:lnTo>
                      <a:pt x="36617" y="36899"/>
                    </a:lnTo>
                    <a:cubicBezTo>
                      <a:pt x="36697" y="36899"/>
                      <a:pt x="36818" y="36899"/>
                      <a:pt x="36899" y="36899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7"/>
              <p:cNvSpPr/>
              <p:nvPr/>
            </p:nvSpPr>
            <p:spPr>
              <a:xfrm>
                <a:off x="2625400" y="4264350"/>
                <a:ext cx="753125" cy="754125"/>
              </a:xfrm>
              <a:custGeom>
                <a:rect b="b" l="l" r="r" t="t"/>
                <a:pathLst>
                  <a:path extrusionOk="0" h="30165" w="30125">
                    <a:moveTo>
                      <a:pt x="1" y="1"/>
                    </a:moveTo>
                    <a:cubicBezTo>
                      <a:pt x="1" y="122"/>
                      <a:pt x="41" y="243"/>
                      <a:pt x="41" y="364"/>
                    </a:cubicBezTo>
                    <a:lnTo>
                      <a:pt x="29762" y="30084"/>
                    </a:lnTo>
                    <a:cubicBezTo>
                      <a:pt x="29883" y="30124"/>
                      <a:pt x="30004" y="30124"/>
                      <a:pt x="30124" y="301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7"/>
              <p:cNvSpPr/>
              <p:nvPr/>
            </p:nvSpPr>
            <p:spPr>
              <a:xfrm>
                <a:off x="2684900" y="4462975"/>
                <a:ext cx="495025" cy="495025"/>
              </a:xfrm>
              <a:custGeom>
                <a:rect b="b" l="l" r="r" t="t"/>
                <a:pathLst>
                  <a:path extrusionOk="0" h="19801" w="19801">
                    <a:moveTo>
                      <a:pt x="0" y="0"/>
                    </a:moveTo>
                    <a:cubicBezTo>
                      <a:pt x="81" y="161"/>
                      <a:pt x="161" y="323"/>
                      <a:pt x="242" y="484"/>
                    </a:cubicBezTo>
                    <a:lnTo>
                      <a:pt x="19316" y="19599"/>
                    </a:lnTo>
                    <a:cubicBezTo>
                      <a:pt x="19478" y="19639"/>
                      <a:pt x="19639" y="19720"/>
                      <a:pt x="19800" y="198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7" name="Google Shape;177;p7"/>
            <p:cNvSpPr/>
            <p:nvPr/>
          </p:nvSpPr>
          <p:spPr>
            <a:xfrm rot="-5400000">
              <a:off x="7447913" y="-1786325"/>
              <a:ext cx="2325825" cy="2325825"/>
            </a:xfrm>
            <a:custGeom>
              <a:rect b="b" l="l" r="r" t="t"/>
              <a:pathLst>
                <a:path extrusionOk="0" h="93033" w="93033">
                  <a:moveTo>
                    <a:pt x="89685" y="61054"/>
                  </a:moveTo>
                  <a:lnTo>
                    <a:pt x="89685" y="63796"/>
                  </a:lnTo>
                  <a:lnTo>
                    <a:pt x="89927" y="63150"/>
                  </a:lnTo>
                  <a:lnTo>
                    <a:pt x="89927" y="61054"/>
                  </a:lnTo>
                  <a:lnTo>
                    <a:pt x="90693" y="61054"/>
                  </a:lnTo>
                  <a:cubicBezTo>
                    <a:pt x="90733" y="60973"/>
                    <a:pt x="90733" y="60892"/>
                    <a:pt x="90774" y="60812"/>
                  </a:cubicBezTo>
                  <a:lnTo>
                    <a:pt x="89927" y="60812"/>
                  </a:lnTo>
                  <a:lnTo>
                    <a:pt x="89927" y="56255"/>
                  </a:lnTo>
                  <a:lnTo>
                    <a:pt x="91984" y="56255"/>
                  </a:lnTo>
                  <a:cubicBezTo>
                    <a:pt x="92024" y="56174"/>
                    <a:pt x="92024" y="56093"/>
                    <a:pt x="92064" y="56013"/>
                  </a:cubicBezTo>
                  <a:lnTo>
                    <a:pt x="89927" y="56013"/>
                  </a:lnTo>
                  <a:lnTo>
                    <a:pt x="89927" y="51456"/>
                  </a:lnTo>
                  <a:lnTo>
                    <a:pt x="92750" y="51456"/>
                  </a:lnTo>
                  <a:cubicBezTo>
                    <a:pt x="92750" y="51375"/>
                    <a:pt x="92790" y="51295"/>
                    <a:pt x="92790" y="51174"/>
                  </a:cubicBezTo>
                  <a:lnTo>
                    <a:pt x="89927" y="51174"/>
                  </a:lnTo>
                  <a:lnTo>
                    <a:pt x="89927" y="46617"/>
                  </a:lnTo>
                  <a:lnTo>
                    <a:pt x="93032" y="46617"/>
                  </a:lnTo>
                  <a:lnTo>
                    <a:pt x="93032" y="46496"/>
                  </a:lnTo>
                  <a:lnTo>
                    <a:pt x="93032" y="46375"/>
                  </a:lnTo>
                  <a:lnTo>
                    <a:pt x="89927" y="46375"/>
                  </a:lnTo>
                  <a:lnTo>
                    <a:pt x="89927" y="41818"/>
                  </a:lnTo>
                  <a:lnTo>
                    <a:pt x="92790" y="41818"/>
                  </a:lnTo>
                  <a:cubicBezTo>
                    <a:pt x="92790" y="41737"/>
                    <a:pt x="92750" y="41657"/>
                    <a:pt x="92750" y="41576"/>
                  </a:cubicBezTo>
                  <a:lnTo>
                    <a:pt x="89927" y="41576"/>
                  </a:lnTo>
                  <a:lnTo>
                    <a:pt x="89927" y="36979"/>
                  </a:lnTo>
                  <a:lnTo>
                    <a:pt x="92064" y="36979"/>
                  </a:lnTo>
                  <a:cubicBezTo>
                    <a:pt x="92024" y="36898"/>
                    <a:pt x="92024" y="36818"/>
                    <a:pt x="91984" y="36737"/>
                  </a:cubicBezTo>
                  <a:lnTo>
                    <a:pt x="89927" y="36737"/>
                  </a:lnTo>
                  <a:lnTo>
                    <a:pt x="89927" y="32180"/>
                  </a:lnTo>
                  <a:lnTo>
                    <a:pt x="90774" y="32180"/>
                  </a:lnTo>
                  <a:cubicBezTo>
                    <a:pt x="90733" y="32099"/>
                    <a:pt x="90733" y="32019"/>
                    <a:pt x="90693" y="31938"/>
                  </a:cubicBezTo>
                  <a:lnTo>
                    <a:pt x="89927" y="31938"/>
                  </a:lnTo>
                  <a:lnTo>
                    <a:pt x="89927" y="29841"/>
                  </a:lnTo>
                  <a:lnTo>
                    <a:pt x="89685" y="29196"/>
                  </a:lnTo>
                  <a:lnTo>
                    <a:pt x="89685" y="31938"/>
                  </a:lnTo>
                  <a:lnTo>
                    <a:pt x="85128" y="31938"/>
                  </a:lnTo>
                  <a:lnTo>
                    <a:pt x="85128" y="27381"/>
                  </a:lnTo>
                  <a:lnTo>
                    <a:pt x="88919" y="27381"/>
                  </a:lnTo>
                  <a:cubicBezTo>
                    <a:pt x="88879" y="27301"/>
                    <a:pt x="88838" y="27220"/>
                    <a:pt x="88798" y="27139"/>
                  </a:cubicBezTo>
                  <a:lnTo>
                    <a:pt x="85128" y="27139"/>
                  </a:lnTo>
                  <a:lnTo>
                    <a:pt x="85128" y="22542"/>
                  </a:lnTo>
                  <a:lnTo>
                    <a:pt x="86378" y="22542"/>
                  </a:lnTo>
                  <a:cubicBezTo>
                    <a:pt x="86338" y="22462"/>
                    <a:pt x="86298" y="22381"/>
                    <a:pt x="86257" y="22300"/>
                  </a:cubicBezTo>
                  <a:lnTo>
                    <a:pt x="85128" y="22300"/>
                  </a:lnTo>
                  <a:lnTo>
                    <a:pt x="85128" y="20566"/>
                  </a:lnTo>
                  <a:cubicBezTo>
                    <a:pt x="85048" y="20445"/>
                    <a:pt x="84967" y="20324"/>
                    <a:pt x="84886" y="20203"/>
                  </a:cubicBezTo>
                  <a:lnTo>
                    <a:pt x="84886" y="22300"/>
                  </a:lnTo>
                  <a:lnTo>
                    <a:pt x="80329" y="22300"/>
                  </a:lnTo>
                  <a:lnTo>
                    <a:pt x="80329" y="17743"/>
                  </a:lnTo>
                  <a:lnTo>
                    <a:pt x="83072" y="17743"/>
                  </a:lnTo>
                  <a:lnTo>
                    <a:pt x="82870" y="17501"/>
                  </a:lnTo>
                  <a:lnTo>
                    <a:pt x="80329" y="17501"/>
                  </a:lnTo>
                  <a:lnTo>
                    <a:pt x="80329" y="14558"/>
                  </a:lnTo>
                  <a:lnTo>
                    <a:pt x="80087" y="14316"/>
                  </a:lnTo>
                  <a:lnTo>
                    <a:pt x="80087" y="17501"/>
                  </a:lnTo>
                  <a:lnTo>
                    <a:pt x="75490" y="17501"/>
                  </a:lnTo>
                  <a:lnTo>
                    <a:pt x="75490" y="12945"/>
                  </a:lnTo>
                  <a:lnTo>
                    <a:pt x="78716" y="12945"/>
                  </a:lnTo>
                  <a:lnTo>
                    <a:pt x="78434" y="12703"/>
                  </a:lnTo>
                  <a:lnTo>
                    <a:pt x="75490" y="12703"/>
                  </a:lnTo>
                  <a:lnTo>
                    <a:pt x="75490" y="10122"/>
                  </a:lnTo>
                  <a:lnTo>
                    <a:pt x="75248" y="9920"/>
                  </a:lnTo>
                  <a:lnTo>
                    <a:pt x="75248" y="12703"/>
                  </a:lnTo>
                  <a:lnTo>
                    <a:pt x="70691" y="12703"/>
                  </a:lnTo>
                  <a:lnTo>
                    <a:pt x="70691" y="8106"/>
                  </a:lnTo>
                  <a:lnTo>
                    <a:pt x="72788" y="8106"/>
                  </a:lnTo>
                  <a:cubicBezTo>
                    <a:pt x="72667" y="8025"/>
                    <a:pt x="72546" y="7944"/>
                    <a:pt x="72425" y="7864"/>
                  </a:cubicBezTo>
                  <a:lnTo>
                    <a:pt x="70691" y="7864"/>
                  </a:lnTo>
                  <a:lnTo>
                    <a:pt x="70691" y="6775"/>
                  </a:lnTo>
                  <a:cubicBezTo>
                    <a:pt x="70611" y="6694"/>
                    <a:pt x="70530" y="6654"/>
                    <a:pt x="70450" y="6613"/>
                  </a:cubicBezTo>
                  <a:lnTo>
                    <a:pt x="70450" y="7864"/>
                  </a:lnTo>
                  <a:lnTo>
                    <a:pt x="65893" y="7864"/>
                  </a:lnTo>
                  <a:lnTo>
                    <a:pt x="65893" y="4194"/>
                  </a:lnTo>
                  <a:cubicBezTo>
                    <a:pt x="65812" y="4154"/>
                    <a:pt x="65731" y="4113"/>
                    <a:pt x="65651" y="4073"/>
                  </a:cubicBezTo>
                  <a:lnTo>
                    <a:pt x="65651" y="7864"/>
                  </a:lnTo>
                  <a:lnTo>
                    <a:pt x="61054" y="7864"/>
                  </a:lnTo>
                  <a:lnTo>
                    <a:pt x="61054" y="3307"/>
                  </a:lnTo>
                  <a:lnTo>
                    <a:pt x="63796" y="3307"/>
                  </a:lnTo>
                  <a:lnTo>
                    <a:pt x="63191" y="3065"/>
                  </a:lnTo>
                  <a:lnTo>
                    <a:pt x="61054" y="3065"/>
                  </a:lnTo>
                  <a:lnTo>
                    <a:pt x="61054" y="2339"/>
                  </a:lnTo>
                  <a:cubicBezTo>
                    <a:pt x="60973" y="2299"/>
                    <a:pt x="60892" y="2258"/>
                    <a:pt x="60812" y="2258"/>
                  </a:cubicBezTo>
                  <a:lnTo>
                    <a:pt x="60812" y="3065"/>
                  </a:lnTo>
                  <a:lnTo>
                    <a:pt x="56255" y="3065"/>
                  </a:lnTo>
                  <a:lnTo>
                    <a:pt x="56255" y="1048"/>
                  </a:lnTo>
                  <a:cubicBezTo>
                    <a:pt x="56174" y="1008"/>
                    <a:pt x="56093" y="1008"/>
                    <a:pt x="56013" y="968"/>
                  </a:cubicBezTo>
                  <a:lnTo>
                    <a:pt x="56013" y="3065"/>
                  </a:lnTo>
                  <a:lnTo>
                    <a:pt x="51456" y="3065"/>
                  </a:lnTo>
                  <a:lnTo>
                    <a:pt x="51456" y="282"/>
                  </a:lnTo>
                  <a:cubicBezTo>
                    <a:pt x="51375" y="242"/>
                    <a:pt x="51295" y="242"/>
                    <a:pt x="51214" y="242"/>
                  </a:cubicBezTo>
                  <a:lnTo>
                    <a:pt x="51214" y="3065"/>
                  </a:lnTo>
                  <a:lnTo>
                    <a:pt x="46617" y="3065"/>
                  </a:lnTo>
                  <a:lnTo>
                    <a:pt x="46617" y="0"/>
                  </a:lnTo>
                  <a:lnTo>
                    <a:pt x="46496" y="0"/>
                  </a:lnTo>
                  <a:lnTo>
                    <a:pt x="46375" y="0"/>
                  </a:lnTo>
                  <a:lnTo>
                    <a:pt x="46375" y="3065"/>
                  </a:lnTo>
                  <a:lnTo>
                    <a:pt x="41818" y="3065"/>
                  </a:lnTo>
                  <a:lnTo>
                    <a:pt x="41818" y="242"/>
                  </a:lnTo>
                  <a:cubicBezTo>
                    <a:pt x="41737" y="242"/>
                    <a:pt x="41657" y="242"/>
                    <a:pt x="41576" y="242"/>
                  </a:cubicBezTo>
                  <a:lnTo>
                    <a:pt x="41576" y="3065"/>
                  </a:lnTo>
                  <a:lnTo>
                    <a:pt x="37019" y="3065"/>
                  </a:lnTo>
                  <a:lnTo>
                    <a:pt x="37019" y="968"/>
                  </a:lnTo>
                  <a:cubicBezTo>
                    <a:pt x="36939" y="1008"/>
                    <a:pt x="36858" y="1008"/>
                    <a:pt x="36777" y="1008"/>
                  </a:cubicBezTo>
                  <a:lnTo>
                    <a:pt x="36777" y="3065"/>
                  </a:lnTo>
                  <a:lnTo>
                    <a:pt x="32180" y="3065"/>
                  </a:lnTo>
                  <a:lnTo>
                    <a:pt x="32180" y="2258"/>
                  </a:lnTo>
                  <a:cubicBezTo>
                    <a:pt x="32099" y="2258"/>
                    <a:pt x="32019" y="2299"/>
                    <a:pt x="31938" y="2339"/>
                  </a:cubicBezTo>
                  <a:lnTo>
                    <a:pt x="31938" y="3065"/>
                  </a:lnTo>
                  <a:lnTo>
                    <a:pt x="29841" y="3065"/>
                  </a:lnTo>
                  <a:lnTo>
                    <a:pt x="29236" y="3307"/>
                  </a:lnTo>
                  <a:lnTo>
                    <a:pt x="31938" y="3307"/>
                  </a:lnTo>
                  <a:lnTo>
                    <a:pt x="31938" y="7904"/>
                  </a:lnTo>
                  <a:lnTo>
                    <a:pt x="27381" y="7904"/>
                  </a:lnTo>
                  <a:lnTo>
                    <a:pt x="27381" y="4113"/>
                  </a:lnTo>
                  <a:cubicBezTo>
                    <a:pt x="27301" y="4154"/>
                    <a:pt x="27220" y="4194"/>
                    <a:pt x="27139" y="4234"/>
                  </a:cubicBezTo>
                  <a:lnTo>
                    <a:pt x="27139" y="7904"/>
                  </a:lnTo>
                  <a:lnTo>
                    <a:pt x="22542" y="7904"/>
                  </a:lnTo>
                  <a:lnTo>
                    <a:pt x="22542" y="6613"/>
                  </a:lnTo>
                  <a:cubicBezTo>
                    <a:pt x="22462" y="6694"/>
                    <a:pt x="22381" y="6734"/>
                    <a:pt x="22300" y="6775"/>
                  </a:cubicBezTo>
                  <a:lnTo>
                    <a:pt x="22300" y="7904"/>
                  </a:lnTo>
                  <a:lnTo>
                    <a:pt x="20566" y="7904"/>
                  </a:lnTo>
                  <a:cubicBezTo>
                    <a:pt x="20445" y="7985"/>
                    <a:pt x="20324" y="8065"/>
                    <a:pt x="20203" y="8146"/>
                  </a:cubicBezTo>
                  <a:lnTo>
                    <a:pt x="22300" y="8146"/>
                  </a:lnTo>
                  <a:lnTo>
                    <a:pt x="22300" y="12703"/>
                  </a:lnTo>
                  <a:lnTo>
                    <a:pt x="17743" y="12703"/>
                  </a:lnTo>
                  <a:lnTo>
                    <a:pt x="17743" y="9961"/>
                  </a:lnTo>
                  <a:lnTo>
                    <a:pt x="17501" y="10162"/>
                  </a:lnTo>
                  <a:lnTo>
                    <a:pt x="17501" y="12703"/>
                  </a:lnTo>
                  <a:lnTo>
                    <a:pt x="14558" y="12703"/>
                  </a:lnTo>
                  <a:lnTo>
                    <a:pt x="14316" y="12945"/>
                  </a:lnTo>
                  <a:lnTo>
                    <a:pt x="17501" y="12945"/>
                  </a:lnTo>
                  <a:lnTo>
                    <a:pt x="17501" y="17542"/>
                  </a:lnTo>
                  <a:lnTo>
                    <a:pt x="12945" y="17542"/>
                  </a:lnTo>
                  <a:lnTo>
                    <a:pt x="12945" y="14316"/>
                  </a:lnTo>
                  <a:lnTo>
                    <a:pt x="12703" y="14598"/>
                  </a:lnTo>
                  <a:lnTo>
                    <a:pt x="12703" y="17542"/>
                  </a:lnTo>
                  <a:lnTo>
                    <a:pt x="10122" y="17542"/>
                  </a:lnTo>
                  <a:lnTo>
                    <a:pt x="9920" y="17784"/>
                  </a:lnTo>
                  <a:lnTo>
                    <a:pt x="12703" y="17784"/>
                  </a:lnTo>
                  <a:lnTo>
                    <a:pt x="12703" y="22341"/>
                  </a:lnTo>
                  <a:lnTo>
                    <a:pt x="8106" y="22341"/>
                  </a:lnTo>
                  <a:lnTo>
                    <a:pt x="8106" y="20244"/>
                  </a:lnTo>
                  <a:cubicBezTo>
                    <a:pt x="8025" y="20365"/>
                    <a:pt x="7944" y="20486"/>
                    <a:pt x="7864" y="20607"/>
                  </a:cubicBezTo>
                  <a:lnTo>
                    <a:pt x="7864" y="22341"/>
                  </a:lnTo>
                  <a:lnTo>
                    <a:pt x="6775" y="22341"/>
                  </a:lnTo>
                  <a:cubicBezTo>
                    <a:pt x="6694" y="22421"/>
                    <a:pt x="6654" y="22502"/>
                    <a:pt x="6613" y="22583"/>
                  </a:cubicBezTo>
                  <a:lnTo>
                    <a:pt x="7864" y="22583"/>
                  </a:lnTo>
                  <a:lnTo>
                    <a:pt x="7864" y="27139"/>
                  </a:lnTo>
                  <a:lnTo>
                    <a:pt x="4194" y="27139"/>
                  </a:lnTo>
                  <a:cubicBezTo>
                    <a:pt x="4154" y="27220"/>
                    <a:pt x="4113" y="27301"/>
                    <a:pt x="4073" y="27381"/>
                  </a:cubicBezTo>
                  <a:lnTo>
                    <a:pt x="7864" y="27381"/>
                  </a:lnTo>
                  <a:lnTo>
                    <a:pt x="7864" y="31978"/>
                  </a:lnTo>
                  <a:lnTo>
                    <a:pt x="3307" y="31978"/>
                  </a:lnTo>
                  <a:lnTo>
                    <a:pt x="3307" y="29236"/>
                  </a:lnTo>
                  <a:lnTo>
                    <a:pt x="3065" y="29841"/>
                  </a:lnTo>
                  <a:lnTo>
                    <a:pt x="3065" y="31978"/>
                  </a:lnTo>
                  <a:lnTo>
                    <a:pt x="2299" y="31978"/>
                  </a:lnTo>
                  <a:cubicBezTo>
                    <a:pt x="2299" y="32059"/>
                    <a:pt x="2258" y="32140"/>
                    <a:pt x="2218" y="32220"/>
                  </a:cubicBezTo>
                  <a:lnTo>
                    <a:pt x="3065" y="32220"/>
                  </a:lnTo>
                  <a:lnTo>
                    <a:pt x="3065" y="36777"/>
                  </a:lnTo>
                  <a:lnTo>
                    <a:pt x="1008" y="36777"/>
                  </a:lnTo>
                  <a:cubicBezTo>
                    <a:pt x="1008" y="36858"/>
                    <a:pt x="968" y="36939"/>
                    <a:pt x="968" y="37019"/>
                  </a:cubicBezTo>
                  <a:lnTo>
                    <a:pt x="3065" y="37019"/>
                  </a:lnTo>
                  <a:lnTo>
                    <a:pt x="3065" y="41576"/>
                  </a:lnTo>
                  <a:lnTo>
                    <a:pt x="242" y="41576"/>
                  </a:lnTo>
                  <a:cubicBezTo>
                    <a:pt x="242" y="41657"/>
                    <a:pt x="242" y="41737"/>
                    <a:pt x="242" y="41818"/>
                  </a:cubicBezTo>
                  <a:lnTo>
                    <a:pt x="3065" y="41818"/>
                  </a:lnTo>
                  <a:lnTo>
                    <a:pt x="3065" y="46415"/>
                  </a:lnTo>
                  <a:lnTo>
                    <a:pt x="0" y="46415"/>
                  </a:lnTo>
                  <a:lnTo>
                    <a:pt x="0" y="46536"/>
                  </a:lnTo>
                  <a:lnTo>
                    <a:pt x="0" y="46657"/>
                  </a:lnTo>
                  <a:lnTo>
                    <a:pt x="3065" y="46657"/>
                  </a:lnTo>
                  <a:lnTo>
                    <a:pt x="3065" y="51214"/>
                  </a:lnTo>
                  <a:lnTo>
                    <a:pt x="242" y="51214"/>
                  </a:lnTo>
                  <a:cubicBezTo>
                    <a:pt x="242" y="51295"/>
                    <a:pt x="242" y="51375"/>
                    <a:pt x="242" y="51456"/>
                  </a:cubicBezTo>
                  <a:lnTo>
                    <a:pt x="3065" y="51456"/>
                  </a:lnTo>
                  <a:lnTo>
                    <a:pt x="3065" y="56053"/>
                  </a:lnTo>
                  <a:lnTo>
                    <a:pt x="968" y="56053"/>
                  </a:lnTo>
                  <a:cubicBezTo>
                    <a:pt x="968" y="56134"/>
                    <a:pt x="1008" y="56174"/>
                    <a:pt x="1008" y="56295"/>
                  </a:cubicBezTo>
                  <a:lnTo>
                    <a:pt x="3065" y="56295"/>
                  </a:lnTo>
                  <a:lnTo>
                    <a:pt x="3065" y="60852"/>
                  </a:lnTo>
                  <a:lnTo>
                    <a:pt x="2218" y="60852"/>
                  </a:lnTo>
                  <a:cubicBezTo>
                    <a:pt x="2258" y="60933"/>
                    <a:pt x="2299" y="61013"/>
                    <a:pt x="2299" y="61094"/>
                  </a:cubicBezTo>
                  <a:lnTo>
                    <a:pt x="3065" y="61094"/>
                  </a:lnTo>
                  <a:lnTo>
                    <a:pt x="3065" y="63191"/>
                  </a:lnTo>
                  <a:lnTo>
                    <a:pt x="3307" y="63836"/>
                  </a:lnTo>
                  <a:lnTo>
                    <a:pt x="3307" y="61094"/>
                  </a:lnTo>
                  <a:lnTo>
                    <a:pt x="7864" y="61094"/>
                  </a:lnTo>
                  <a:lnTo>
                    <a:pt x="7864" y="65651"/>
                  </a:lnTo>
                  <a:lnTo>
                    <a:pt x="4073" y="65651"/>
                  </a:lnTo>
                  <a:cubicBezTo>
                    <a:pt x="4113" y="65731"/>
                    <a:pt x="4154" y="65812"/>
                    <a:pt x="4194" y="65893"/>
                  </a:cubicBezTo>
                  <a:lnTo>
                    <a:pt x="7864" y="65893"/>
                  </a:lnTo>
                  <a:lnTo>
                    <a:pt x="7864" y="70490"/>
                  </a:lnTo>
                  <a:lnTo>
                    <a:pt x="6613" y="70490"/>
                  </a:lnTo>
                  <a:cubicBezTo>
                    <a:pt x="6654" y="70570"/>
                    <a:pt x="6694" y="70651"/>
                    <a:pt x="6775" y="70732"/>
                  </a:cubicBezTo>
                  <a:lnTo>
                    <a:pt x="7864" y="70732"/>
                  </a:lnTo>
                  <a:lnTo>
                    <a:pt x="7864" y="72466"/>
                  </a:lnTo>
                  <a:cubicBezTo>
                    <a:pt x="7944" y="72587"/>
                    <a:pt x="8025" y="72708"/>
                    <a:pt x="8106" y="72829"/>
                  </a:cubicBezTo>
                  <a:lnTo>
                    <a:pt x="8106" y="70732"/>
                  </a:lnTo>
                  <a:lnTo>
                    <a:pt x="12703" y="70732"/>
                  </a:lnTo>
                  <a:lnTo>
                    <a:pt x="12703" y="75289"/>
                  </a:lnTo>
                  <a:lnTo>
                    <a:pt x="9920" y="75289"/>
                  </a:lnTo>
                  <a:lnTo>
                    <a:pt x="10122" y="75531"/>
                  </a:lnTo>
                  <a:lnTo>
                    <a:pt x="12703" y="75531"/>
                  </a:lnTo>
                  <a:lnTo>
                    <a:pt x="12703" y="78474"/>
                  </a:lnTo>
                  <a:lnTo>
                    <a:pt x="12945" y="78716"/>
                  </a:lnTo>
                  <a:lnTo>
                    <a:pt x="12945" y="75531"/>
                  </a:lnTo>
                  <a:lnTo>
                    <a:pt x="17501" y="75531"/>
                  </a:lnTo>
                  <a:lnTo>
                    <a:pt x="17501" y="80087"/>
                  </a:lnTo>
                  <a:lnTo>
                    <a:pt x="14316" y="80087"/>
                  </a:lnTo>
                  <a:lnTo>
                    <a:pt x="14558" y="80329"/>
                  </a:lnTo>
                  <a:lnTo>
                    <a:pt x="17501" y="80329"/>
                  </a:lnTo>
                  <a:lnTo>
                    <a:pt x="17501" y="82910"/>
                  </a:lnTo>
                  <a:lnTo>
                    <a:pt x="17743" y="83072"/>
                  </a:lnTo>
                  <a:lnTo>
                    <a:pt x="17743" y="80329"/>
                  </a:lnTo>
                  <a:lnTo>
                    <a:pt x="22300" y="80329"/>
                  </a:lnTo>
                  <a:lnTo>
                    <a:pt x="22300" y="84927"/>
                  </a:lnTo>
                  <a:lnTo>
                    <a:pt x="20203" y="84927"/>
                  </a:lnTo>
                  <a:cubicBezTo>
                    <a:pt x="20324" y="85007"/>
                    <a:pt x="20445" y="85088"/>
                    <a:pt x="20566" y="85168"/>
                  </a:cubicBezTo>
                  <a:lnTo>
                    <a:pt x="22300" y="85168"/>
                  </a:lnTo>
                  <a:lnTo>
                    <a:pt x="22300" y="86257"/>
                  </a:lnTo>
                  <a:cubicBezTo>
                    <a:pt x="22381" y="86338"/>
                    <a:pt x="22462" y="86378"/>
                    <a:pt x="22542" y="86419"/>
                  </a:cubicBezTo>
                  <a:lnTo>
                    <a:pt x="22542" y="85168"/>
                  </a:lnTo>
                  <a:lnTo>
                    <a:pt x="27139" y="85168"/>
                  </a:lnTo>
                  <a:lnTo>
                    <a:pt x="27139" y="88838"/>
                  </a:lnTo>
                  <a:cubicBezTo>
                    <a:pt x="27220" y="88878"/>
                    <a:pt x="27301" y="88919"/>
                    <a:pt x="27381" y="88959"/>
                  </a:cubicBezTo>
                  <a:lnTo>
                    <a:pt x="27381" y="85168"/>
                  </a:lnTo>
                  <a:lnTo>
                    <a:pt x="31938" y="85168"/>
                  </a:lnTo>
                  <a:lnTo>
                    <a:pt x="31938" y="89725"/>
                  </a:lnTo>
                  <a:lnTo>
                    <a:pt x="29236" y="89725"/>
                  </a:lnTo>
                  <a:lnTo>
                    <a:pt x="29841" y="89967"/>
                  </a:lnTo>
                  <a:lnTo>
                    <a:pt x="31938" y="89967"/>
                  </a:lnTo>
                  <a:lnTo>
                    <a:pt x="31938" y="90733"/>
                  </a:lnTo>
                  <a:cubicBezTo>
                    <a:pt x="32019" y="90733"/>
                    <a:pt x="32099" y="90774"/>
                    <a:pt x="32180" y="90814"/>
                  </a:cubicBezTo>
                  <a:lnTo>
                    <a:pt x="32180" y="89967"/>
                  </a:lnTo>
                  <a:lnTo>
                    <a:pt x="36777" y="89967"/>
                  </a:lnTo>
                  <a:lnTo>
                    <a:pt x="36777" y="92024"/>
                  </a:lnTo>
                  <a:cubicBezTo>
                    <a:pt x="36858" y="92024"/>
                    <a:pt x="36939" y="92064"/>
                    <a:pt x="37019" y="92064"/>
                  </a:cubicBezTo>
                  <a:lnTo>
                    <a:pt x="37019" y="89967"/>
                  </a:lnTo>
                  <a:lnTo>
                    <a:pt x="41576" y="89967"/>
                  </a:lnTo>
                  <a:lnTo>
                    <a:pt x="41576" y="92790"/>
                  </a:lnTo>
                  <a:cubicBezTo>
                    <a:pt x="41657" y="92790"/>
                    <a:pt x="41737" y="92790"/>
                    <a:pt x="41818" y="92790"/>
                  </a:cubicBezTo>
                  <a:lnTo>
                    <a:pt x="41818" y="89967"/>
                  </a:lnTo>
                  <a:lnTo>
                    <a:pt x="46375" y="89967"/>
                  </a:lnTo>
                  <a:lnTo>
                    <a:pt x="46375" y="93032"/>
                  </a:lnTo>
                  <a:lnTo>
                    <a:pt x="46496" y="93032"/>
                  </a:lnTo>
                  <a:lnTo>
                    <a:pt x="46617" y="93032"/>
                  </a:lnTo>
                  <a:lnTo>
                    <a:pt x="46617" y="89967"/>
                  </a:lnTo>
                  <a:lnTo>
                    <a:pt x="51214" y="89967"/>
                  </a:lnTo>
                  <a:lnTo>
                    <a:pt x="51214" y="92790"/>
                  </a:lnTo>
                  <a:cubicBezTo>
                    <a:pt x="51295" y="92790"/>
                    <a:pt x="51375" y="92790"/>
                    <a:pt x="51456" y="92790"/>
                  </a:cubicBezTo>
                  <a:lnTo>
                    <a:pt x="51456" y="89967"/>
                  </a:lnTo>
                  <a:lnTo>
                    <a:pt x="56013" y="89967"/>
                  </a:lnTo>
                  <a:lnTo>
                    <a:pt x="56013" y="92064"/>
                  </a:lnTo>
                  <a:cubicBezTo>
                    <a:pt x="56093" y="92064"/>
                    <a:pt x="56174" y="92024"/>
                    <a:pt x="56255" y="92024"/>
                  </a:cubicBezTo>
                  <a:lnTo>
                    <a:pt x="56255" y="89967"/>
                  </a:lnTo>
                  <a:lnTo>
                    <a:pt x="60812" y="89967"/>
                  </a:lnTo>
                  <a:lnTo>
                    <a:pt x="60812" y="90814"/>
                  </a:lnTo>
                  <a:cubicBezTo>
                    <a:pt x="60892" y="90774"/>
                    <a:pt x="60973" y="90733"/>
                    <a:pt x="61054" y="90733"/>
                  </a:cubicBezTo>
                  <a:lnTo>
                    <a:pt x="61054" y="89967"/>
                  </a:lnTo>
                  <a:lnTo>
                    <a:pt x="63191" y="89967"/>
                  </a:lnTo>
                  <a:lnTo>
                    <a:pt x="63796" y="89725"/>
                  </a:lnTo>
                  <a:lnTo>
                    <a:pt x="61054" y="89725"/>
                  </a:lnTo>
                  <a:lnTo>
                    <a:pt x="61054" y="85168"/>
                  </a:lnTo>
                  <a:lnTo>
                    <a:pt x="65651" y="85168"/>
                  </a:lnTo>
                  <a:lnTo>
                    <a:pt x="65651" y="88959"/>
                  </a:lnTo>
                  <a:cubicBezTo>
                    <a:pt x="65731" y="88919"/>
                    <a:pt x="65812" y="88878"/>
                    <a:pt x="65893" y="88838"/>
                  </a:cubicBezTo>
                  <a:lnTo>
                    <a:pt x="65893" y="85168"/>
                  </a:lnTo>
                  <a:lnTo>
                    <a:pt x="70450" y="85168"/>
                  </a:lnTo>
                  <a:lnTo>
                    <a:pt x="70450" y="86419"/>
                  </a:lnTo>
                  <a:cubicBezTo>
                    <a:pt x="70530" y="86378"/>
                    <a:pt x="70611" y="86338"/>
                    <a:pt x="70691" y="86257"/>
                  </a:cubicBezTo>
                  <a:lnTo>
                    <a:pt x="70691" y="85168"/>
                  </a:lnTo>
                  <a:lnTo>
                    <a:pt x="72425" y="85168"/>
                  </a:lnTo>
                  <a:cubicBezTo>
                    <a:pt x="72546" y="85088"/>
                    <a:pt x="72667" y="85007"/>
                    <a:pt x="72788" y="84927"/>
                  </a:cubicBezTo>
                  <a:lnTo>
                    <a:pt x="70691" y="84927"/>
                  </a:lnTo>
                  <a:lnTo>
                    <a:pt x="70691" y="80329"/>
                  </a:lnTo>
                  <a:lnTo>
                    <a:pt x="75248" y="80329"/>
                  </a:lnTo>
                  <a:lnTo>
                    <a:pt x="75248" y="83072"/>
                  </a:lnTo>
                  <a:lnTo>
                    <a:pt x="75490" y="82910"/>
                  </a:lnTo>
                  <a:lnTo>
                    <a:pt x="75490" y="80329"/>
                  </a:lnTo>
                  <a:lnTo>
                    <a:pt x="78434" y="80329"/>
                  </a:lnTo>
                  <a:lnTo>
                    <a:pt x="78716" y="80087"/>
                  </a:lnTo>
                  <a:lnTo>
                    <a:pt x="75490" y="80087"/>
                  </a:lnTo>
                  <a:lnTo>
                    <a:pt x="75490" y="75531"/>
                  </a:lnTo>
                  <a:lnTo>
                    <a:pt x="80087" y="75531"/>
                  </a:lnTo>
                  <a:lnTo>
                    <a:pt x="80087" y="78716"/>
                  </a:lnTo>
                  <a:lnTo>
                    <a:pt x="80329" y="78474"/>
                  </a:lnTo>
                  <a:lnTo>
                    <a:pt x="80329" y="75531"/>
                  </a:lnTo>
                  <a:lnTo>
                    <a:pt x="82870" y="75531"/>
                  </a:lnTo>
                  <a:lnTo>
                    <a:pt x="83072" y="75289"/>
                  </a:lnTo>
                  <a:lnTo>
                    <a:pt x="80329" y="75289"/>
                  </a:lnTo>
                  <a:lnTo>
                    <a:pt x="80329" y="70732"/>
                  </a:lnTo>
                  <a:lnTo>
                    <a:pt x="84886" y="70732"/>
                  </a:lnTo>
                  <a:lnTo>
                    <a:pt x="84886" y="72829"/>
                  </a:lnTo>
                  <a:cubicBezTo>
                    <a:pt x="84967" y="72708"/>
                    <a:pt x="85048" y="72587"/>
                    <a:pt x="85128" y="72466"/>
                  </a:cubicBezTo>
                  <a:lnTo>
                    <a:pt x="85128" y="70732"/>
                  </a:lnTo>
                  <a:lnTo>
                    <a:pt x="86257" y="70732"/>
                  </a:lnTo>
                  <a:cubicBezTo>
                    <a:pt x="86298" y="70651"/>
                    <a:pt x="86338" y="70570"/>
                    <a:pt x="86378" y="70490"/>
                  </a:cubicBezTo>
                  <a:lnTo>
                    <a:pt x="85128" y="70490"/>
                  </a:lnTo>
                  <a:lnTo>
                    <a:pt x="85128" y="65893"/>
                  </a:lnTo>
                  <a:lnTo>
                    <a:pt x="88798" y="65893"/>
                  </a:lnTo>
                  <a:cubicBezTo>
                    <a:pt x="88838" y="65812"/>
                    <a:pt x="88879" y="65731"/>
                    <a:pt x="88919" y="65651"/>
                  </a:cubicBezTo>
                  <a:lnTo>
                    <a:pt x="85128" y="65651"/>
                  </a:lnTo>
                  <a:lnTo>
                    <a:pt x="85128" y="61094"/>
                  </a:lnTo>
                  <a:lnTo>
                    <a:pt x="89685" y="61094"/>
                  </a:lnTo>
                  <a:close/>
                  <a:moveTo>
                    <a:pt x="85128" y="32180"/>
                  </a:moveTo>
                  <a:lnTo>
                    <a:pt x="89685" y="32180"/>
                  </a:lnTo>
                  <a:lnTo>
                    <a:pt x="89685" y="36777"/>
                  </a:lnTo>
                  <a:lnTo>
                    <a:pt x="85128" y="36777"/>
                  </a:lnTo>
                  <a:close/>
                  <a:moveTo>
                    <a:pt x="85128" y="37019"/>
                  </a:moveTo>
                  <a:lnTo>
                    <a:pt x="89685" y="37019"/>
                  </a:lnTo>
                  <a:lnTo>
                    <a:pt x="89685" y="41576"/>
                  </a:lnTo>
                  <a:lnTo>
                    <a:pt x="85128" y="41576"/>
                  </a:lnTo>
                  <a:close/>
                  <a:moveTo>
                    <a:pt x="85128" y="41818"/>
                  </a:moveTo>
                  <a:lnTo>
                    <a:pt x="89685" y="41818"/>
                  </a:lnTo>
                  <a:lnTo>
                    <a:pt x="89685" y="46375"/>
                  </a:lnTo>
                  <a:lnTo>
                    <a:pt x="85128" y="46375"/>
                  </a:lnTo>
                  <a:close/>
                  <a:moveTo>
                    <a:pt x="85128" y="46617"/>
                  </a:moveTo>
                  <a:lnTo>
                    <a:pt x="89685" y="46617"/>
                  </a:lnTo>
                  <a:lnTo>
                    <a:pt x="89685" y="51214"/>
                  </a:lnTo>
                  <a:lnTo>
                    <a:pt x="85128" y="51214"/>
                  </a:lnTo>
                  <a:close/>
                  <a:moveTo>
                    <a:pt x="85128" y="51456"/>
                  </a:moveTo>
                  <a:lnTo>
                    <a:pt x="89685" y="51456"/>
                  </a:lnTo>
                  <a:lnTo>
                    <a:pt x="89685" y="56013"/>
                  </a:lnTo>
                  <a:lnTo>
                    <a:pt x="85128" y="56013"/>
                  </a:lnTo>
                  <a:close/>
                  <a:moveTo>
                    <a:pt x="85128" y="56255"/>
                  </a:moveTo>
                  <a:lnTo>
                    <a:pt x="89685" y="56255"/>
                  </a:lnTo>
                  <a:lnTo>
                    <a:pt x="89685" y="60812"/>
                  </a:lnTo>
                  <a:lnTo>
                    <a:pt x="85128" y="60812"/>
                  </a:lnTo>
                  <a:close/>
                  <a:moveTo>
                    <a:pt x="7904" y="60812"/>
                  </a:moveTo>
                  <a:lnTo>
                    <a:pt x="3347" y="60812"/>
                  </a:lnTo>
                  <a:lnTo>
                    <a:pt x="3347" y="56255"/>
                  </a:lnTo>
                  <a:lnTo>
                    <a:pt x="7904" y="56255"/>
                  </a:lnTo>
                  <a:close/>
                  <a:moveTo>
                    <a:pt x="7904" y="56013"/>
                  </a:moveTo>
                  <a:lnTo>
                    <a:pt x="3347" y="56013"/>
                  </a:lnTo>
                  <a:lnTo>
                    <a:pt x="3347" y="51456"/>
                  </a:lnTo>
                  <a:lnTo>
                    <a:pt x="7904" y="51456"/>
                  </a:lnTo>
                  <a:close/>
                  <a:moveTo>
                    <a:pt x="7904" y="51214"/>
                  </a:moveTo>
                  <a:lnTo>
                    <a:pt x="3347" y="51214"/>
                  </a:lnTo>
                  <a:lnTo>
                    <a:pt x="3347" y="46617"/>
                  </a:lnTo>
                  <a:lnTo>
                    <a:pt x="7904" y="46617"/>
                  </a:lnTo>
                  <a:close/>
                  <a:moveTo>
                    <a:pt x="7904" y="46375"/>
                  </a:moveTo>
                  <a:lnTo>
                    <a:pt x="3347" y="46375"/>
                  </a:lnTo>
                  <a:lnTo>
                    <a:pt x="3347" y="41818"/>
                  </a:lnTo>
                  <a:lnTo>
                    <a:pt x="7904" y="41818"/>
                  </a:lnTo>
                  <a:close/>
                  <a:moveTo>
                    <a:pt x="7904" y="41576"/>
                  </a:moveTo>
                  <a:lnTo>
                    <a:pt x="3347" y="41576"/>
                  </a:lnTo>
                  <a:lnTo>
                    <a:pt x="3347" y="37019"/>
                  </a:lnTo>
                  <a:lnTo>
                    <a:pt x="7904" y="37019"/>
                  </a:lnTo>
                  <a:close/>
                  <a:moveTo>
                    <a:pt x="7904" y="36777"/>
                  </a:moveTo>
                  <a:lnTo>
                    <a:pt x="3347" y="36777"/>
                  </a:lnTo>
                  <a:lnTo>
                    <a:pt x="3347" y="32180"/>
                  </a:lnTo>
                  <a:lnTo>
                    <a:pt x="7904" y="32180"/>
                  </a:lnTo>
                  <a:close/>
                  <a:moveTo>
                    <a:pt x="12703" y="70449"/>
                  </a:moveTo>
                  <a:lnTo>
                    <a:pt x="8146" y="70449"/>
                  </a:lnTo>
                  <a:lnTo>
                    <a:pt x="8146" y="65893"/>
                  </a:lnTo>
                  <a:lnTo>
                    <a:pt x="12703" y="65893"/>
                  </a:lnTo>
                  <a:close/>
                  <a:moveTo>
                    <a:pt x="12703" y="65610"/>
                  </a:moveTo>
                  <a:lnTo>
                    <a:pt x="8146" y="65610"/>
                  </a:lnTo>
                  <a:lnTo>
                    <a:pt x="8146" y="61054"/>
                  </a:lnTo>
                  <a:lnTo>
                    <a:pt x="12703" y="61054"/>
                  </a:lnTo>
                  <a:close/>
                  <a:moveTo>
                    <a:pt x="12703" y="60812"/>
                  </a:moveTo>
                  <a:lnTo>
                    <a:pt x="8146" y="60812"/>
                  </a:lnTo>
                  <a:lnTo>
                    <a:pt x="8146" y="56255"/>
                  </a:lnTo>
                  <a:lnTo>
                    <a:pt x="12703" y="56255"/>
                  </a:lnTo>
                  <a:close/>
                  <a:moveTo>
                    <a:pt x="12703" y="56013"/>
                  </a:moveTo>
                  <a:lnTo>
                    <a:pt x="8146" y="56013"/>
                  </a:lnTo>
                  <a:lnTo>
                    <a:pt x="8146" y="51456"/>
                  </a:lnTo>
                  <a:lnTo>
                    <a:pt x="12703" y="51456"/>
                  </a:lnTo>
                  <a:close/>
                  <a:moveTo>
                    <a:pt x="12703" y="51174"/>
                  </a:moveTo>
                  <a:lnTo>
                    <a:pt x="8146" y="51174"/>
                  </a:lnTo>
                  <a:lnTo>
                    <a:pt x="8146" y="46617"/>
                  </a:lnTo>
                  <a:lnTo>
                    <a:pt x="12703" y="46617"/>
                  </a:lnTo>
                  <a:close/>
                  <a:moveTo>
                    <a:pt x="12703" y="46375"/>
                  </a:moveTo>
                  <a:lnTo>
                    <a:pt x="8146" y="46375"/>
                  </a:lnTo>
                  <a:lnTo>
                    <a:pt x="8146" y="41818"/>
                  </a:lnTo>
                  <a:lnTo>
                    <a:pt x="12703" y="41818"/>
                  </a:lnTo>
                  <a:close/>
                  <a:moveTo>
                    <a:pt x="12703" y="41576"/>
                  </a:moveTo>
                  <a:lnTo>
                    <a:pt x="8146" y="41576"/>
                  </a:lnTo>
                  <a:lnTo>
                    <a:pt x="8146" y="36979"/>
                  </a:lnTo>
                  <a:lnTo>
                    <a:pt x="12703" y="36979"/>
                  </a:lnTo>
                  <a:close/>
                  <a:moveTo>
                    <a:pt x="12703" y="36737"/>
                  </a:moveTo>
                  <a:lnTo>
                    <a:pt x="8146" y="36737"/>
                  </a:lnTo>
                  <a:lnTo>
                    <a:pt x="8146" y="32180"/>
                  </a:lnTo>
                  <a:lnTo>
                    <a:pt x="12703" y="32180"/>
                  </a:lnTo>
                  <a:close/>
                  <a:moveTo>
                    <a:pt x="12703" y="31938"/>
                  </a:moveTo>
                  <a:lnTo>
                    <a:pt x="8146" y="31938"/>
                  </a:lnTo>
                  <a:lnTo>
                    <a:pt x="8146" y="27381"/>
                  </a:lnTo>
                  <a:lnTo>
                    <a:pt x="12703" y="27381"/>
                  </a:lnTo>
                  <a:close/>
                  <a:moveTo>
                    <a:pt x="12703" y="27139"/>
                  </a:moveTo>
                  <a:lnTo>
                    <a:pt x="8146" y="27139"/>
                  </a:lnTo>
                  <a:lnTo>
                    <a:pt x="8146" y="22542"/>
                  </a:lnTo>
                  <a:lnTo>
                    <a:pt x="12703" y="22542"/>
                  </a:lnTo>
                  <a:close/>
                  <a:moveTo>
                    <a:pt x="17542" y="75248"/>
                  </a:moveTo>
                  <a:lnTo>
                    <a:pt x="12945" y="75248"/>
                  </a:lnTo>
                  <a:lnTo>
                    <a:pt x="12945" y="70651"/>
                  </a:lnTo>
                  <a:lnTo>
                    <a:pt x="17542" y="70651"/>
                  </a:lnTo>
                  <a:close/>
                  <a:moveTo>
                    <a:pt x="17542" y="70449"/>
                  </a:moveTo>
                  <a:lnTo>
                    <a:pt x="12945" y="70449"/>
                  </a:lnTo>
                  <a:lnTo>
                    <a:pt x="12945" y="65852"/>
                  </a:lnTo>
                  <a:lnTo>
                    <a:pt x="17542" y="65852"/>
                  </a:lnTo>
                  <a:close/>
                  <a:moveTo>
                    <a:pt x="17542" y="65610"/>
                  </a:moveTo>
                  <a:lnTo>
                    <a:pt x="12945" y="65610"/>
                  </a:lnTo>
                  <a:lnTo>
                    <a:pt x="12945" y="61054"/>
                  </a:lnTo>
                  <a:lnTo>
                    <a:pt x="17542" y="61054"/>
                  </a:lnTo>
                  <a:close/>
                  <a:moveTo>
                    <a:pt x="17542" y="60812"/>
                  </a:moveTo>
                  <a:lnTo>
                    <a:pt x="12945" y="60812"/>
                  </a:lnTo>
                  <a:lnTo>
                    <a:pt x="12945" y="56214"/>
                  </a:lnTo>
                  <a:lnTo>
                    <a:pt x="17542" y="56214"/>
                  </a:lnTo>
                  <a:close/>
                  <a:moveTo>
                    <a:pt x="17542" y="55972"/>
                  </a:moveTo>
                  <a:lnTo>
                    <a:pt x="12945" y="55972"/>
                  </a:lnTo>
                  <a:lnTo>
                    <a:pt x="12945" y="51416"/>
                  </a:lnTo>
                  <a:lnTo>
                    <a:pt x="17542" y="51416"/>
                  </a:lnTo>
                  <a:close/>
                  <a:moveTo>
                    <a:pt x="17542" y="51174"/>
                  </a:moveTo>
                  <a:lnTo>
                    <a:pt x="12945" y="51174"/>
                  </a:lnTo>
                  <a:lnTo>
                    <a:pt x="12945" y="46617"/>
                  </a:lnTo>
                  <a:lnTo>
                    <a:pt x="17542" y="46617"/>
                  </a:lnTo>
                  <a:close/>
                  <a:moveTo>
                    <a:pt x="17542" y="46375"/>
                  </a:moveTo>
                  <a:lnTo>
                    <a:pt x="12945" y="46375"/>
                  </a:lnTo>
                  <a:lnTo>
                    <a:pt x="12945" y="41778"/>
                  </a:lnTo>
                  <a:lnTo>
                    <a:pt x="17542" y="41778"/>
                  </a:lnTo>
                  <a:close/>
                  <a:moveTo>
                    <a:pt x="17542" y="41536"/>
                  </a:moveTo>
                  <a:lnTo>
                    <a:pt x="12945" y="41536"/>
                  </a:lnTo>
                  <a:lnTo>
                    <a:pt x="12945" y="36979"/>
                  </a:lnTo>
                  <a:lnTo>
                    <a:pt x="17542" y="36979"/>
                  </a:lnTo>
                  <a:close/>
                  <a:moveTo>
                    <a:pt x="17542" y="36737"/>
                  </a:moveTo>
                  <a:lnTo>
                    <a:pt x="12945" y="36737"/>
                  </a:lnTo>
                  <a:lnTo>
                    <a:pt x="12945" y="32180"/>
                  </a:lnTo>
                  <a:lnTo>
                    <a:pt x="17542" y="32180"/>
                  </a:lnTo>
                  <a:close/>
                  <a:moveTo>
                    <a:pt x="17542" y="31938"/>
                  </a:moveTo>
                  <a:lnTo>
                    <a:pt x="12945" y="31938"/>
                  </a:lnTo>
                  <a:lnTo>
                    <a:pt x="12945" y="27341"/>
                  </a:lnTo>
                  <a:lnTo>
                    <a:pt x="17542" y="27341"/>
                  </a:lnTo>
                  <a:close/>
                  <a:moveTo>
                    <a:pt x="17542" y="27099"/>
                  </a:moveTo>
                  <a:lnTo>
                    <a:pt x="12945" y="27099"/>
                  </a:lnTo>
                  <a:lnTo>
                    <a:pt x="12945" y="22542"/>
                  </a:lnTo>
                  <a:lnTo>
                    <a:pt x="17542" y="22542"/>
                  </a:lnTo>
                  <a:close/>
                  <a:moveTo>
                    <a:pt x="17542" y="22300"/>
                  </a:moveTo>
                  <a:lnTo>
                    <a:pt x="12945" y="22300"/>
                  </a:lnTo>
                  <a:lnTo>
                    <a:pt x="12945" y="17743"/>
                  </a:lnTo>
                  <a:lnTo>
                    <a:pt x="17542" y="17743"/>
                  </a:lnTo>
                  <a:close/>
                  <a:moveTo>
                    <a:pt x="22341" y="80047"/>
                  </a:moveTo>
                  <a:lnTo>
                    <a:pt x="17784" y="80047"/>
                  </a:lnTo>
                  <a:lnTo>
                    <a:pt x="17784" y="75450"/>
                  </a:lnTo>
                  <a:lnTo>
                    <a:pt x="22341" y="75450"/>
                  </a:lnTo>
                  <a:close/>
                  <a:moveTo>
                    <a:pt x="22341" y="75208"/>
                  </a:moveTo>
                  <a:lnTo>
                    <a:pt x="17784" y="75208"/>
                  </a:lnTo>
                  <a:lnTo>
                    <a:pt x="17784" y="70651"/>
                  </a:lnTo>
                  <a:lnTo>
                    <a:pt x="22341" y="70651"/>
                  </a:lnTo>
                  <a:close/>
                  <a:moveTo>
                    <a:pt x="22341" y="70409"/>
                  </a:moveTo>
                  <a:lnTo>
                    <a:pt x="17784" y="70409"/>
                  </a:lnTo>
                  <a:lnTo>
                    <a:pt x="17784" y="65852"/>
                  </a:lnTo>
                  <a:lnTo>
                    <a:pt x="22341" y="65852"/>
                  </a:lnTo>
                  <a:close/>
                  <a:moveTo>
                    <a:pt x="22341" y="65610"/>
                  </a:moveTo>
                  <a:lnTo>
                    <a:pt x="17784" y="65610"/>
                  </a:lnTo>
                  <a:lnTo>
                    <a:pt x="17784" y="61013"/>
                  </a:lnTo>
                  <a:lnTo>
                    <a:pt x="22341" y="61013"/>
                  </a:lnTo>
                  <a:close/>
                  <a:moveTo>
                    <a:pt x="22341" y="60771"/>
                  </a:moveTo>
                  <a:lnTo>
                    <a:pt x="17784" y="60771"/>
                  </a:lnTo>
                  <a:lnTo>
                    <a:pt x="17784" y="56214"/>
                  </a:lnTo>
                  <a:lnTo>
                    <a:pt x="22341" y="56214"/>
                  </a:lnTo>
                  <a:close/>
                  <a:moveTo>
                    <a:pt x="22341" y="55972"/>
                  </a:moveTo>
                  <a:lnTo>
                    <a:pt x="17784" y="55972"/>
                  </a:lnTo>
                  <a:lnTo>
                    <a:pt x="17784" y="51416"/>
                  </a:lnTo>
                  <a:lnTo>
                    <a:pt x="22341" y="51416"/>
                  </a:lnTo>
                  <a:close/>
                  <a:moveTo>
                    <a:pt x="22341" y="51174"/>
                  </a:moveTo>
                  <a:lnTo>
                    <a:pt x="17784" y="51174"/>
                  </a:lnTo>
                  <a:lnTo>
                    <a:pt x="17784" y="46577"/>
                  </a:lnTo>
                  <a:lnTo>
                    <a:pt x="22341" y="46577"/>
                  </a:lnTo>
                  <a:close/>
                  <a:moveTo>
                    <a:pt x="22341" y="46335"/>
                  </a:moveTo>
                  <a:lnTo>
                    <a:pt x="17784" y="46335"/>
                  </a:lnTo>
                  <a:lnTo>
                    <a:pt x="17784" y="41778"/>
                  </a:lnTo>
                  <a:lnTo>
                    <a:pt x="22341" y="41778"/>
                  </a:lnTo>
                  <a:close/>
                  <a:moveTo>
                    <a:pt x="22341" y="41536"/>
                  </a:moveTo>
                  <a:lnTo>
                    <a:pt x="17784" y="41536"/>
                  </a:lnTo>
                  <a:lnTo>
                    <a:pt x="17784" y="36939"/>
                  </a:lnTo>
                  <a:lnTo>
                    <a:pt x="22341" y="36939"/>
                  </a:lnTo>
                  <a:close/>
                  <a:moveTo>
                    <a:pt x="22341" y="36737"/>
                  </a:moveTo>
                  <a:lnTo>
                    <a:pt x="17784" y="36737"/>
                  </a:lnTo>
                  <a:lnTo>
                    <a:pt x="17784" y="32140"/>
                  </a:lnTo>
                  <a:lnTo>
                    <a:pt x="22341" y="32140"/>
                  </a:lnTo>
                  <a:close/>
                  <a:moveTo>
                    <a:pt x="22341" y="31898"/>
                  </a:moveTo>
                  <a:lnTo>
                    <a:pt x="17784" y="31898"/>
                  </a:lnTo>
                  <a:lnTo>
                    <a:pt x="17784" y="27341"/>
                  </a:lnTo>
                  <a:lnTo>
                    <a:pt x="22341" y="27341"/>
                  </a:lnTo>
                  <a:close/>
                  <a:moveTo>
                    <a:pt x="22341" y="27099"/>
                  </a:moveTo>
                  <a:lnTo>
                    <a:pt x="17784" y="27099"/>
                  </a:lnTo>
                  <a:lnTo>
                    <a:pt x="17784" y="22502"/>
                  </a:lnTo>
                  <a:lnTo>
                    <a:pt x="22341" y="22502"/>
                  </a:lnTo>
                  <a:close/>
                  <a:moveTo>
                    <a:pt x="22341" y="22260"/>
                  </a:moveTo>
                  <a:lnTo>
                    <a:pt x="17784" y="22260"/>
                  </a:lnTo>
                  <a:lnTo>
                    <a:pt x="17784" y="17703"/>
                  </a:lnTo>
                  <a:lnTo>
                    <a:pt x="22341" y="17703"/>
                  </a:lnTo>
                  <a:close/>
                  <a:moveTo>
                    <a:pt x="22341" y="17461"/>
                  </a:moveTo>
                  <a:lnTo>
                    <a:pt x="17784" y="17461"/>
                  </a:lnTo>
                  <a:lnTo>
                    <a:pt x="17784" y="12904"/>
                  </a:lnTo>
                  <a:lnTo>
                    <a:pt x="22341" y="12904"/>
                  </a:lnTo>
                  <a:close/>
                  <a:moveTo>
                    <a:pt x="27139" y="84846"/>
                  </a:moveTo>
                  <a:lnTo>
                    <a:pt x="22583" y="84846"/>
                  </a:lnTo>
                  <a:lnTo>
                    <a:pt x="22583" y="80249"/>
                  </a:lnTo>
                  <a:lnTo>
                    <a:pt x="27139" y="80249"/>
                  </a:lnTo>
                  <a:close/>
                  <a:moveTo>
                    <a:pt x="27139" y="80007"/>
                  </a:moveTo>
                  <a:lnTo>
                    <a:pt x="22583" y="80007"/>
                  </a:lnTo>
                  <a:lnTo>
                    <a:pt x="22583" y="75450"/>
                  </a:lnTo>
                  <a:lnTo>
                    <a:pt x="27139" y="75450"/>
                  </a:lnTo>
                  <a:close/>
                  <a:moveTo>
                    <a:pt x="27139" y="75208"/>
                  </a:moveTo>
                  <a:lnTo>
                    <a:pt x="22583" y="75208"/>
                  </a:lnTo>
                  <a:lnTo>
                    <a:pt x="22583" y="70611"/>
                  </a:lnTo>
                  <a:lnTo>
                    <a:pt x="27139" y="70611"/>
                  </a:lnTo>
                  <a:close/>
                  <a:moveTo>
                    <a:pt x="27139" y="70369"/>
                  </a:moveTo>
                  <a:lnTo>
                    <a:pt x="22583" y="70369"/>
                  </a:lnTo>
                  <a:lnTo>
                    <a:pt x="22583" y="65812"/>
                  </a:lnTo>
                  <a:lnTo>
                    <a:pt x="27139" y="65812"/>
                  </a:lnTo>
                  <a:close/>
                  <a:moveTo>
                    <a:pt x="27139" y="65570"/>
                  </a:moveTo>
                  <a:lnTo>
                    <a:pt x="22583" y="65570"/>
                  </a:lnTo>
                  <a:lnTo>
                    <a:pt x="22583" y="61013"/>
                  </a:lnTo>
                  <a:lnTo>
                    <a:pt x="27139" y="61013"/>
                  </a:lnTo>
                  <a:close/>
                  <a:moveTo>
                    <a:pt x="27139" y="60771"/>
                  </a:moveTo>
                  <a:lnTo>
                    <a:pt x="22583" y="60771"/>
                  </a:lnTo>
                  <a:lnTo>
                    <a:pt x="22583" y="56174"/>
                  </a:lnTo>
                  <a:lnTo>
                    <a:pt x="27139" y="56174"/>
                  </a:lnTo>
                  <a:close/>
                  <a:moveTo>
                    <a:pt x="27139" y="55932"/>
                  </a:moveTo>
                  <a:lnTo>
                    <a:pt x="22583" y="55932"/>
                  </a:lnTo>
                  <a:lnTo>
                    <a:pt x="22583" y="51375"/>
                  </a:lnTo>
                  <a:lnTo>
                    <a:pt x="27139" y="51375"/>
                  </a:lnTo>
                  <a:close/>
                  <a:moveTo>
                    <a:pt x="27139" y="51133"/>
                  </a:moveTo>
                  <a:lnTo>
                    <a:pt x="22583" y="51133"/>
                  </a:lnTo>
                  <a:lnTo>
                    <a:pt x="22583" y="46577"/>
                  </a:lnTo>
                  <a:lnTo>
                    <a:pt x="27139" y="46577"/>
                  </a:lnTo>
                  <a:close/>
                  <a:moveTo>
                    <a:pt x="27139" y="46335"/>
                  </a:moveTo>
                  <a:lnTo>
                    <a:pt x="22583" y="46335"/>
                  </a:lnTo>
                  <a:lnTo>
                    <a:pt x="22583" y="41737"/>
                  </a:lnTo>
                  <a:lnTo>
                    <a:pt x="27139" y="41737"/>
                  </a:lnTo>
                  <a:close/>
                  <a:moveTo>
                    <a:pt x="27139" y="41495"/>
                  </a:moveTo>
                  <a:lnTo>
                    <a:pt x="22583" y="41495"/>
                  </a:lnTo>
                  <a:lnTo>
                    <a:pt x="22583" y="36939"/>
                  </a:lnTo>
                  <a:lnTo>
                    <a:pt x="27139" y="36939"/>
                  </a:lnTo>
                  <a:close/>
                  <a:moveTo>
                    <a:pt x="27139" y="36697"/>
                  </a:moveTo>
                  <a:lnTo>
                    <a:pt x="22583" y="36697"/>
                  </a:lnTo>
                  <a:lnTo>
                    <a:pt x="22583" y="32140"/>
                  </a:lnTo>
                  <a:lnTo>
                    <a:pt x="27139" y="32140"/>
                  </a:lnTo>
                  <a:close/>
                  <a:moveTo>
                    <a:pt x="27139" y="31898"/>
                  </a:moveTo>
                  <a:lnTo>
                    <a:pt x="22583" y="31898"/>
                  </a:lnTo>
                  <a:lnTo>
                    <a:pt x="22583" y="27301"/>
                  </a:lnTo>
                  <a:lnTo>
                    <a:pt x="27139" y="27301"/>
                  </a:lnTo>
                  <a:close/>
                  <a:moveTo>
                    <a:pt x="27139" y="27059"/>
                  </a:moveTo>
                  <a:lnTo>
                    <a:pt x="22583" y="27059"/>
                  </a:lnTo>
                  <a:lnTo>
                    <a:pt x="22583" y="22502"/>
                  </a:lnTo>
                  <a:lnTo>
                    <a:pt x="27139" y="22502"/>
                  </a:lnTo>
                  <a:close/>
                  <a:moveTo>
                    <a:pt x="27139" y="22260"/>
                  </a:moveTo>
                  <a:lnTo>
                    <a:pt x="22583" y="22260"/>
                  </a:lnTo>
                  <a:lnTo>
                    <a:pt x="22583" y="17703"/>
                  </a:lnTo>
                  <a:lnTo>
                    <a:pt x="27139" y="17703"/>
                  </a:lnTo>
                  <a:close/>
                  <a:moveTo>
                    <a:pt x="27139" y="17461"/>
                  </a:moveTo>
                  <a:lnTo>
                    <a:pt x="22583" y="17461"/>
                  </a:lnTo>
                  <a:lnTo>
                    <a:pt x="22583" y="12864"/>
                  </a:lnTo>
                  <a:lnTo>
                    <a:pt x="27139" y="12864"/>
                  </a:lnTo>
                  <a:close/>
                  <a:moveTo>
                    <a:pt x="27139" y="12622"/>
                  </a:moveTo>
                  <a:lnTo>
                    <a:pt x="22583" y="12622"/>
                  </a:lnTo>
                  <a:lnTo>
                    <a:pt x="22583" y="8065"/>
                  </a:lnTo>
                  <a:lnTo>
                    <a:pt x="27139" y="8065"/>
                  </a:lnTo>
                  <a:close/>
                  <a:moveTo>
                    <a:pt x="31979" y="84806"/>
                  </a:moveTo>
                  <a:lnTo>
                    <a:pt x="27381" y="84806"/>
                  </a:lnTo>
                  <a:lnTo>
                    <a:pt x="27381" y="80249"/>
                  </a:lnTo>
                  <a:lnTo>
                    <a:pt x="31979" y="80249"/>
                  </a:lnTo>
                  <a:close/>
                  <a:moveTo>
                    <a:pt x="31979" y="80007"/>
                  </a:moveTo>
                  <a:lnTo>
                    <a:pt x="27381" y="80007"/>
                  </a:lnTo>
                  <a:lnTo>
                    <a:pt x="27381" y="75410"/>
                  </a:lnTo>
                  <a:lnTo>
                    <a:pt x="31979" y="75410"/>
                  </a:lnTo>
                  <a:close/>
                  <a:moveTo>
                    <a:pt x="31979" y="75168"/>
                  </a:moveTo>
                  <a:lnTo>
                    <a:pt x="27381" y="75168"/>
                  </a:lnTo>
                  <a:lnTo>
                    <a:pt x="27381" y="70611"/>
                  </a:lnTo>
                  <a:lnTo>
                    <a:pt x="31979" y="70611"/>
                  </a:lnTo>
                  <a:close/>
                  <a:moveTo>
                    <a:pt x="31979" y="70369"/>
                  </a:moveTo>
                  <a:lnTo>
                    <a:pt x="27381" y="70369"/>
                  </a:lnTo>
                  <a:lnTo>
                    <a:pt x="27381" y="65812"/>
                  </a:lnTo>
                  <a:lnTo>
                    <a:pt x="31979" y="65812"/>
                  </a:lnTo>
                  <a:close/>
                  <a:moveTo>
                    <a:pt x="31979" y="65570"/>
                  </a:moveTo>
                  <a:lnTo>
                    <a:pt x="27381" y="65570"/>
                  </a:lnTo>
                  <a:lnTo>
                    <a:pt x="27381" y="60973"/>
                  </a:lnTo>
                  <a:lnTo>
                    <a:pt x="31979" y="60973"/>
                  </a:lnTo>
                  <a:close/>
                  <a:moveTo>
                    <a:pt x="31979" y="60731"/>
                  </a:moveTo>
                  <a:lnTo>
                    <a:pt x="27381" y="60731"/>
                  </a:lnTo>
                  <a:lnTo>
                    <a:pt x="27381" y="56174"/>
                  </a:lnTo>
                  <a:lnTo>
                    <a:pt x="31979" y="56174"/>
                  </a:lnTo>
                  <a:close/>
                  <a:moveTo>
                    <a:pt x="31979" y="55932"/>
                  </a:moveTo>
                  <a:lnTo>
                    <a:pt x="27381" y="55932"/>
                  </a:lnTo>
                  <a:lnTo>
                    <a:pt x="27381" y="51375"/>
                  </a:lnTo>
                  <a:lnTo>
                    <a:pt x="31979" y="51375"/>
                  </a:lnTo>
                  <a:close/>
                  <a:moveTo>
                    <a:pt x="31979" y="51133"/>
                  </a:moveTo>
                  <a:lnTo>
                    <a:pt x="27381" y="51133"/>
                  </a:lnTo>
                  <a:lnTo>
                    <a:pt x="27381" y="46536"/>
                  </a:lnTo>
                  <a:lnTo>
                    <a:pt x="31979" y="46536"/>
                  </a:lnTo>
                  <a:close/>
                  <a:moveTo>
                    <a:pt x="31979" y="46294"/>
                  </a:moveTo>
                  <a:lnTo>
                    <a:pt x="27381" y="46294"/>
                  </a:lnTo>
                  <a:lnTo>
                    <a:pt x="27381" y="41737"/>
                  </a:lnTo>
                  <a:lnTo>
                    <a:pt x="31979" y="41737"/>
                  </a:lnTo>
                  <a:close/>
                  <a:moveTo>
                    <a:pt x="31979" y="41495"/>
                  </a:moveTo>
                  <a:lnTo>
                    <a:pt x="27381" y="41495"/>
                  </a:lnTo>
                  <a:lnTo>
                    <a:pt x="27381" y="36898"/>
                  </a:lnTo>
                  <a:lnTo>
                    <a:pt x="31979" y="36898"/>
                  </a:lnTo>
                  <a:close/>
                  <a:moveTo>
                    <a:pt x="31979" y="36656"/>
                  </a:moveTo>
                  <a:lnTo>
                    <a:pt x="27381" y="36656"/>
                  </a:lnTo>
                  <a:lnTo>
                    <a:pt x="27381" y="32099"/>
                  </a:lnTo>
                  <a:lnTo>
                    <a:pt x="31979" y="32099"/>
                  </a:lnTo>
                  <a:close/>
                  <a:moveTo>
                    <a:pt x="31979" y="31858"/>
                  </a:moveTo>
                  <a:lnTo>
                    <a:pt x="27381" y="31858"/>
                  </a:lnTo>
                  <a:lnTo>
                    <a:pt x="27381" y="27301"/>
                  </a:lnTo>
                  <a:lnTo>
                    <a:pt x="31979" y="27301"/>
                  </a:lnTo>
                  <a:close/>
                  <a:moveTo>
                    <a:pt x="31979" y="27059"/>
                  </a:moveTo>
                  <a:lnTo>
                    <a:pt x="27381" y="27059"/>
                  </a:lnTo>
                  <a:lnTo>
                    <a:pt x="27381" y="22462"/>
                  </a:lnTo>
                  <a:lnTo>
                    <a:pt x="31979" y="22462"/>
                  </a:lnTo>
                  <a:close/>
                  <a:moveTo>
                    <a:pt x="31979" y="22220"/>
                  </a:moveTo>
                  <a:lnTo>
                    <a:pt x="27381" y="22220"/>
                  </a:lnTo>
                  <a:lnTo>
                    <a:pt x="27381" y="17663"/>
                  </a:lnTo>
                  <a:lnTo>
                    <a:pt x="31979" y="17663"/>
                  </a:lnTo>
                  <a:close/>
                  <a:moveTo>
                    <a:pt x="31979" y="17421"/>
                  </a:moveTo>
                  <a:lnTo>
                    <a:pt x="27381" y="17421"/>
                  </a:lnTo>
                  <a:lnTo>
                    <a:pt x="27381" y="12864"/>
                  </a:lnTo>
                  <a:lnTo>
                    <a:pt x="31979" y="12864"/>
                  </a:lnTo>
                  <a:close/>
                  <a:moveTo>
                    <a:pt x="31979" y="12622"/>
                  </a:moveTo>
                  <a:lnTo>
                    <a:pt x="27381" y="12622"/>
                  </a:lnTo>
                  <a:lnTo>
                    <a:pt x="27381" y="8025"/>
                  </a:lnTo>
                  <a:lnTo>
                    <a:pt x="31979" y="8025"/>
                  </a:lnTo>
                  <a:close/>
                  <a:moveTo>
                    <a:pt x="36777" y="89604"/>
                  </a:moveTo>
                  <a:lnTo>
                    <a:pt x="32220" y="89604"/>
                  </a:lnTo>
                  <a:lnTo>
                    <a:pt x="32220" y="85007"/>
                  </a:lnTo>
                  <a:lnTo>
                    <a:pt x="36777" y="85007"/>
                  </a:lnTo>
                  <a:close/>
                  <a:moveTo>
                    <a:pt x="36777" y="84765"/>
                  </a:moveTo>
                  <a:lnTo>
                    <a:pt x="32220" y="84765"/>
                  </a:lnTo>
                  <a:lnTo>
                    <a:pt x="32220" y="80208"/>
                  </a:lnTo>
                  <a:lnTo>
                    <a:pt x="36777" y="80208"/>
                  </a:lnTo>
                  <a:close/>
                  <a:moveTo>
                    <a:pt x="36777" y="79966"/>
                  </a:moveTo>
                  <a:lnTo>
                    <a:pt x="32220" y="79966"/>
                  </a:lnTo>
                  <a:lnTo>
                    <a:pt x="32220" y="75410"/>
                  </a:lnTo>
                  <a:lnTo>
                    <a:pt x="36777" y="75410"/>
                  </a:lnTo>
                  <a:close/>
                  <a:moveTo>
                    <a:pt x="36777" y="75168"/>
                  </a:moveTo>
                  <a:lnTo>
                    <a:pt x="32220" y="75168"/>
                  </a:lnTo>
                  <a:lnTo>
                    <a:pt x="32220" y="70570"/>
                  </a:lnTo>
                  <a:lnTo>
                    <a:pt x="36777" y="70570"/>
                  </a:lnTo>
                  <a:close/>
                  <a:moveTo>
                    <a:pt x="36777" y="70329"/>
                  </a:moveTo>
                  <a:lnTo>
                    <a:pt x="32220" y="70329"/>
                  </a:lnTo>
                  <a:lnTo>
                    <a:pt x="32220" y="65772"/>
                  </a:lnTo>
                  <a:lnTo>
                    <a:pt x="36777" y="65772"/>
                  </a:lnTo>
                  <a:close/>
                  <a:moveTo>
                    <a:pt x="36777" y="65530"/>
                  </a:moveTo>
                  <a:lnTo>
                    <a:pt x="32220" y="65530"/>
                  </a:lnTo>
                  <a:lnTo>
                    <a:pt x="32220" y="60973"/>
                  </a:lnTo>
                  <a:lnTo>
                    <a:pt x="36777" y="60973"/>
                  </a:lnTo>
                  <a:close/>
                  <a:moveTo>
                    <a:pt x="36777" y="60731"/>
                  </a:moveTo>
                  <a:lnTo>
                    <a:pt x="32220" y="60731"/>
                  </a:lnTo>
                  <a:lnTo>
                    <a:pt x="32220" y="56134"/>
                  </a:lnTo>
                  <a:lnTo>
                    <a:pt x="36777" y="56134"/>
                  </a:lnTo>
                  <a:close/>
                  <a:moveTo>
                    <a:pt x="36777" y="55892"/>
                  </a:moveTo>
                  <a:lnTo>
                    <a:pt x="32220" y="55892"/>
                  </a:lnTo>
                  <a:lnTo>
                    <a:pt x="32220" y="51335"/>
                  </a:lnTo>
                  <a:lnTo>
                    <a:pt x="36777" y="51335"/>
                  </a:lnTo>
                  <a:close/>
                  <a:moveTo>
                    <a:pt x="36777" y="51093"/>
                  </a:moveTo>
                  <a:lnTo>
                    <a:pt x="32220" y="51093"/>
                  </a:lnTo>
                  <a:lnTo>
                    <a:pt x="32220" y="46536"/>
                  </a:lnTo>
                  <a:lnTo>
                    <a:pt x="36777" y="46536"/>
                  </a:lnTo>
                  <a:close/>
                  <a:moveTo>
                    <a:pt x="36777" y="46294"/>
                  </a:moveTo>
                  <a:lnTo>
                    <a:pt x="32220" y="46294"/>
                  </a:lnTo>
                  <a:lnTo>
                    <a:pt x="32220" y="41697"/>
                  </a:lnTo>
                  <a:lnTo>
                    <a:pt x="36777" y="41697"/>
                  </a:lnTo>
                  <a:close/>
                  <a:moveTo>
                    <a:pt x="36777" y="41455"/>
                  </a:moveTo>
                  <a:lnTo>
                    <a:pt x="32220" y="41455"/>
                  </a:lnTo>
                  <a:lnTo>
                    <a:pt x="32220" y="36898"/>
                  </a:lnTo>
                  <a:lnTo>
                    <a:pt x="36777" y="36898"/>
                  </a:lnTo>
                  <a:close/>
                  <a:moveTo>
                    <a:pt x="36777" y="36656"/>
                  </a:moveTo>
                  <a:lnTo>
                    <a:pt x="32220" y="36656"/>
                  </a:lnTo>
                  <a:lnTo>
                    <a:pt x="32220" y="32059"/>
                  </a:lnTo>
                  <a:lnTo>
                    <a:pt x="36777" y="32059"/>
                  </a:lnTo>
                  <a:close/>
                  <a:moveTo>
                    <a:pt x="36777" y="31817"/>
                  </a:moveTo>
                  <a:lnTo>
                    <a:pt x="32220" y="31817"/>
                  </a:lnTo>
                  <a:lnTo>
                    <a:pt x="32220" y="27260"/>
                  </a:lnTo>
                  <a:lnTo>
                    <a:pt x="36777" y="27260"/>
                  </a:lnTo>
                  <a:close/>
                  <a:moveTo>
                    <a:pt x="36777" y="27018"/>
                  </a:moveTo>
                  <a:lnTo>
                    <a:pt x="32220" y="27018"/>
                  </a:lnTo>
                  <a:lnTo>
                    <a:pt x="32220" y="22462"/>
                  </a:lnTo>
                  <a:lnTo>
                    <a:pt x="36777" y="22462"/>
                  </a:lnTo>
                  <a:close/>
                  <a:moveTo>
                    <a:pt x="36777" y="22220"/>
                  </a:moveTo>
                  <a:lnTo>
                    <a:pt x="32220" y="22220"/>
                  </a:lnTo>
                  <a:lnTo>
                    <a:pt x="32220" y="17622"/>
                  </a:lnTo>
                  <a:lnTo>
                    <a:pt x="36777" y="17622"/>
                  </a:lnTo>
                  <a:close/>
                  <a:moveTo>
                    <a:pt x="36777" y="17380"/>
                  </a:moveTo>
                  <a:lnTo>
                    <a:pt x="32220" y="17380"/>
                  </a:lnTo>
                  <a:lnTo>
                    <a:pt x="32220" y="12824"/>
                  </a:lnTo>
                  <a:lnTo>
                    <a:pt x="36777" y="12824"/>
                  </a:lnTo>
                  <a:close/>
                  <a:moveTo>
                    <a:pt x="36777" y="12582"/>
                  </a:moveTo>
                  <a:lnTo>
                    <a:pt x="32220" y="12582"/>
                  </a:lnTo>
                  <a:lnTo>
                    <a:pt x="32220" y="8025"/>
                  </a:lnTo>
                  <a:lnTo>
                    <a:pt x="36777" y="8025"/>
                  </a:lnTo>
                  <a:close/>
                  <a:moveTo>
                    <a:pt x="36777" y="7783"/>
                  </a:moveTo>
                  <a:lnTo>
                    <a:pt x="32220" y="7783"/>
                  </a:lnTo>
                  <a:lnTo>
                    <a:pt x="32220" y="3307"/>
                  </a:lnTo>
                  <a:lnTo>
                    <a:pt x="36777" y="3307"/>
                  </a:lnTo>
                  <a:lnTo>
                    <a:pt x="36777" y="7904"/>
                  </a:lnTo>
                  <a:close/>
                  <a:moveTo>
                    <a:pt x="41616" y="89564"/>
                  </a:moveTo>
                  <a:lnTo>
                    <a:pt x="37019" y="89564"/>
                  </a:lnTo>
                  <a:lnTo>
                    <a:pt x="37019" y="85007"/>
                  </a:lnTo>
                  <a:lnTo>
                    <a:pt x="41616" y="85007"/>
                  </a:lnTo>
                  <a:close/>
                  <a:moveTo>
                    <a:pt x="41616" y="84765"/>
                  </a:moveTo>
                  <a:lnTo>
                    <a:pt x="37019" y="84765"/>
                  </a:lnTo>
                  <a:lnTo>
                    <a:pt x="37019" y="80168"/>
                  </a:lnTo>
                  <a:lnTo>
                    <a:pt x="41616" y="80168"/>
                  </a:lnTo>
                  <a:close/>
                  <a:moveTo>
                    <a:pt x="41616" y="79926"/>
                  </a:moveTo>
                  <a:lnTo>
                    <a:pt x="37019" y="79926"/>
                  </a:lnTo>
                  <a:lnTo>
                    <a:pt x="37019" y="75369"/>
                  </a:lnTo>
                  <a:lnTo>
                    <a:pt x="41616" y="75369"/>
                  </a:lnTo>
                  <a:close/>
                  <a:moveTo>
                    <a:pt x="41616" y="75127"/>
                  </a:moveTo>
                  <a:lnTo>
                    <a:pt x="37019" y="75127"/>
                  </a:lnTo>
                  <a:lnTo>
                    <a:pt x="37019" y="70570"/>
                  </a:lnTo>
                  <a:lnTo>
                    <a:pt x="41616" y="70570"/>
                  </a:lnTo>
                  <a:close/>
                  <a:moveTo>
                    <a:pt x="41616" y="70329"/>
                  </a:moveTo>
                  <a:lnTo>
                    <a:pt x="37019" y="70329"/>
                  </a:lnTo>
                  <a:lnTo>
                    <a:pt x="37019" y="65731"/>
                  </a:lnTo>
                  <a:lnTo>
                    <a:pt x="41616" y="65731"/>
                  </a:lnTo>
                  <a:close/>
                  <a:moveTo>
                    <a:pt x="41616" y="65489"/>
                  </a:moveTo>
                  <a:lnTo>
                    <a:pt x="37019" y="65489"/>
                  </a:lnTo>
                  <a:lnTo>
                    <a:pt x="37019" y="60933"/>
                  </a:lnTo>
                  <a:lnTo>
                    <a:pt x="41616" y="60933"/>
                  </a:lnTo>
                  <a:close/>
                  <a:moveTo>
                    <a:pt x="41616" y="60691"/>
                  </a:moveTo>
                  <a:lnTo>
                    <a:pt x="37019" y="60691"/>
                  </a:lnTo>
                  <a:lnTo>
                    <a:pt x="37019" y="56134"/>
                  </a:lnTo>
                  <a:lnTo>
                    <a:pt x="41616" y="56134"/>
                  </a:lnTo>
                  <a:close/>
                  <a:moveTo>
                    <a:pt x="41616" y="55892"/>
                  </a:moveTo>
                  <a:lnTo>
                    <a:pt x="37019" y="55892"/>
                  </a:lnTo>
                  <a:lnTo>
                    <a:pt x="37019" y="51295"/>
                  </a:lnTo>
                  <a:lnTo>
                    <a:pt x="41616" y="51295"/>
                  </a:lnTo>
                  <a:close/>
                  <a:moveTo>
                    <a:pt x="41616" y="51053"/>
                  </a:moveTo>
                  <a:lnTo>
                    <a:pt x="37019" y="51053"/>
                  </a:lnTo>
                  <a:lnTo>
                    <a:pt x="37019" y="46496"/>
                  </a:lnTo>
                  <a:lnTo>
                    <a:pt x="41616" y="46496"/>
                  </a:lnTo>
                  <a:close/>
                  <a:moveTo>
                    <a:pt x="41616" y="46254"/>
                  </a:moveTo>
                  <a:lnTo>
                    <a:pt x="37019" y="46254"/>
                  </a:lnTo>
                  <a:lnTo>
                    <a:pt x="37019" y="41697"/>
                  </a:lnTo>
                  <a:lnTo>
                    <a:pt x="41616" y="41697"/>
                  </a:lnTo>
                  <a:close/>
                  <a:moveTo>
                    <a:pt x="41616" y="41455"/>
                  </a:moveTo>
                  <a:lnTo>
                    <a:pt x="37019" y="41455"/>
                  </a:lnTo>
                  <a:lnTo>
                    <a:pt x="37019" y="36858"/>
                  </a:lnTo>
                  <a:lnTo>
                    <a:pt x="41616" y="36858"/>
                  </a:lnTo>
                  <a:close/>
                  <a:moveTo>
                    <a:pt x="41616" y="36616"/>
                  </a:moveTo>
                  <a:lnTo>
                    <a:pt x="37019" y="36616"/>
                  </a:lnTo>
                  <a:lnTo>
                    <a:pt x="37019" y="32059"/>
                  </a:lnTo>
                  <a:lnTo>
                    <a:pt x="41616" y="32059"/>
                  </a:lnTo>
                  <a:close/>
                  <a:moveTo>
                    <a:pt x="41616" y="31817"/>
                  </a:moveTo>
                  <a:lnTo>
                    <a:pt x="37019" y="31817"/>
                  </a:lnTo>
                  <a:lnTo>
                    <a:pt x="37019" y="27220"/>
                  </a:lnTo>
                  <a:lnTo>
                    <a:pt x="41616" y="27220"/>
                  </a:lnTo>
                  <a:close/>
                  <a:moveTo>
                    <a:pt x="41616" y="26978"/>
                  </a:moveTo>
                  <a:lnTo>
                    <a:pt x="37019" y="26978"/>
                  </a:lnTo>
                  <a:lnTo>
                    <a:pt x="37019" y="22421"/>
                  </a:lnTo>
                  <a:lnTo>
                    <a:pt x="41616" y="22421"/>
                  </a:lnTo>
                  <a:close/>
                  <a:moveTo>
                    <a:pt x="41616" y="22179"/>
                  </a:moveTo>
                  <a:lnTo>
                    <a:pt x="37019" y="22179"/>
                  </a:lnTo>
                  <a:lnTo>
                    <a:pt x="37019" y="17622"/>
                  </a:lnTo>
                  <a:lnTo>
                    <a:pt x="41616" y="17622"/>
                  </a:lnTo>
                  <a:close/>
                  <a:moveTo>
                    <a:pt x="41616" y="17380"/>
                  </a:moveTo>
                  <a:lnTo>
                    <a:pt x="37019" y="17380"/>
                  </a:lnTo>
                  <a:lnTo>
                    <a:pt x="37019" y="12783"/>
                  </a:lnTo>
                  <a:lnTo>
                    <a:pt x="41616" y="12783"/>
                  </a:lnTo>
                  <a:close/>
                  <a:moveTo>
                    <a:pt x="41616" y="12541"/>
                  </a:moveTo>
                  <a:lnTo>
                    <a:pt x="37019" y="12541"/>
                  </a:lnTo>
                  <a:lnTo>
                    <a:pt x="37019" y="7985"/>
                  </a:lnTo>
                  <a:lnTo>
                    <a:pt x="41616" y="7985"/>
                  </a:lnTo>
                  <a:close/>
                  <a:moveTo>
                    <a:pt x="41616" y="7743"/>
                  </a:moveTo>
                  <a:lnTo>
                    <a:pt x="37019" y="7743"/>
                  </a:lnTo>
                  <a:lnTo>
                    <a:pt x="37019" y="3307"/>
                  </a:lnTo>
                  <a:lnTo>
                    <a:pt x="41616" y="3307"/>
                  </a:lnTo>
                  <a:lnTo>
                    <a:pt x="41616" y="7904"/>
                  </a:lnTo>
                  <a:close/>
                  <a:moveTo>
                    <a:pt x="46415" y="89564"/>
                  </a:moveTo>
                  <a:lnTo>
                    <a:pt x="41858" y="89564"/>
                  </a:lnTo>
                  <a:lnTo>
                    <a:pt x="41858" y="84967"/>
                  </a:lnTo>
                  <a:lnTo>
                    <a:pt x="46415" y="84967"/>
                  </a:lnTo>
                  <a:close/>
                  <a:moveTo>
                    <a:pt x="46415" y="84725"/>
                  </a:moveTo>
                  <a:lnTo>
                    <a:pt x="41858" y="84725"/>
                  </a:lnTo>
                  <a:lnTo>
                    <a:pt x="41858" y="80168"/>
                  </a:lnTo>
                  <a:lnTo>
                    <a:pt x="46415" y="80168"/>
                  </a:lnTo>
                  <a:close/>
                  <a:moveTo>
                    <a:pt x="46415" y="79926"/>
                  </a:moveTo>
                  <a:lnTo>
                    <a:pt x="41858" y="79926"/>
                  </a:lnTo>
                  <a:lnTo>
                    <a:pt x="41858" y="75329"/>
                  </a:lnTo>
                  <a:lnTo>
                    <a:pt x="46415" y="75329"/>
                  </a:lnTo>
                  <a:close/>
                  <a:moveTo>
                    <a:pt x="46415" y="75087"/>
                  </a:moveTo>
                  <a:lnTo>
                    <a:pt x="41858" y="75087"/>
                  </a:lnTo>
                  <a:lnTo>
                    <a:pt x="41858" y="70530"/>
                  </a:lnTo>
                  <a:lnTo>
                    <a:pt x="46415" y="70530"/>
                  </a:lnTo>
                  <a:close/>
                  <a:moveTo>
                    <a:pt x="46415" y="70288"/>
                  </a:moveTo>
                  <a:lnTo>
                    <a:pt x="41858" y="70288"/>
                  </a:lnTo>
                  <a:lnTo>
                    <a:pt x="41858" y="65731"/>
                  </a:lnTo>
                  <a:lnTo>
                    <a:pt x="46415" y="65731"/>
                  </a:lnTo>
                  <a:close/>
                  <a:moveTo>
                    <a:pt x="46415" y="65489"/>
                  </a:moveTo>
                  <a:lnTo>
                    <a:pt x="41858" y="65489"/>
                  </a:lnTo>
                  <a:lnTo>
                    <a:pt x="41858" y="60892"/>
                  </a:lnTo>
                  <a:lnTo>
                    <a:pt x="46415" y="60892"/>
                  </a:lnTo>
                  <a:close/>
                  <a:moveTo>
                    <a:pt x="46415" y="60650"/>
                  </a:moveTo>
                  <a:lnTo>
                    <a:pt x="41858" y="60650"/>
                  </a:lnTo>
                  <a:lnTo>
                    <a:pt x="41858" y="56093"/>
                  </a:lnTo>
                  <a:lnTo>
                    <a:pt x="46415" y="56093"/>
                  </a:lnTo>
                  <a:close/>
                  <a:moveTo>
                    <a:pt x="46415" y="55851"/>
                  </a:moveTo>
                  <a:lnTo>
                    <a:pt x="41858" y="55851"/>
                  </a:lnTo>
                  <a:lnTo>
                    <a:pt x="41858" y="51295"/>
                  </a:lnTo>
                  <a:lnTo>
                    <a:pt x="46415" y="51295"/>
                  </a:lnTo>
                  <a:close/>
                  <a:moveTo>
                    <a:pt x="46415" y="51053"/>
                  </a:moveTo>
                  <a:lnTo>
                    <a:pt x="41858" y="51053"/>
                  </a:lnTo>
                  <a:lnTo>
                    <a:pt x="41858" y="46456"/>
                  </a:lnTo>
                  <a:lnTo>
                    <a:pt x="46415" y="46456"/>
                  </a:lnTo>
                  <a:close/>
                  <a:moveTo>
                    <a:pt x="46415" y="46214"/>
                  </a:moveTo>
                  <a:lnTo>
                    <a:pt x="41858" y="46214"/>
                  </a:lnTo>
                  <a:lnTo>
                    <a:pt x="41858" y="41657"/>
                  </a:lnTo>
                  <a:lnTo>
                    <a:pt x="46415" y="41657"/>
                  </a:lnTo>
                  <a:close/>
                  <a:moveTo>
                    <a:pt x="46415" y="41415"/>
                  </a:moveTo>
                  <a:lnTo>
                    <a:pt x="41858" y="41415"/>
                  </a:lnTo>
                  <a:lnTo>
                    <a:pt x="41858" y="36858"/>
                  </a:lnTo>
                  <a:lnTo>
                    <a:pt x="46415" y="36858"/>
                  </a:lnTo>
                  <a:close/>
                  <a:moveTo>
                    <a:pt x="46415" y="36616"/>
                  </a:moveTo>
                  <a:lnTo>
                    <a:pt x="41858" y="36616"/>
                  </a:lnTo>
                  <a:lnTo>
                    <a:pt x="41858" y="32019"/>
                  </a:lnTo>
                  <a:lnTo>
                    <a:pt x="46415" y="32019"/>
                  </a:lnTo>
                  <a:close/>
                  <a:moveTo>
                    <a:pt x="46415" y="31777"/>
                  </a:moveTo>
                  <a:lnTo>
                    <a:pt x="41858" y="31777"/>
                  </a:lnTo>
                  <a:lnTo>
                    <a:pt x="41858" y="27220"/>
                  </a:lnTo>
                  <a:lnTo>
                    <a:pt x="46415" y="27220"/>
                  </a:lnTo>
                  <a:close/>
                  <a:moveTo>
                    <a:pt x="46415" y="26978"/>
                  </a:moveTo>
                  <a:lnTo>
                    <a:pt x="41858" y="26978"/>
                  </a:lnTo>
                  <a:lnTo>
                    <a:pt x="41858" y="22381"/>
                  </a:lnTo>
                  <a:lnTo>
                    <a:pt x="46415" y="22381"/>
                  </a:lnTo>
                  <a:close/>
                  <a:moveTo>
                    <a:pt x="46415" y="22139"/>
                  </a:moveTo>
                  <a:lnTo>
                    <a:pt x="41858" y="22139"/>
                  </a:lnTo>
                  <a:lnTo>
                    <a:pt x="41858" y="17582"/>
                  </a:lnTo>
                  <a:lnTo>
                    <a:pt x="46415" y="17582"/>
                  </a:lnTo>
                  <a:close/>
                  <a:moveTo>
                    <a:pt x="46415" y="17340"/>
                  </a:moveTo>
                  <a:lnTo>
                    <a:pt x="41858" y="17340"/>
                  </a:lnTo>
                  <a:lnTo>
                    <a:pt x="41858" y="12783"/>
                  </a:lnTo>
                  <a:lnTo>
                    <a:pt x="46415" y="12783"/>
                  </a:lnTo>
                  <a:close/>
                  <a:moveTo>
                    <a:pt x="46415" y="12541"/>
                  </a:moveTo>
                  <a:lnTo>
                    <a:pt x="41858" y="12541"/>
                  </a:lnTo>
                  <a:lnTo>
                    <a:pt x="41858" y="7944"/>
                  </a:lnTo>
                  <a:lnTo>
                    <a:pt x="46415" y="7944"/>
                  </a:lnTo>
                  <a:close/>
                  <a:moveTo>
                    <a:pt x="46415" y="7702"/>
                  </a:moveTo>
                  <a:lnTo>
                    <a:pt x="41858" y="7702"/>
                  </a:lnTo>
                  <a:lnTo>
                    <a:pt x="41858" y="3307"/>
                  </a:lnTo>
                  <a:lnTo>
                    <a:pt x="46415" y="3307"/>
                  </a:lnTo>
                  <a:lnTo>
                    <a:pt x="46415" y="7904"/>
                  </a:lnTo>
                  <a:close/>
                  <a:moveTo>
                    <a:pt x="51214" y="89524"/>
                  </a:moveTo>
                  <a:lnTo>
                    <a:pt x="46657" y="89524"/>
                  </a:lnTo>
                  <a:lnTo>
                    <a:pt x="46657" y="84967"/>
                  </a:lnTo>
                  <a:lnTo>
                    <a:pt x="51214" y="84967"/>
                  </a:lnTo>
                  <a:close/>
                  <a:moveTo>
                    <a:pt x="51214" y="84685"/>
                  </a:moveTo>
                  <a:lnTo>
                    <a:pt x="46657" y="84685"/>
                  </a:lnTo>
                  <a:lnTo>
                    <a:pt x="46657" y="80128"/>
                  </a:lnTo>
                  <a:lnTo>
                    <a:pt x="51214" y="80128"/>
                  </a:lnTo>
                  <a:close/>
                  <a:moveTo>
                    <a:pt x="51214" y="79886"/>
                  </a:moveTo>
                  <a:lnTo>
                    <a:pt x="46657" y="79886"/>
                  </a:lnTo>
                  <a:lnTo>
                    <a:pt x="46657" y="75329"/>
                  </a:lnTo>
                  <a:lnTo>
                    <a:pt x="51214" y="75329"/>
                  </a:lnTo>
                  <a:close/>
                  <a:moveTo>
                    <a:pt x="51214" y="75087"/>
                  </a:moveTo>
                  <a:lnTo>
                    <a:pt x="46657" y="75087"/>
                  </a:lnTo>
                  <a:lnTo>
                    <a:pt x="46657" y="70490"/>
                  </a:lnTo>
                  <a:lnTo>
                    <a:pt x="51214" y="70490"/>
                  </a:lnTo>
                  <a:close/>
                  <a:moveTo>
                    <a:pt x="51214" y="70248"/>
                  </a:moveTo>
                  <a:lnTo>
                    <a:pt x="46657" y="70248"/>
                  </a:lnTo>
                  <a:lnTo>
                    <a:pt x="46657" y="65691"/>
                  </a:lnTo>
                  <a:lnTo>
                    <a:pt x="51214" y="65691"/>
                  </a:lnTo>
                  <a:close/>
                  <a:moveTo>
                    <a:pt x="51214" y="65449"/>
                  </a:moveTo>
                  <a:lnTo>
                    <a:pt x="46657" y="65449"/>
                  </a:lnTo>
                  <a:lnTo>
                    <a:pt x="46657" y="60892"/>
                  </a:lnTo>
                  <a:lnTo>
                    <a:pt x="51214" y="60892"/>
                  </a:lnTo>
                  <a:close/>
                  <a:moveTo>
                    <a:pt x="51214" y="60650"/>
                  </a:moveTo>
                  <a:lnTo>
                    <a:pt x="46657" y="60650"/>
                  </a:lnTo>
                  <a:lnTo>
                    <a:pt x="46657" y="56053"/>
                  </a:lnTo>
                  <a:lnTo>
                    <a:pt x="51214" y="56053"/>
                  </a:lnTo>
                  <a:close/>
                  <a:moveTo>
                    <a:pt x="51214" y="55811"/>
                  </a:moveTo>
                  <a:lnTo>
                    <a:pt x="46657" y="55811"/>
                  </a:lnTo>
                  <a:lnTo>
                    <a:pt x="46657" y="51254"/>
                  </a:lnTo>
                  <a:lnTo>
                    <a:pt x="51214" y="51254"/>
                  </a:lnTo>
                  <a:close/>
                  <a:moveTo>
                    <a:pt x="51214" y="51012"/>
                  </a:moveTo>
                  <a:lnTo>
                    <a:pt x="46657" y="51012"/>
                  </a:lnTo>
                  <a:lnTo>
                    <a:pt x="46657" y="46456"/>
                  </a:lnTo>
                  <a:lnTo>
                    <a:pt x="51214" y="46456"/>
                  </a:lnTo>
                  <a:close/>
                  <a:moveTo>
                    <a:pt x="51214" y="46214"/>
                  </a:moveTo>
                  <a:lnTo>
                    <a:pt x="46657" y="46214"/>
                  </a:lnTo>
                  <a:lnTo>
                    <a:pt x="46657" y="41616"/>
                  </a:lnTo>
                  <a:lnTo>
                    <a:pt x="51214" y="41616"/>
                  </a:lnTo>
                  <a:close/>
                  <a:moveTo>
                    <a:pt x="51214" y="41374"/>
                  </a:moveTo>
                  <a:lnTo>
                    <a:pt x="46657" y="41374"/>
                  </a:lnTo>
                  <a:lnTo>
                    <a:pt x="46657" y="36818"/>
                  </a:lnTo>
                  <a:lnTo>
                    <a:pt x="51214" y="36818"/>
                  </a:lnTo>
                  <a:close/>
                  <a:moveTo>
                    <a:pt x="51214" y="36576"/>
                  </a:moveTo>
                  <a:lnTo>
                    <a:pt x="46657" y="36576"/>
                  </a:lnTo>
                  <a:lnTo>
                    <a:pt x="46657" y="32019"/>
                  </a:lnTo>
                  <a:lnTo>
                    <a:pt x="51214" y="32019"/>
                  </a:lnTo>
                  <a:close/>
                  <a:moveTo>
                    <a:pt x="51214" y="31777"/>
                  </a:moveTo>
                  <a:lnTo>
                    <a:pt x="46657" y="31777"/>
                  </a:lnTo>
                  <a:lnTo>
                    <a:pt x="46657" y="27180"/>
                  </a:lnTo>
                  <a:lnTo>
                    <a:pt x="51214" y="27180"/>
                  </a:lnTo>
                  <a:close/>
                  <a:moveTo>
                    <a:pt x="51214" y="26938"/>
                  </a:moveTo>
                  <a:lnTo>
                    <a:pt x="46657" y="26938"/>
                  </a:lnTo>
                  <a:lnTo>
                    <a:pt x="46657" y="22381"/>
                  </a:lnTo>
                  <a:lnTo>
                    <a:pt x="51214" y="22381"/>
                  </a:lnTo>
                  <a:close/>
                  <a:moveTo>
                    <a:pt x="51214" y="22139"/>
                  </a:moveTo>
                  <a:lnTo>
                    <a:pt x="46657" y="22139"/>
                  </a:lnTo>
                  <a:lnTo>
                    <a:pt x="46657" y="17582"/>
                  </a:lnTo>
                  <a:lnTo>
                    <a:pt x="51214" y="17582"/>
                  </a:lnTo>
                  <a:close/>
                  <a:moveTo>
                    <a:pt x="51214" y="17340"/>
                  </a:moveTo>
                  <a:lnTo>
                    <a:pt x="46657" y="17340"/>
                  </a:lnTo>
                  <a:lnTo>
                    <a:pt x="46657" y="12743"/>
                  </a:lnTo>
                  <a:lnTo>
                    <a:pt x="51214" y="12743"/>
                  </a:lnTo>
                  <a:close/>
                  <a:moveTo>
                    <a:pt x="51214" y="12501"/>
                  </a:moveTo>
                  <a:lnTo>
                    <a:pt x="46657" y="12501"/>
                  </a:lnTo>
                  <a:lnTo>
                    <a:pt x="46657" y="7944"/>
                  </a:lnTo>
                  <a:lnTo>
                    <a:pt x="51214" y="7944"/>
                  </a:lnTo>
                  <a:close/>
                  <a:moveTo>
                    <a:pt x="51214" y="7702"/>
                  </a:moveTo>
                  <a:lnTo>
                    <a:pt x="46657" y="7702"/>
                  </a:lnTo>
                  <a:lnTo>
                    <a:pt x="46657" y="3307"/>
                  </a:lnTo>
                  <a:lnTo>
                    <a:pt x="51214" y="3307"/>
                  </a:lnTo>
                  <a:lnTo>
                    <a:pt x="51214" y="7904"/>
                  </a:lnTo>
                  <a:close/>
                  <a:moveTo>
                    <a:pt x="56053" y="89483"/>
                  </a:moveTo>
                  <a:lnTo>
                    <a:pt x="51456" y="89483"/>
                  </a:lnTo>
                  <a:lnTo>
                    <a:pt x="51456" y="84927"/>
                  </a:lnTo>
                  <a:lnTo>
                    <a:pt x="56053" y="84927"/>
                  </a:lnTo>
                  <a:close/>
                  <a:moveTo>
                    <a:pt x="56053" y="84685"/>
                  </a:moveTo>
                  <a:lnTo>
                    <a:pt x="51456" y="84685"/>
                  </a:lnTo>
                  <a:lnTo>
                    <a:pt x="51456" y="80087"/>
                  </a:lnTo>
                  <a:lnTo>
                    <a:pt x="56053" y="80087"/>
                  </a:lnTo>
                  <a:close/>
                  <a:moveTo>
                    <a:pt x="56053" y="79845"/>
                  </a:moveTo>
                  <a:lnTo>
                    <a:pt x="51456" y="79845"/>
                  </a:lnTo>
                  <a:lnTo>
                    <a:pt x="51456" y="75289"/>
                  </a:lnTo>
                  <a:lnTo>
                    <a:pt x="56053" y="75289"/>
                  </a:lnTo>
                  <a:close/>
                  <a:moveTo>
                    <a:pt x="56053" y="75047"/>
                  </a:moveTo>
                  <a:lnTo>
                    <a:pt x="51456" y="75047"/>
                  </a:lnTo>
                  <a:lnTo>
                    <a:pt x="51456" y="70490"/>
                  </a:lnTo>
                  <a:lnTo>
                    <a:pt x="56053" y="70490"/>
                  </a:lnTo>
                  <a:close/>
                  <a:moveTo>
                    <a:pt x="56053" y="70248"/>
                  </a:moveTo>
                  <a:lnTo>
                    <a:pt x="51456" y="70248"/>
                  </a:lnTo>
                  <a:lnTo>
                    <a:pt x="51456" y="65651"/>
                  </a:lnTo>
                  <a:lnTo>
                    <a:pt x="56053" y="65651"/>
                  </a:lnTo>
                  <a:close/>
                  <a:moveTo>
                    <a:pt x="56053" y="65409"/>
                  </a:moveTo>
                  <a:lnTo>
                    <a:pt x="51456" y="65409"/>
                  </a:lnTo>
                  <a:lnTo>
                    <a:pt x="51456" y="60852"/>
                  </a:lnTo>
                  <a:lnTo>
                    <a:pt x="56053" y="60852"/>
                  </a:lnTo>
                  <a:close/>
                  <a:moveTo>
                    <a:pt x="56053" y="60610"/>
                  </a:moveTo>
                  <a:lnTo>
                    <a:pt x="51456" y="60610"/>
                  </a:lnTo>
                  <a:lnTo>
                    <a:pt x="51456" y="56053"/>
                  </a:lnTo>
                  <a:lnTo>
                    <a:pt x="56053" y="56053"/>
                  </a:lnTo>
                  <a:close/>
                  <a:moveTo>
                    <a:pt x="56053" y="55811"/>
                  </a:moveTo>
                  <a:lnTo>
                    <a:pt x="51456" y="55811"/>
                  </a:lnTo>
                  <a:lnTo>
                    <a:pt x="51456" y="51214"/>
                  </a:lnTo>
                  <a:lnTo>
                    <a:pt x="56053" y="51214"/>
                  </a:lnTo>
                  <a:close/>
                  <a:moveTo>
                    <a:pt x="56053" y="50972"/>
                  </a:moveTo>
                  <a:lnTo>
                    <a:pt x="51456" y="50972"/>
                  </a:lnTo>
                  <a:lnTo>
                    <a:pt x="51456" y="46415"/>
                  </a:lnTo>
                  <a:lnTo>
                    <a:pt x="56053" y="46415"/>
                  </a:lnTo>
                  <a:close/>
                  <a:moveTo>
                    <a:pt x="56053" y="46173"/>
                  </a:moveTo>
                  <a:lnTo>
                    <a:pt x="51456" y="46173"/>
                  </a:lnTo>
                  <a:lnTo>
                    <a:pt x="51456" y="41616"/>
                  </a:lnTo>
                  <a:lnTo>
                    <a:pt x="56053" y="41616"/>
                  </a:lnTo>
                  <a:close/>
                  <a:moveTo>
                    <a:pt x="56053" y="41374"/>
                  </a:moveTo>
                  <a:lnTo>
                    <a:pt x="51456" y="41374"/>
                  </a:lnTo>
                  <a:lnTo>
                    <a:pt x="51456" y="36777"/>
                  </a:lnTo>
                  <a:lnTo>
                    <a:pt x="56053" y="36777"/>
                  </a:lnTo>
                  <a:close/>
                  <a:moveTo>
                    <a:pt x="56053" y="36535"/>
                  </a:moveTo>
                  <a:lnTo>
                    <a:pt x="51456" y="36535"/>
                  </a:lnTo>
                  <a:lnTo>
                    <a:pt x="51456" y="31978"/>
                  </a:lnTo>
                  <a:lnTo>
                    <a:pt x="56053" y="31978"/>
                  </a:lnTo>
                  <a:close/>
                  <a:moveTo>
                    <a:pt x="56053" y="31737"/>
                  </a:moveTo>
                  <a:lnTo>
                    <a:pt x="51456" y="31737"/>
                  </a:lnTo>
                  <a:lnTo>
                    <a:pt x="51456" y="27180"/>
                  </a:lnTo>
                  <a:lnTo>
                    <a:pt x="56053" y="27180"/>
                  </a:lnTo>
                  <a:close/>
                  <a:moveTo>
                    <a:pt x="56053" y="26938"/>
                  </a:moveTo>
                  <a:lnTo>
                    <a:pt x="51456" y="26938"/>
                  </a:lnTo>
                  <a:lnTo>
                    <a:pt x="51456" y="22341"/>
                  </a:lnTo>
                  <a:lnTo>
                    <a:pt x="56053" y="22341"/>
                  </a:lnTo>
                  <a:close/>
                  <a:moveTo>
                    <a:pt x="56053" y="22099"/>
                  </a:moveTo>
                  <a:lnTo>
                    <a:pt x="51456" y="22099"/>
                  </a:lnTo>
                  <a:lnTo>
                    <a:pt x="51456" y="17542"/>
                  </a:lnTo>
                  <a:lnTo>
                    <a:pt x="56053" y="17542"/>
                  </a:lnTo>
                  <a:close/>
                  <a:moveTo>
                    <a:pt x="56053" y="17300"/>
                  </a:moveTo>
                  <a:lnTo>
                    <a:pt x="51456" y="17300"/>
                  </a:lnTo>
                  <a:lnTo>
                    <a:pt x="51456" y="12743"/>
                  </a:lnTo>
                  <a:lnTo>
                    <a:pt x="56053" y="12743"/>
                  </a:lnTo>
                  <a:close/>
                  <a:moveTo>
                    <a:pt x="56053" y="12501"/>
                  </a:moveTo>
                  <a:lnTo>
                    <a:pt x="51456" y="12501"/>
                  </a:lnTo>
                  <a:lnTo>
                    <a:pt x="51456" y="7904"/>
                  </a:lnTo>
                  <a:lnTo>
                    <a:pt x="56053" y="7904"/>
                  </a:lnTo>
                  <a:close/>
                  <a:moveTo>
                    <a:pt x="56053" y="7662"/>
                  </a:moveTo>
                  <a:lnTo>
                    <a:pt x="51456" y="7662"/>
                  </a:lnTo>
                  <a:lnTo>
                    <a:pt x="51456" y="3307"/>
                  </a:lnTo>
                  <a:lnTo>
                    <a:pt x="56053" y="3307"/>
                  </a:lnTo>
                  <a:lnTo>
                    <a:pt x="56053" y="7904"/>
                  </a:lnTo>
                  <a:close/>
                  <a:moveTo>
                    <a:pt x="60852" y="89483"/>
                  </a:moveTo>
                  <a:lnTo>
                    <a:pt x="56295" y="89483"/>
                  </a:lnTo>
                  <a:lnTo>
                    <a:pt x="56295" y="84886"/>
                  </a:lnTo>
                  <a:lnTo>
                    <a:pt x="60852" y="84886"/>
                  </a:lnTo>
                  <a:close/>
                  <a:moveTo>
                    <a:pt x="60852" y="84644"/>
                  </a:moveTo>
                  <a:lnTo>
                    <a:pt x="56295" y="84644"/>
                  </a:lnTo>
                  <a:lnTo>
                    <a:pt x="56295" y="80087"/>
                  </a:lnTo>
                  <a:lnTo>
                    <a:pt x="60852" y="80087"/>
                  </a:lnTo>
                  <a:close/>
                  <a:moveTo>
                    <a:pt x="60852" y="79845"/>
                  </a:moveTo>
                  <a:lnTo>
                    <a:pt x="56295" y="79845"/>
                  </a:lnTo>
                  <a:lnTo>
                    <a:pt x="56295" y="75248"/>
                  </a:lnTo>
                  <a:lnTo>
                    <a:pt x="60852" y="75248"/>
                  </a:lnTo>
                  <a:close/>
                  <a:moveTo>
                    <a:pt x="60852" y="75006"/>
                  </a:moveTo>
                  <a:lnTo>
                    <a:pt x="56295" y="75006"/>
                  </a:lnTo>
                  <a:lnTo>
                    <a:pt x="56295" y="70449"/>
                  </a:lnTo>
                  <a:lnTo>
                    <a:pt x="60852" y="70449"/>
                  </a:lnTo>
                  <a:close/>
                  <a:moveTo>
                    <a:pt x="60852" y="70208"/>
                  </a:moveTo>
                  <a:lnTo>
                    <a:pt x="56295" y="70208"/>
                  </a:lnTo>
                  <a:lnTo>
                    <a:pt x="56295" y="65651"/>
                  </a:lnTo>
                  <a:lnTo>
                    <a:pt x="60852" y="65651"/>
                  </a:lnTo>
                  <a:close/>
                  <a:moveTo>
                    <a:pt x="60852" y="65409"/>
                  </a:moveTo>
                  <a:lnTo>
                    <a:pt x="56295" y="65409"/>
                  </a:lnTo>
                  <a:lnTo>
                    <a:pt x="56295" y="60812"/>
                  </a:lnTo>
                  <a:lnTo>
                    <a:pt x="60852" y="60812"/>
                  </a:lnTo>
                  <a:close/>
                  <a:moveTo>
                    <a:pt x="60852" y="60570"/>
                  </a:moveTo>
                  <a:lnTo>
                    <a:pt x="56295" y="60570"/>
                  </a:lnTo>
                  <a:lnTo>
                    <a:pt x="56295" y="56013"/>
                  </a:lnTo>
                  <a:lnTo>
                    <a:pt x="60852" y="56013"/>
                  </a:lnTo>
                  <a:close/>
                  <a:moveTo>
                    <a:pt x="60852" y="55771"/>
                  </a:moveTo>
                  <a:lnTo>
                    <a:pt x="56295" y="55771"/>
                  </a:lnTo>
                  <a:lnTo>
                    <a:pt x="56295" y="51214"/>
                  </a:lnTo>
                  <a:lnTo>
                    <a:pt x="60852" y="51214"/>
                  </a:lnTo>
                  <a:close/>
                  <a:moveTo>
                    <a:pt x="60852" y="50972"/>
                  </a:moveTo>
                  <a:lnTo>
                    <a:pt x="56295" y="50972"/>
                  </a:lnTo>
                  <a:lnTo>
                    <a:pt x="56295" y="46375"/>
                  </a:lnTo>
                  <a:lnTo>
                    <a:pt x="60852" y="46375"/>
                  </a:lnTo>
                  <a:close/>
                  <a:moveTo>
                    <a:pt x="60852" y="46133"/>
                  </a:moveTo>
                  <a:lnTo>
                    <a:pt x="56295" y="46133"/>
                  </a:lnTo>
                  <a:lnTo>
                    <a:pt x="56295" y="41576"/>
                  </a:lnTo>
                  <a:lnTo>
                    <a:pt x="60852" y="41576"/>
                  </a:lnTo>
                  <a:close/>
                  <a:moveTo>
                    <a:pt x="60852" y="41334"/>
                  </a:moveTo>
                  <a:lnTo>
                    <a:pt x="56295" y="41334"/>
                  </a:lnTo>
                  <a:lnTo>
                    <a:pt x="56295" y="36777"/>
                  </a:lnTo>
                  <a:lnTo>
                    <a:pt x="60852" y="36777"/>
                  </a:lnTo>
                  <a:close/>
                  <a:moveTo>
                    <a:pt x="60852" y="36535"/>
                  </a:moveTo>
                  <a:lnTo>
                    <a:pt x="56295" y="36535"/>
                  </a:lnTo>
                  <a:lnTo>
                    <a:pt x="56295" y="31938"/>
                  </a:lnTo>
                  <a:lnTo>
                    <a:pt x="60852" y="31938"/>
                  </a:lnTo>
                  <a:close/>
                  <a:moveTo>
                    <a:pt x="60852" y="31696"/>
                  </a:moveTo>
                  <a:lnTo>
                    <a:pt x="56295" y="31696"/>
                  </a:lnTo>
                  <a:lnTo>
                    <a:pt x="56295" y="27139"/>
                  </a:lnTo>
                  <a:lnTo>
                    <a:pt x="60852" y="27139"/>
                  </a:lnTo>
                  <a:close/>
                  <a:moveTo>
                    <a:pt x="60852" y="26897"/>
                  </a:moveTo>
                  <a:lnTo>
                    <a:pt x="56295" y="26897"/>
                  </a:lnTo>
                  <a:lnTo>
                    <a:pt x="56295" y="22341"/>
                  </a:lnTo>
                  <a:lnTo>
                    <a:pt x="60852" y="22341"/>
                  </a:lnTo>
                  <a:close/>
                  <a:moveTo>
                    <a:pt x="60852" y="22099"/>
                  </a:moveTo>
                  <a:lnTo>
                    <a:pt x="56295" y="22099"/>
                  </a:lnTo>
                  <a:lnTo>
                    <a:pt x="56295" y="17501"/>
                  </a:lnTo>
                  <a:lnTo>
                    <a:pt x="60852" y="17501"/>
                  </a:lnTo>
                  <a:close/>
                  <a:moveTo>
                    <a:pt x="60852" y="17260"/>
                  </a:moveTo>
                  <a:lnTo>
                    <a:pt x="56295" y="17260"/>
                  </a:lnTo>
                  <a:lnTo>
                    <a:pt x="56295" y="12703"/>
                  </a:lnTo>
                  <a:lnTo>
                    <a:pt x="60852" y="12703"/>
                  </a:lnTo>
                  <a:close/>
                  <a:moveTo>
                    <a:pt x="60852" y="12461"/>
                  </a:moveTo>
                  <a:lnTo>
                    <a:pt x="56295" y="12461"/>
                  </a:lnTo>
                  <a:lnTo>
                    <a:pt x="56295" y="7904"/>
                  </a:lnTo>
                  <a:lnTo>
                    <a:pt x="60852" y="7904"/>
                  </a:lnTo>
                  <a:close/>
                  <a:moveTo>
                    <a:pt x="60852" y="7662"/>
                  </a:moveTo>
                  <a:lnTo>
                    <a:pt x="56295" y="7662"/>
                  </a:lnTo>
                  <a:lnTo>
                    <a:pt x="56295" y="3307"/>
                  </a:lnTo>
                  <a:lnTo>
                    <a:pt x="60852" y="3307"/>
                  </a:lnTo>
                  <a:lnTo>
                    <a:pt x="60852" y="7904"/>
                  </a:lnTo>
                  <a:close/>
                  <a:moveTo>
                    <a:pt x="65651" y="84644"/>
                  </a:moveTo>
                  <a:lnTo>
                    <a:pt x="61094" y="84644"/>
                  </a:lnTo>
                  <a:lnTo>
                    <a:pt x="61094" y="80047"/>
                  </a:lnTo>
                  <a:lnTo>
                    <a:pt x="65651" y="80047"/>
                  </a:lnTo>
                  <a:close/>
                  <a:moveTo>
                    <a:pt x="65651" y="79805"/>
                  </a:moveTo>
                  <a:lnTo>
                    <a:pt x="61094" y="79805"/>
                  </a:lnTo>
                  <a:lnTo>
                    <a:pt x="61094" y="75248"/>
                  </a:lnTo>
                  <a:lnTo>
                    <a:pt x="65651" y="75248"/>
                  </a:lnTo>
                  <a:close/>
                  <a:moveTo>
                    <a:pt x="65651" y="75006"/>
                  </a:moveTo>
                  <a:lnTo>
                    <a:pt x="61094" y="75006"/>
                  </a:lnTo>
                  <a:lnTo>
                    <a:pt x="61094" y="70449"/>
                  </a:lnTo>
                  <a:lnTo>
                    <a:pt x="65651" y="70449"/>
                  </a:lnTo>
                  <a:close/>
                  <a:moveTo>
                    <a:pt x="65651" y="70208"/>
                  </a:moveTo>
                  <a:lnTo>
                    <a:pt x="61094" y="70208"/>
                  </a:lnTo>
                  <a:lnTo>
                    <a:pt x="61094" y="65610"/>
                  </a:lnTo>
                  <a:lnTo>
                    <a:pt x="65651" y="65610"/>
                  </a:lnTo>
                  <a:close/>
                  <a:moveTo>
                    <a:pt x="65651" y="65368"/>
                  </a:moveTo>
                  <a:lnTo>
                    <a:pt x="61094" y="65368"/>
                  </a:lnTo>
                  <a:lnTo>
                    <a:pt x="61094" y="60812"/>
                  </a:lnTo>
                  <a:lnTo>
                    <a:pt x="65651" y="60812"/>
                  </a:lnTo>
                  <a:close/>
                  <a:moveTo>
                    <a:pt x="65651" y="60570"/>
                  </a:moveTo>
                  <a:lnTo>
                    <a:pt x="61094" y="60570"/>
                  </a:lnTo>
                  <a:lnTo>
                    <a:pt x="61094" y="56013"/>
                  </a:lnTo>
                  <a:lnTo>
                    <a:pt x="65651" y="56013"/>
                  </a:lnTo>
                  <a:close/>
                  <a:moveTo>
                    <a:pt x="65651" y="55771"/>
                  </a:moveTo>
                  <a:lnTo>
                    <a:pt x="61094" y="55771"/>
                  </a:lnTo>
                  <a:lnTo>
                    <a:pt x="61094" y="51174"/>
                  </a:lnTo>
                  <a:lnTo>
                    <a:pt x="65651" y="51174"/>
                  </a:lnTo>
                  <a:close/>
                  <a:moveTo>
                    <a:pt x="65651" y="50932"/>
                  </a:moveTo>
                  <a:lnTo>
                    <a:pt x="61094" y="50932"/>
                  </a:lnTo>
                  <a:lnTo>
                    <a:pt x="61094" y="46375"/>
                  </a:lnTo>
                  <a:lnTo>
                    <a:pt x="65651" y="46375"/>
                  </a:lnTo>
                  <a:close/>
                  <a:moveTo>
                    <a:pt x="65651" y="46133"/>
                  </a:moveTo>
                  <a:lnTo>
                    <a:pt x="61094" y="46133"/>
                  </a:lnTo>
                  <a:lnTo>
                    <a:pt x="61094" y="41536"/>
                  </a:lnTo>
                  <a:lnTo>
                    <a:pt x="65651" y="41536"/>
                  </a:lnTo>
                  <a:close/>
                  <a:moveTo>
                    <a:pt x="65651" y="41294"/>
                  </a:moveTo>
                  <a:lnTo>
                    <a:pt x="61094" y="41294"/>
                  </a:lnTo>
                  <a:lnTo>
                    <a:pt x="61094" y="36737"/>
                  </a:lnTo>
                  <a:lnTo>
                    <a:pt x="65651" y="36737"/>
                  </a:lnTo>
                  <a:close/>
                  <a:moveTo>
                    <a:pt x="65651" y="36495"/>
                  </a:moveTo>
                  <a:lnTo>
                    <a:pt x="61094" y="36495"/>
                  </a:lnTo>
                  <a:lnTo>
                    <a:pt x="61094" y="31938"/>
                  </a:lnTo>
                  <a:lnTo>
                    <a:pt x="65651" y="31938"/>
                  </a:lnTo>
                  <a:close/>
                  <a:moveTo>
                    <a:pt x="65651" y="31696"/>
                  </a:moveTo>
                  <a:lnTo>
                    <a:pt x="61094" y="31696"/>
                  </a:lnTo>
                  <a:lnTo>
                    <a:pt x="61094" y="27099"/>
                  </a:lnTo>
                  <a:lnTo>
                    <a:pt x="65651" y="27099"/>
                  </a:lnTo>
                  <a:close/>
                  <a:moveTo>
                    <a:pt x="65651" y="26857"/>
                  </a:moveTo>
                  <a:lnTo>
                    <a:pt x="61094" y="26857"/>
                  </a:lnTo>
                  <a:lnTo>
                    <a:pt x="61094" y="22300"/>
                  </a:lnTo>
                  <a:lnTo>
                    <a:pt x="65651" y="22300"/>
                  </a:lnTo>
                  <a:close/>
                  <a:moveTo>
                    <a:pt x="65651" y="22058"/>
                  </a:moveTo>
                  <a:lnTo>
                    <a:pt x="61094" y="22058"/>
                  </a:lnTo>
                  <a:lnTo>
                    <a:pt x="61094" y="17501"/>
                  </a:lnTo>
                  <a:lnTo>
                    <a:pt x="65651" y="17501"/>
                  </a:lnTo>
                  <a:close/>
                  <a:moveTo>
                    <a:pt x="65651" y="17260"/>
                  </a:moveTo>
                  <a:lnTo>
                    <a:pt x="61094" y="17260"/>
                  </a:lnTo>
                  <a:lnTo>
                    <a:pt x="61094" y="12662"/>
                  </a:lnTo>
                  <a:lnTo>
                    <a:pt x="65651" y="12662"/>
                  </a:lnTo>
                  <a:close/>
                  <a:moveTo>
                    <a:pt x="65651" y="12420"/>
                  </a:moveTo>
                  <a:lnTo>
                    <a:pt x="61094" y="12420"/>
                  </a:lnTo>
                  <a:lnTo>
                    <a:pt x="61094" y="7864"/>
                  </a:lnTo>
                  <a:lnTo>
                    <a:pt x="65651" y="7864"/>
                  </a:lnTo>
                  <a:close/>
                  <a:moveTo>
                    <a:pt x="70490" y="84604"/>
                  </a:moveTo>
                  <a:lnTo>
                    <a:pt x="65893" y="84604"/>
                  </a:lnTo>
                  <a:lnTo>
                    <a:pt x="65893" y="80047"/>
                  </a:lnTo>
                  <a:lnTo>
                    <a:pt x="70490" y="80047"/>
                  </a:lnTo>
                  <a:close/>
                  <a:moveTo>
                    <a:pt x="70490" y="79805"/>
                  </a:moveTo>
                  <a:lnTo>
                    <a:pt x="65893" y="79805"/>
                  </a:lnTo>
                  <a:lnTo>
                    <a:pt x="65893" y="75208"/>
                  </a:lnTo>
                  <a:lnTo>
                    <a:pt x="70490" y="75208"/>
                  </a:lnTo>
                  <a:close/>
                  <a:moveTo>
                    <a:pt x="70490" y="74966"/>
                  </a:moveTo>
                  <a:lnTo>
                    <a:pt x="65893" y="74966"/>
                  </a:lnTo>
                  <a:lnTo>
                    <a:pt x="65893" y="70409"/>
                  </a:lnTo>
                  <a:lnTo>
                    <a:pt x="70490" y="70409"/>
                  </a:lnTo>
                  <a:close/>
                  <a:moveTo>
                    <a:pt x="70490" y="70167"/>
                  </a:moveTo>
                  <a:lnTo>
                    <a:pt x="65893" y="70167"/>
                  </a:lnTo>
                  <a:lnTo>
                    <a:pt x="65893" y="65610"/>
                  </a:lnTo>
                  <a:lnTo>
                    <a:pt x="70490" y="65610"/>
                  </a:lnTo>
                  <a:close/>
                  <a:moveTo>
                    <a:pt x="70490" y="65368"/>
                  </a:moveTo>
                  <a:lnTo>
                    <a:pt x="65893" y="65368"/>
                  </a:lnTo>
                  <a:lnTo>
                    <a:pt x="65893" y="60771"/>
                  </a:lnTo>
                  <a:lnTo>
                    <a:pt x="70490" y="60771"/>
                  </a:lnTo>
                  <a:close/>
                  <a:moveTo>
                    <a:pt x="70490" y="60529"/>
                  </a:moveTo>
                  <a:lnTo>
                    <a:pt x="65893" y="60529"/>
                  </a:lnTo>
                  <a:lnTo>
                    <a:pt x="65893" y="55972"/>
                  </a:lnTo>
                  <a:lnTo>
                    <a:pt x="70490" y="55972"/>
                  </a:lnTo>
                  <a:close/>
                  <a:moveTo>
                    <a:pt x="70490" y="55730"/>
                  </a:moveTo>
                  <a:lnTo>
                    <a:pt x="65893" y="55730"/>
                  </a:lnTo>
                  <a:lnTo>
                    <a:pt x="65893" y="51174"/>
                  </a:lnTo>
                  <a:lnTo>
                    <a:pt x="70490" y="51174"/>
                  </a:lnTo>
                  <a:close/>
                  <a:moveTo>
                    <a:pt x="70490" y="50932"/>
                  </a:moveTo>
                  <a:lnTo>
                    <a:pt x="65893" y="50932"/>
                  </a:lnTo>
                  <a:lnTo>
                    <a:pt x="65893" y="46335"/>
                  </a:lnTo>
                  <a:lnTo>
                    <a:pt x="70490" y="46335"/>
                  </a:lnTo>
                  <a:close/>
                  <a:moveTo>
                    <a:pt x="70490" y="46093"/>
                  </a:moveTo>
                  <a:lnTo>
                    <a:pt x="65893" y="46093"/>
                  </a:lnTo>
                  <a:lnTo>
                    <a:pt x="65893" y="41536"/>
                  </a:lnTo>
                  <a:lnTo>
                    <a:pt x="70490" y="41536"/>
                  </a:lnTo>
                  <a:close/>
                  <a:moveTo>
                    <a:pt x="70490" y="41294"/>
                  </a:moveTo>
                  <a:lnTo>
                    <a:pt x="65893" y="41294"/>
                  </a:lnTo>
                  <a:lnTo>
                    <a:pt x="65893" y="36737"/>
                  </a:lnTo>
                  <a:lnTo>
                    <a:pt x="70490" y="36737"/>
                  </a:lnTo>
                  <a:close/>
                  <a:moveTo>
                    <a:pt x="70490" y="36495"/>
                  </a:moveTo>
                  <a:lnTo>
                    <a:pt x="65893" y="36495"/>
                  </a:lnTo>
                  <a:lnTo>
                    <a:pt x="65893" y="31898"/>
                  </a:lnTo>
                  <a:lnTo>
                    <a:pt x="70490" y="31898"/>
                  </a:lnTo>
                  <a:close/>
                  <a:moveTo>
                    <a:pt x="70490" y="31656"/>
                  </a:moveTo>
                  <a:lnTo>
                    <a:pt x="65893" y="31656"/>
                  </a:lnTo>
                  <a:lnTo>
                    <a:pt x="65893" y="27099"/>
                  </a:lnTo>
                  <a:lnTo>
                    <a:pt x="70490" y="27099"/>
                  </a:lnTo>
                  <a:close/>
                  <a:moveTo>
                    <a:pt x="70490" y="26857"/>
                  </a:moveTo>
                  <a:lnTo>
                    <a:pt x="65893" y="26857"/>
                  </a:lnTo>
                  <a:lnTo>
                    <a:pt x="65893" y="22260"/>
                  </a:lnTo>
                  <a:lnTo>
                    <a:pt x="70490" y="22260"/>
                  </a:lnTo>
                  <a:close/>
                  <a:moveTo>
                    <a:pt x="70490" y="22018"/>
                  </a:moveTo>
                  <a:lnTo>
                    <a:pt x="65893" y="22018"/>
                  </a:lnTo>
                  <a:lnTo>
                    <a:pt x="65893" y="17461"/>
                  </a:lnTo>
                  <a:lnTo>
                    <a:pt x="70490" y="17461"/>
                  </a:lnTo>
                  <a:close/>
                  <a:moveTo>
                    <a:pt x="70490" y="17219"/>
                  </a:moveTo>
                  <a:lnTo>
                    <a:pt x="65893" y="17219"/>
                  </a:lnTo>
                  <a:lnTo>
                    <a:pt x="65893" y="12662"/>
                  </a:lnTo>
                  <a:lnTo>
                    <a:pt x="70490" y="12662"/>
                  </a:lnTo>
                  <a:close/>
                  <a:moveTo>
                    <a:pt x="70490" y="12420"/>
                  </a:moveTo>
                  <a:lnTo>
                    <a:pt x="65893" y="12420"/>
                  </a:lnTo>
                  <a:lnTo>
                    <a:pt x="65893" y="7823"/>
                  </a:lnTo>
                  <a:lnTo>
                    <a:pt x="70490" y="7823"/>
                  </a:lnTo>
                  <a:close/>
                  <a:moveTo>
                    <a:pt x="75289" y="79765"/>
                  </a:moveTo>
                  <a:lnTo>
                    <a:pt x="70732" y="79765"/>
                  </a:lnTo>
                  <a:lnTo>
                    <a:pt x="70732" y="75208"/>
                  </a:lnTo>
                  <a:lnTo>
                    <a:pt x="75289" y="75208"/>
                  </a:lnTo>
                  <a:close/>
                  <a:moveTo>
                    <a:pt x="75289" y="74966"/>
                  </a:moveTo>
                  <a:lnTo>
                    <a:pt x="70732" y="74966"/>
                  </a:lnTo>
                  <a:lnTo>
                    <a:pt x="70732" y="70409"/>
                  </a:lnTo>
                  <a:lnTo>
                    <a:pt x="75289" y="70409"/>
                  </a:lnTo>
                  <a:close/>
                  <a:moveTo>
                    <a:pt x="75289" y="70167"/>
                  </a:moveTo>
                  <a:lnTo>
                    <a:pt x="70732" y="70167"/>
                  </a:lnTo>
                  <a:lnTo>
                    <a:pt x="70732" y="65570"/>
                  </a:lnTo>
                  <a:lnTo>
                    <a:pt x="75289" y="65570"/>
                  </a:lnTo>
                  <a:close/>
                  <a:moveTo>
                    <a:pt x="75289" y="65328"/>
                  </a:moveTo>
                  <a:lnTo>
                    <a:pt x="70732" y="65328"/>
                  </a:lnTo>
                  <a:lnTo>
                    <a:pt x="70732" y="60771"/>
                  </a:lnTo>
                  <a:lnTo>
                    <a:pt x="75289" y="60771"/>
                  </a:lnTo>
                  <a:close/>
                  <a:moveTo>
                    <a:pt x="75289" y="60529"/>
                  </a:moveTo>
                  <a:lnTo>
                    <a:pt x="70732" y="60529"/>
                  </a:lnTo>
                  <a:lnTo>
                    <a:pt x="70732" y="55972"/>
                  </a:lnTo>
                  <a:lnTo>
                    <a:pt x="75289" y="55972"/>
                  </a:lnTo>
                  <a:close/>
                  <a:moveTo>
                    <a:pt x="75289" y="55730"/>
                  </a:moveTo>
                  <a:lnTo>
                    <a:pt x="70732" y="55730"/>
                  </a:lnTo>
                  <a:lnTo>
                    <a:pt x="70732" y="51133"/>
                  </a:lnTo>
                  <a:lnTo>
                    <a:pt x="75289" y="51133"/>
                  </a:lnTo>
                  <a:close/>
                  <a:moveTo>
                    <a:pt x="75289" y="50891"/>
                  </a:moveTo>
                  <a:lnTo>
                    <a:pt x="70732" y="50891"/>
                  </a:lnTo>
                  <a:lnTo>
                    <a:pt x="70732" y="46335"/>
                  </a:lnTo>
                  <a:lnTo>
                    <a:pt x="75289" y="46335"/>
                  </a:lnTo>
                  <a:close/>
                  <a:moveTo>
                    <a:pt x="75289" y="46093"/>
                  </a:moveTo>
                  <a:lnTo>
                    <a:pt x="70732" y="46093"/>
                  </a:lnTo>
                  <a:lnTo>
                    <a:pt x="70732" y="41495"/>
                  </a:lnTo>
                  <a:lnTo>
                    <a:pt x="75289" y="41495"/>
                  </a:lnTo>
                  <a:close/>
                  <a:moveTo>
                    <a:pt x="75289" y="41253"/>
                  </a:moveTo>
                  <a:lnTo>
                    <a:pt x="70732" y="41253"/>
                  </a:lnTo>
                  <a:lnTo>
                    <a:pt x="70732" y="36697"/>
                  </a:lnTo>
                  <a:lnTo>
                    <a:pt x="75289" y="36697"/>
                  </a:lnTo>
                  <a:close/>
                  <a:moveTo>
                    <a:pt x="75289" y="36455"/>
                  </a:moveTo>
                  <a:lnTo>
                    <a:pt x="70732" y="36455"/>
                  </a:lnTo>
                  <a:lnTo>
                    <a:pt x="70732" y="31898"/>
                  </a:lnTo>
                  <a:lnTo>
                    <a:pt x="75289" y="31898"/>
                  </a:lnTo>
                  <a:close/>
                  <a:moveTo>
                    <a:pt x="75289" y="31656"/>
                  </a:moveTo>
                  <a:lnTo>
                    <a:pt x="70732" y="31656"/>
                  </a:lnTo>
                  <a:lnTo>
                    <a:pt x="70732" y="27059"/>
                  </a:lnTo>
                  <a:lnTo>
                    <a:pt x="75289" y="27059"/>
                  </a:lnTo>
                  <a:close/>
                  <a:moveTo>
                    <a:pt x="75289" y="26817"/>
                  </a:moveTo>
                  <a:lnTo>
                    <a:pt x="70732" y="26817"/>
                  </a:lnTo>
                  <a:lnTo>
                    <a:pt x="70732" y="22260"/>
                  </a:lnTo>
                  <a:lnTo>
                    <a:pt x="75289" y="22260"/>
                  </a:lnTo>
                  <a:close/>
                  <a:moveTo>
                    <a:pt x="75289" y="22018"/>
                  </a:moveTo>
                  <a:lnTo>
                    <a:pt x="70732" y="22018"/>
                  </a:lnTo>
                  <a:lnTo>
                    <a:pt x="70732" y="17461"/>
                  </a:lnTo>
                  <a:lnTo>
                    <a:pt x="75289" y="17461"/>
                  </a:lnTo>
                  <a:close/>
                  <a:moveTo>
                    <a:pt x="75289" y="17219"/>
                  </a:moveTo>
                  <a:lnTo>
                    <a:pt x="70732" y="17219"/>
                  </a:lnTo>
                  <a:lnTo>
                    <a:pt x="70732" y="12622"/>
                  </a:lnTo>
                  <a:lnTo>
                    <a:pt x="75289" y="12622"/>
                  </a:lnTo>
                  <a:close/>
                  <a:moveTo>
                    <a:pt x="80087" y="74926"/>
                  </a:moveTo>
                  <a:lnTo>
                    <a:pt x="75531" y="74926"/>
                  </a:lnTo>
                  <a:lnTo>
                    <a:pt x="75531" y="70369"/>
                  </a:lnTo>
                  <a:lnTo>
                    <a:pt x="80087" y="70369"/>
                  </a:lnTo>
                  <a:close/>
                  <a:moveTo>
                    <a:pt x="80087" y="70127"/>
                  </a:moveTo>
                  <a:lnTo>
                    <a:pt x="75531" y="70127"/>
                  </a:lnTo>
                  <a:lnTo>
                    <a:pt x="75531" y="65570"/>
                  </a:lnTo>
                  <a:lnTo>
                    <a:pt x="80087" y="65570"/>
                  </a:lnTo>
                  <a:close/>
                  <a:moveTo>
                    <a:pt x="80087" y="65328"/>
                  </a:moveTo>
                  <a:lnTo>
                    <a:pt x="75531" y="65328"/>
                  </a:lnTo>
                  <a:lnTo>
                    <a:pt x="75531" y="60731"/>
                  </a:lnTo>
                  <a:lnTo>
                    <a:pt x="80087" y="60731"/>
                  </a:lnTo>
                  <a:close/>
                  <a:moveTo>
                    <a:pt x="80087" y="60489"/>
                  </a:moveTo>
                  <a:lnTo>
                    <a:pt x="75531" y="60489"/>
                  </a:lnTo>
                  <a:lnTo>
                    <a:pt x="75531" y="55932"/>
                  </a:lnTo>
                  <a:lnTo>
                    <a:pt x="80087" y="55932"/>
                  </a:lnTo>
                  <a:close/>
                  <a:moveTo>
                    <a:pt x="80087" y="55690"/>
                  </a:moveTo>
                  <a:lnTo>
                    <a:pt x="75531" y="55690"/>
                  </a:lnTo>
                  <a:lnTo>
                    <a:pt x="75531" y="51133"/>
                  </a:lnTo>
                  <a:lnTo>
                    <a:pt x="80087" y="51133"/>
                  </a:lnTo>
                  <a:close/>
                  <a:moveTo>
                    <a:pt x="80087" y="50891"/>
                  </a:moveTo>
                  <a:lnTo>
                    <a:pt x="75531" y="50891"/>
                  </a:lnTo>
                  <a:lnTo>
                    <a:pt x="75531" y="46294"/>
                  </a:lnTo>
                  <a:lnTo>
                    <a:pt x="80087" y="46294"/>
                  </a:lnTo>
                  <a:close/>
                  <a:moveTo>
                    <a:pt x="80087" y="46052"/>
                  </a:moveTo>
                  <a:lnTo>
                    <a:pt x="75531" y="46052"/>
                  </a:lnTo>
                  <a:lnTo>
                    <a:pt x="75531" y="41495"/>
                  </a:lnTo>
                  <a:lnTo>
                    <a:pt x="80087" y="41495"/>
                  </a:lnTo>
                  <a:close/>
                  <a:moveTo>
                    <a:pt x="80087" y="41253"/>
                  </a:moveTo>
                  <a:lnTo>
                    <a:pt x="75531" y="41253"/>
                  </a:lnTo>
                  <a:lnTo>
                    <a:pt x="75531" y="36697"/>
                  </a:lnTo>
                  <a:lnTo>
                    <a:pt x="80087" y="36697"/>
                  </a:lnTo>
                  <a:close/>
                  <a:moveTo>
                    <a:pt x="80087" y="36455"/>
                  </a:moveTo>
                  <a:lnTo>
                    <a:pt x="75531" y="36455"/>
                  </a:lnTo>
                  <a:lnTo>
                    <a:pt x="75531" y="31858"/>
                  </a:lnTo>
                  <a:lnTo>
                    <a:pt x="80087" y="31858"/>
                  </a:lnTo>
                  <a:close/>
                  <a:moveTo>
                    <a:pt x="80087" y="31616"/>
                  </a:moveTo>
                  <a:lnTo>
                    <a:pt x="75531" y="31616"/>
                  </a:lnTo>
                  <a:lnTo>
                    <a:pt x="75531" y="27059"/>
                  </a:lnTo>
                  <a:lnTo>
                    <a:pt x="80087" y="27059"/>
                  </a:lnTo>
                  <a:close/>
                  <a:moveTo>
                    <a:pt x="80087" y="26817"/>
                  </a:moveTo>
                  <a:lnTo>
                    <a:pt x="75531" y="26817"/>
                  </a:lnTo>
                  <a:lnTo>
                    <a:pt x="75531" y="22260"/>
                  </a:lnTo>
                  <a:lnTo>
                    <a:pt x="80087" y="22260"/>
                  </a:lnTo>
                  <a:close/>
                  <a:moveTo>
                    <a:pt x="80087" y="22018"/>
                  </a:moveTo>
                  <a:lnTo>
                    <a:pt x="75531" y="22018"/>
                  </a:lnTo>
                  <a:lnTo>
                    <a:pt x="75531" y="17421"/>
                  </a:lnTo>
                  <a:lnTo>
                    <a:pt x="80087" y="17421"/>
                  </a:lnTo>
                  <a:close/>
                  <a:moveTo>
                    <a:pt x="84886" y="70127"/>
                  </a:moveTo>
                  <a:lnTo>
                    <a:pt x="80329" y="70127"/>
                  </a:lnTo>
                  <a:lnTo>
                    <a:pt x="80329" y="65530"/>
                  </a:lnTo>
                  <a:lnTo>
                    <a:pt x="84886" y="65530"/>
                  </a:lnTo>
                  <a:close/>
                  <a:moveTo>
                    <a:pt x="84886" y="65288"/>
                  </a:moveTo>
                  <a:lnTo>
                    <a:pt x="80329" y="65288"/>
                  </a:lnTo>
                  <a:lnTo>
                    <a:pt x="80329" y="60731"/>
                  </a:lnTo>
                  <a:lnTo>
                    <a:pt x="84886" y="60731"/>
                  </a:lnTo>
                  <a:close/>
                  <a:moveTo>
                    <a:pt x="84886" y="60489"/>
                  </a:moveTo>
                  <a:lnTo>
                    <a:pt x="80329" y="60489"/>
                  </a:lnTo>
                  <a:lnTo>
                    <a:pt x="80329" y="55932"/>
                  </a:lnTo>
                  <a:lnTo>
                    <a:pt x="84886" y="55932"/>
                  </a:lnTo>
                  <a:close/>
                  <a:moveTo>
                    <a:pt x="84886" y="55690"/>
                  </a:moveTo>
                  <a:lnTo>
                    <a:pt x="80329" y="55690"/>
                  </a:lnTo>
                  <a:lnTo>
                    <a:pt x="80329" y="51093"/>
                  </a:lnTo>
                  <a:lnTo>
                    <a:pt x="84886" y="51093"/>
                  </a:lnTo>
                  <a:close/>
                  <a:moveTo>
                    <a:pt x="84886" y="50851"/>
                  </a:moveTo>
                  <a:lnTo>
                    <a:pt x="80329" y="50851"/>
                  </a:lnTo>
                  <a:lnTo>
                    <a:pt x="80329" y="46294"/>
                  </a:lnTo>
                  <a:lnTo>
                    <a:pt x="84886" y="46294"/>
                  </a:lnTo>
                  <a:close/>
                  <a:moveTo>
                    <a:pt x="84886" y="46052"/>
                  </a:moveTo>
                  <a:lnTo>
                    <a:pt x="80329" y="46052"/>
                  </a:lnTo>
                  <a:lnTo>
                    <a:pt x="80329" y="41495"/>
                  </a:lnTo>
                  <a:lnTo>
                    <a:pt x="84886" y="41495"/>
                  </a:lnTo>
                  <a:close/>
                  <a:moveTo>
                    <a:pt x="84886" y="41253"/>
                  </a:moveTo>
                  <a:lnTo>
                    <a:pt x="80329" y="41253"/>
                  </a:lnTo>
                  <a:lnTo>
                    <a:pt x="80329" y="36656"/>
                  </a:lnTo>
                  <a:lnTo>
                    <a:pt x="84886" y="36656"/>
                  </a:lnTo>
                  <a:close/>
                  <a:moveTo>
                    <a:pt x="84886" y="36414"/>
                  </a:moveTo>
                  <a:lnTo>
                    <a:pt x="80329" y="36414"/>
                  </a:lnTo>
                  <a:lnTo>
                    <a:pt x="80329" y="31858"/>
                  </a:lnTo>
                  <a:lnTo>
                    <a:pt x="84886" y="31858"/>
                  </a:lnTo>
                  <a:close/>
                  <a:moveTo>
                    <a:pt x="84886" y="31616"/>
                  </a:moveTo>
                  <a:lnTo>
                    <a:pt x="80329" y="31616"/>
                  </a:lnTo>
                  <a:lnTo>
                    <a:pt x="80329" y="27018"/>
                  </a:lnTo>
                  <a:lnTo>
                    <a:pt x="84886" y="27018"/>
                  </a:lnTo>
                  <a:close/>
                  <a:moveTo>
                    <a:pt x="84886" y="26776"/>
                  </a:moveTo>
                  <a:lnTo>
                    <a:pt x="80329" y="26776"/>
                  </a:lnTo>
                  <a:lnTo>
                    <a:pt x="80329" y="22220"/>
                  </a:lnTo>
                  <a:lnTo>
                    <a:pt x="84886" y="222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" name="Google Shape;178;p7"/>
          <p:cNvSpPr txBox="1"/>
          <p:nvPr>
            <p:ph type="title"/>
          </p:nvPr>
        </p:nvSpPr>
        <p:spPr>
          <a:xfrm>
            <a:off x="722375" y="539500"/>
            <a:ext cx="76992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9" name="Google Shape;179;p7"/>
          <p:cNvSpPr txBox="1"/>
          <p:nvPr>
            <p:ph idx="1" type="body"/>
          </p:nvPr>
        </p:nvSpPr>
        <p:spPr>
          <a:xfrm>
            <a:off x="722400" y="2086725"/>
            <a:ext cx="4136700" cy="18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" name="Google Shape;182;p8"/>
          <p:cNvGrpSpPr/>
          <p:nvPr/>
        </p:nvGrpSpPr>
        <p:grpSpPr>
          <a:xfrm>
            <a:off x="6873876" y="0"/>
            <a:ext cx="2263500" cy="1871400"/>
            <a:chOff x="6873876" y="0"/>
            <a:chExt cx="2263500" cy="1871400"/>
          </a:xfrm>
        </p:grpSpPr>
        <p:sp>
          <p:nvSpPr>
            <p:cNvPr id="183" name="Google Shape;183;p8"/>
            <p:cNvSpPr/>
            <p:nvPr/>
          </p:nvSpPr>
          <p:spPr>
            <a:xfrm flipH="1">
              <a:off x="8414976" y="0"/>
              <a:ext cx="722400" cy="1871400"/>
            </a:xfrm>
            <a:prstGeom prst="rect">
              <a:avLst/>
            </a:prstGeom>
            <a:solidFill>
              <a:srgbClr val="63DBF5">
                <a:alpha val="6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184" name="Google Shape;184;p8"/>
            <p:cNvSpPr/>
            <p:nvPr/>
          </p:nvSpPr>
          <p:spPr>
            <a:xfrm rot="10800000">
              <a:off x="6873876" y="0"/>
              <a:ext cx="2263500" cy="313800"/>
            </a:xfrm>
            <a:prstGeom prst="round1Rect">
              <a:avLst>
                <a:gd fmla="val 50000" name="adj"/>
              </a:avLst>
            </a:prstGeom>
            <a:solidFill>
              <a:srgbClr val="006DF5">
                <a:alpha val="40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grpSp>
        <p:nvGrpSpPr>
          <p:cNvPr id="185" name="Google Shape;185;p8"/>
          <p:cNvGrpSpPr/>
          <p:nvPr/>
        </p:nvGrpSpPr>
        <p:grpSpPr>
          <a:xfrm>
            <a:off x="6053826" y="2401638"/>
            <a:ext cx="4322888" cy="2780726"/>
            <a:chOff x="6053826" y="2401638"/>
            <a:chExt cx="4322888" cy="2780726"/>
          </a:xfrm>
        </p:grpSpPr>
        <p:sp>
          <p:nvSpPr>
            <p:cNvPr id="186" name="Google Shape;186;p8"/>
            <p:cNvSpPr/>
            <p:nvPr/>
          </p:nvSpPr>
          <p:spPr>
            <a:xfrm flipH="1">
              <a:off x="6053826" y="4571263"/>
              <a:ext cx="3162000" cy="611100"/>
            </a:xfrm>
            <a:prstGeom prst="round1Rect">
              <a:avLst>
                <a:gd fmla="val 16667" name="adj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grpSp>
          <p:nvGrpSpPr>
            <p:cNvPr id="187" name="Google Shape;187;p8"/>
            <p:cNvGrpSpPr/>
            <p:nvPr/>
          </p:nvGrpSpPr>
          <p:grpSpPr>
            <a:xfrm flipH="1">
              <a:off x="8491439" y="2401638"/>
              <a:ext cx="1885275" cy="1884250"/>
              <a:chOff x="2609275" y="3149350"/>
              <a:chExt cx="1885275" cy="1884250"/>
            </a:xfrm>
          </p:grpSpPr>
          <p:sp>
            <p:nvSpPr>
              <p:cNvPr id="188" name="Google Shape;188;p8"/>
              <p:cNvSpPr/>
              <p:nvPr/>
            </p:nvSpPr>
            <p:spPr>
              <a:xfrm>
                <a:off x="3923900" y="3224950"/>
                <a:ext cx="494025" cy="495025"/>
              </a:xfrm>
              <a:custGeom>
                <a:rect b="b" l="l" r="r" t="t"/>
                <a:pathLst>
                  <a:path extrusionOk="0" h="19801" w="19761">
                    <a:moveTo>
                      <a:pt x="485" y="202"/>
                    </a:moveTo>
                    <a:cubicBezTo>
                      <a:pt x="323" y="162"/>
                      <a:pt x="162" y="81"/>
                      <a:pt x="1" y="1"/>
                    </a:cubicBezTo>
                    <a:lnTo>
                      <a:pt x="19761" y="19801"/>
                    </a:lnTo>
                    <a:cubicBezTo>
                      <a:pt x="19720" y="19640"/>
                      <a:pt x="19640" y="19478"/>
                      <a:pt x="19559" y="19317"/>
                    </a:cubicBezTo>
                    <a:lnTo>
                      <a:pt x="485" y="2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8"/>
              <p:cNvSpPr/>
              <p:nvPr/>
            </p:nvSpPr>
            <p:spPr>
              <a:xfrm>
                <a:off x="3725300" y="3164475"/>
                <a:ext cx="753125" cy="753100"/>
              </a:xfrm>
              <a:custGeom>
                <a:rect b="b" l="l" r="r" t="t"/>
                <a:pathLst>
                  <a:path extrusionOk="0" h="30124" w="30125">
                    <a:moveTo>
                      <a:pt x="323" y="81"/>
                    </a:moveTo>
                    <a:cubicBezTo>
                      <a:pt x="202" y="41"/>
                      <a:pt x="122" y="41"/>
                      <a:pt x="1" y="0"/>
                    </a:cubicBezTo>
                    <a:lnTo>
                      <a:pt x="30124" y="30124"/>
                    </a:lnTo>
                    <a:cubicBezTo>
                      <a:pt x="30084" y="30043"/>
                      <a:pt x="30084" y="29922"/>
                      <a:pt x="30043" y="29801"/>
                    </a:cubicBezTo>
                    <a:lnTo>
                      <a:pt x="323" y="8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8"/>
              <p:cNvSpPr/>
              <p:nvPr/>
            </p:nvSpPr>
            <p:spPr>
              <a:xfrm>
                <a:off x="3572075" y="3149350"/>
                <a:ext cx="922475" cy="922475"/>
              </a:xfrm>
              <a:custGeom>
                <a:rect b="b" l="l" r="r" t="t"/>
                <a:pathLst>
                  <a:path extrusionOk="0" h="36899" w="36899">
                    <a:moveTo>
                      <a:pt x="282" y="0"/>
                    </a:moveTo>
                    <a:cubicBezTo>
                      <a:pt x="161" y="0"/>
                      <a:pt x="81" y="0"/>
                      <a:pt x="0" y="0"/>
                    </a:cubicBezTo>
                    <a:lnTo>
                      <a:pt x="36898" y="36899"/>
                    </a:lnTo>
                    <a:cubicBezTo>
                      <a:pt x="36898" y="36778"/>
                      <a:pt x="36898" y="36697"/>
                      <a:pt x="36858" y="36616"/>
                    </a:cubicBez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8"/>
              <p:cNvSpPr/>
              <p:nvPr/>
            </p:nvSpPr>
            <p:spPr>
              <a:xfrm>
                <a:off x="3440000" y="3154400"/>
                <a:ext cx="1048500" cy="1048500"/>
              </a:xfrm>
              <a:custGeom>
                <a:rect b="b" l="l" r="r" t="t"/>
                <a:pathLst>
                  <a:path extrusionOk="0" h="41940" w="41940">
                    <a:moveTo>
                      <a:pt x="242" y="0"/>
                    </a:moveTo>
                    <a:cubicBezTo>
                      <a:pt x="162" y="40"/>
                      <a:pt x="81" y="40"/>
                      <a:pt x="0" y="40"/>
                    </a:cubicBezTo>
                    <a:lnTo>
                      <a:pt x="41899" y="41939"/>
                    </a:lnTo>
                    <a:cubicBezTo>
                      <a:pt x="41899" y="41858"/>
                      <a:pt x="41939" y="41778"/>
                      <a:pt x="41939" y="4169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8"/>
              <p:cNvSpPr/>
              <p:nvPr/>
            </p:nvSpPr>
            <p:spPr>
              <a:xfrm>
                <a:off x="3323050" y="3175550"/>
                <a:ext cx="1145275" cy="1144275"/>
              </a:xfrm>
              <a:custGeom>
                <a:rect b="b" l="l" r="r" t="t"/>
                <a:pathLst>
                  <a:path extrusionOk="0" h="45771" w="45811">
                    <a:moveTo>
                      <a:pt x="243" y="1"/>
                    </a:moveTo>
                    <a:cubicBezTo>
                      <a:pt x="162" y="1"/>
                      <a:pt x="81" y="41"/>
                      <a:pt x="1" y="41"/>
                    </a:cubicBezTo>
                    <a:lnTo>
                      <a:pt x="45730" y="45771"/>
                    </a:lnTo>
                    <a:cubicBezTo>
                      <a:pt x="45771" y="45690"/>
                      <a:pt x="45771" y="45610"/>
                      <a:pt x="45811" y="455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8"/>
              <p:cNvSpPr/>
              <p:nvPr/>
            </p:nvSpPr>
            <p:spPr>
              <a:xfrm>
                <a:off x="3218200" y="3207825"/>
                <a:ext cx="1216875" cy="1216850"/>
              </a:xfrm>
              <a:custGeom>
                <a:rect b="b" l="l" r="r" t="t"/>
                <a:pathLst>
                  <a:path extrusionOk="0" h="48674" w="48675">
                    <a:moveTo>
                      <a:pt x="202" y="0"/>
                    </a:moveTo>
                    <a:cubicBezTo>
                      <a:pt x="122" y="0"/>
                      <a:pt x="81" y="41"/>
                      <a:pt x="1" y="81"/>
                    </a:cubicBezTo>
                    <a:lnTo>
                      <a:pt x="48593" y="48674"/>
                    </a:lnTo>
                    <a:cubicBezTo>
                      <a:pt x="48634" y="48633"/>
                      <a:pt x="48674" y="48553"/>
                      <a:pt x="48674" y="484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8"/>
              <p:cNvSpPr/>
              <p:nvPr/>
            </p:nvSpPr>
            <p:spPr>
              <a:xfrm>
                <a:off x="3122425" y="3249150"/>
                <a:ext cx="1271300" cy="1271300"/>
              </a:xfrm>
              <a:custGeom>
                <a:rect b="b" l="l" r="r" t="t"/>
                <a:pathLst>
                  <a:path extrusionOk="0" h="50852" w="50852">
                    <a:moveTo>
                      <a:pt x="202" y="1"/>
                    </a:moveTo>
                    <a:cubicBezTo>
                      <a:pt x="122" y="41"/>
                      <a:pt x="81" y="81"/>
                      <a:pt x="1" y="122"/>
                    </a:cubicBezTo>
                    <a:lnTo>
                      <a:pt x="50771" y="50852"/>
                    </a:lnTo>
                    <a:cubicBezTo>
                      <a:pt x="50771" y="50811"/>
                      <a:pt x="50811" y="50731"/>
                      <a:pt x="50852" y="506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8"/>
              <p:cNvSpPr/>
              <p:nvPr/>
            </p:nvSpPr>
            <p:spPr>
              <a:xfrm>
                <a:off x="3035725" y="3299550"/>
                <a:ext cx="1307600" cy="1308625"/>
              </a:xfrm>
              <a:custGeom>
                <a:rect b="b" l="l" r="r" t="t"/>
                <a:pathLst>
                  <a:path extrusionOk="0" h="52345" w="52304">
                    <a:moveTo>
                      <a:pt x="162" y="1"/>
                    </a:moveTo>
                    <a:cubicBezTo>
                      <a:pt x="81" y="41"/>
                      <a:pt x="41" y="82"/>
                      <a:pt x="1" y="122"/>
                    </a:cubicBezTo>
                    <a:lnTo>
                      <a:pt x="52182" y="52344"/>
                    </a:lnTo>
                    <a:cubicBezTo>
                      <a:pt x="52223" y="52263"/>
                      <a:pt x="52263" y="52223"/>
                      <a:pt x="52303" y="5218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8"/>
              <p:cNvSpPr/>
              <p:nvPr/>
            </p:nvSpPr>
            <p:spPr>
              <a:xfrm>
                <a:off x="2956075" y="3358025"/>
                <a:ext cx="1328775" cy="1329775"/>
              </a:xfrm>
              <a:custGeom>
                <a:rect b="b" l="l" r="r" t="t"/>
                <a:pathLst>
                  <a:path extrusionOk="0" h="53191" w="53151">
                    <a:moveTo>
                      <a:pt x="122" y="1"/>
                    </a:moveTo>
                    <a:cubicBezTo>
                      <a:pt x="82" y="41"/>
                      <a:pt x="41" y="82"/>
                      <a:pt x="1" y="122"/>
                    </a:cubicBezTo>
                    <a:lnTo>
                      <a:pt x="53030" y="53191"/>
                    </a:lnTo>
                    <a:cubicBezTo>
                      <a:pt x="53070" y="53110"/>
                      <a:pt x="53110" y="53070"/>
                      <a:pt x="53151" y="53030"/>
                    </a:cubicBez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8"/>
              <p:cNvSpPr/>
              <p:nvPr/>
            </p:nvSpPr>
            <p:spPr>
              <a:xfrm>
                <a:off x="2883500" y="3422550"/>
                <a:ext cx="1336825" cy="1336825"/>
              </a:xfrm>
              <a:custGeom>
                <a:rect b="b" l="l" r="r" t="t"/>
                <a:pathLst>
                  <a:path extrusionOk="0" h="53473" w="53473">
                    <a:moveTo>
                      <a:pt x="121" y="1"/>
                    </a:moveTo>
                    <a:cubicBezTo>
                      <a:pt x="121" y="1"/>
                      <a:pt x="81" y="81"/>
                      <a:pt x="81" y="81"/>
                    </a:cubicBezTo>
                    <a:cubicBezTo>
                      <a:pt x="41" y="122"/>
                      <a:pt x="0" y="122"/>
                      <a:pt x="0" y="162"/>
                    </a:cubicBezTo>
                    <a:lnTo>
                      <a:pt x="53311" y="53473"/>
                    </a:lnTo>
                    <a:cubicBezTo>
                      <a:pt x="53311" y="53473"/>
                      <a:pt x="53392" y="53433"/>
                      <a:pt x="53392" y="53433"/>
                    </a:cubicBezTo>
                    <a:cubicBezTo>
                      <a:pt x="53432" y="53392"/>
                      <a:pt x="53432" y="53392"/>
                      <a:pt x="53473" y="533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8"/>
              <p:cNvSpPr/>
              <p:nvPr/>
            </p:nvSpPr>
            <p:spPr>
              <a:xfrm>
                <a:off x="2817975" y="3495150"/>
                <a:ext cx="1329775" cy="1329775"/>
              </a:xfrm>
              <a:custGeom>
                <a:rect b="b" l="l" r="r" t="t"/>
                <a:pathLst>
                  <a:path extrusionOk="0" h="53191" w="53191">
                    <a:moveTo>
                      <a:pt x="121" y="0"/>
                    </a:moveTo>
                    <a:cubicBezTo>
                      <a:pt x="81" y="41"/>
                      <a:pt x="41" y="121"/>
                      <a:pt x="0" y="161"/>
                    </a:cubicBezTo>
                    <a:lnTo>
                      <a:pt x="53029" y="53190"/>
                    </a:lnTo>
                    <a:cubicBezTo>
                      <a:pt x="53110" y="53150"/>
                      <a:pt x="53150" y="53109"/>
                      <a:pt x="53190" y="53069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8"/>
              <p:cNvSpPr/>
              <p:nvPr/>
            </p:nvSpPr>
            <p:spPr>
              <a:xfrm>
                <a:off x="2760500" y="3574775"/>
                <a:ext cx="1307600" cy="1308625"/>
              </a:xfrm>
              <a:custGeom>
                <a:rect b="b" l="l" r="r" t="t"/>
                <a:pathLst>
                  <a:path extrusionOk="0" h="52345" w="52304">
                    <a:moveTo>
                      <a:pt x="81" y="1"/>
                    </a:moveTo>
                    <a:cubicBezTo>
                      <a:pt x="41" y="82"/>
                      <a:pt x="41" y="122"/>
                      <a:pt x="1" y="162"/>
                    </a:cubicBezTo>
                    <a:lnTo>
                      <a:pt x="52142" y="52344"/>
                    </a:lnTo>
                    <a:cubicBezTo>
                      <a:pt x="52182" y="52304"/>
                      <a:pt x="52263" y="52263"/>
                      <a:pt x="52303" y="522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8"/>
              <p:cNvSpPr/>
              <p:nvPr/>
            </p:nvSpPr>
            <p:spPr>
              <a:xfrm>
                <a:off x="2710100" y="3662500"/>
                <a:ext cx="1271300" cy="1271300"/>
              </a:xfrm>
              <a:custGeom>
                <a:rect b="b" l="l" r="r" t="t"/>
                <a:pathLst>
                  <a:path extrusionOk="0" h="50852" w="50852">
                    <a:moveTo>
                      <a:pt x="81" y="0"/>
                    </a:moveTo>
                    <a:cubicBezTo>
                      <a:pt x="41" y="41"/>
                      <a:pt x="41" y="121"/>
                      <a:pt x="0" y="162"/>
                    </a:cubicBezTo>
                    <a:lnTo>
                      <a:pt x="50650" y="50851"/>
                    </a:lnTo>
                    <a:cubicBezTo>
                      <a:pt x="50690" y="50811"/>
                      <a:pt x="50771" y="50771"/>
                      <a:pt x="50851" y="507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8"/>
              <p:cNvSpPr/>
              <p:nvPr/>
            </p:nvSpPr>
            <p:spPr>
              <a:xfrm>
                <a:off x="2667750" y="3758275"/>
                <a:ext cx="1216875" cy="1216850"/>
              </a:xfrm>
              <a:custGeom>
                <a:rect b="b" l="l" r="r" t="t"/>
                <a:pathLst>
                  <a:path extrusionOk="0" h="48674" w="48675">
                    <a:moveTo>
                      <a:pt x="81" y="0"/>
                    </a:moveTo>
                    <a:cubicBezTo>
                      <a:pt x="41" y="41"/>
                      <a:pt x="41" y="121"/>
                      <a:pt x="1" y="202"/>
                    </a:cubicBezTo>
                    <a:lnTo>
                      <a:pt x="48513" y="48674"/>
                    </a:lnTo>
                    <a:cubicBezTo>
                      <a:pt x="48553" y="48633"/>
                      <a:pt x="48634" y="48633"/>
                      <a:pt x="48674" y="4859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8"/>
              <p:cNvSpPr/>
              <p:nvPr/>
            </p:nvSpPr>
            <p:spPr>
              <a:xfrm>
                <a:off x="2635500" y="3863125"/>
                <a:ext cx="1144275" cy="1144275"/>
              </a:xfrm>
              <a:custGeom>
                <a:rect b="b" l="l" r="r" t="t"/>
                <a:pathLst>
                  <a:path extrusionOk="0" h="45771" w="45771">
                    <a:moveTo>
                      <a:pt x="41" y="0"/>
                    </a:moveTo>
                    <a:cubicBezTo>
                      <a:pt x="41" y="81"/>
                      <a:pt x="0" y="121"/>
                      <a:pt x="0" y="202"/>
                    </a:cubicBezTo>
                    <a:lnTo>
                      <a:pt x="45569" y="45770"/>
                    </a:lnTo>
                    <a:cubicBezTo>
                      <a:pt x="45649" y="45770"/>
                      <a:pt x="45730" y="45730"/>
                      <a:pt x="45770" y="457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8"/>
              <p:cNvSpPr/>
              <p:nvPr/>
            </p:nvSpPr>
            <p:spPr>
              <a:xfrm>
                <a:off x="2615325" y="3980050"/>
                <a:ext cx="1048500" cy="1048500"/>
              </a:xfrm>
              <a:custGeom>
                <a:rect b="b" l="l" r="r" t="t"/>
                <a:pathLst>
                  <a:path extrusionOk="0" h="41940" w="41940">
                    <a:moveTo>
                      <a:pt x="1" y="1"/>
                    </a:moveTo>
                    <a:cubicBezTo>
                      <a:pt x="1" y="82"/>
                      <a:pt x="1" y="162"/>
                      <a:pt x="1" y="243"/>
                    </a:cubicBezTo>
                    <a:lnTo>
                      <a:pt x="41657" y="41940"/>
                    </a:lnTo>
                    <a:cubicBezTo>
                      <a:pt x="41738" y="41900"/>
                      <a:pt x="41859" y="41900"/>
                      <a:pt x="41940" y="4190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8"/>
              <p:cNvSpPr/>
              <p:nvPr/>
            </p:nvSpPr>
            <p:spPr>
              <a:xfrm>
                <a:off x="2609275" y="4111125"/>
                <a:ext cx="922500" cy="922475"/>
              </a:xfrm>
              <a:custGeom>
                <a:rect b="b" l="l" r="r" t="t"/>
                <a:pathLst>
                  <a:path extrusionOk="0" h="36899" w="36900">
                    <a:moveTo>
                      <a:pt x="1" y="0"/>
                    </a:moveTo>
                    <a:cubicBezTo>
                      <a:pt x="1" y="81"/>
                      <a:pt x="1" y="202"/>
                      <a:pt x="1" y="283"/>
                    </a:cubicBezTo>
                    <a:lnTo>
                      <a:pt x="36617" y="36899"/>
                    </a:lnTo>
                    <a:cubicBezTo>
                      <a:pt x="36697" y="36899"/>
                      <a:pt x="36818" y="36899"/>
                      <a:pt x="36899" y="36899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8"/>
              <p:cNvSpPr/>
              <p:nvPr/>
            </p:nvSpPr>
            <p:spPr>
              <a:xfrm>
                <a:off x="2625400" y="4264350"/>
                <a:ext cx="753125" cy="754125"/>
              </a:xfrm>
              <a:custGeom>
                <a:rect b="b" l="l" r="r" t="t"/>
                <a:pathLst>
                  <a:path extrusionOk="0" h="30165" w="30125">
                    <a:moveTo>
                      <a:pt x="1" y="1"/>
                    </a:moveTo>
                    <a:cubicBezTo>
                      <a:pt x="1" y="122"/>
                      <a:pt x="41" y="243"/>
                      <a:pt x="41" y="364"/>
                    </a:cubicBezTo>
                    <a:lnTo>
                      <a:pt x="29762" y="30084"/>
                    </a:lnTo>
                    <a:cubicBezTo>
                      <a:pt x="29883" y="30124"/>
                      <a:pt x="30004" y="30124"/>
                      <a:pt x="30124" y="301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8"/>
              <p:cNvSpPr/>
              <p:nvPr/>
            </p:nvSpPr>
            <p:spPr>
              <a:xfrm>
                <a:off x="2684900" y="4462975"/>
                <a:ext cx="495025" cy="495025"/>
              </a:xfrm>
              <a:custGeom>
                <a:rect b="b" l="l" r="r" t="t"/>
                <a:pathLst>
                  <a:path extrusionOk="0" h="19801" w="19801">
                    <a:moveTo>
                      <a:pt x="0" y="0"/>
                    </a:moveTo>
                    <a:cubicBezTo>
                      <a:pt x="81" y="161"/>
                      <a:pt x="161" y="323"/>
                      <a:pt x="242" y="484"/>
                    </a:cubicBezTo>
                    <a:lnTo>
                      <a:pt x="19316" y="19599"/>
                    </a:lnTo>
                    <a:cubicBezTo>
                      <a:pt x="19478" y="19639"/>
                      <a:pt x="19639" y="19720"/>
                      <a:pt x="19800" y="198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7" name="Google Shape;207;p8"/>
          <p:cNvSpPr txBox="1"/>
          <p:nvPr>
            <p:ph type="title"/>
          </p:nvPr>
        </p:nvSpPr>
        <p:spPr>
          <a:xfrm>
            <a:off x="1892300" y="1524000"/>
            <a:ext cx="5359500" cy="209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9"/>
          <p:cNvGrpSpPr/>
          <p:nvPr/>
        </p:nvGrpSpPr>
        <p:grpSpPr>
          <a:xfrm>
            <a:off x="0" y="0"/>
            <a:ext cx="9362875" cy="5143500"/>
            <a:chOff x="0" y="0"/>
            <a:chExt cx="9362875" cy="5143500"/>
          </a:xfrm>
        </p:grpSpPr>
        <p:sp>
          <p:nvSpPr>
            <p:cNvPr id="212" name="Google Shape;212;p9"/>
            <p:cNvSpPr/>
            <p:nvPr/>
          </p:nvSpPr>
          <p:spPr>
            <a:xfrm>
              <a:off x="7925" y="0"/>
              <a:ext cx="722400" cy="1871400"/>
            </a:xfrm>
            <a:prstGeom prst="rect">
              <a:avLst/>
            </a:prstGeom>
            <a:solidFill>
              <a:srgbClr val="63DBF5">
                <a:alpha val="6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213" name="Google Shape;213;p9"/>
            <p:cNvSpPr/>
            <p:nvPr/>
          </p:nvSpPr>
          <p:spPr>
            <a:xfrm rot="-5400000">
              <a:off x="7825525" y="3832950"/>
              <a:ext cx="1492500" cy="1128600"/>
            </a:xfrm>
            <a:prstGeom prst="round1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0" y="4829625"/>
              <a:ext cx="2215800" cy="313800"/>
            </a:xfrm>
            <a:prstGeom prst="round1Rect">
              <a:avLst>
                <a:gd fmla="val 50000" name="adj"/>
              </a:avLst>
            </a:prstGeom>
            <a:solidFill>
              <a:srgbClr val="006DF5">
                <a:alpha val="40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7480375" y="4702475"/>
              <a:ext cx="1882500" cy="213000"/>
            </a:xfrm>
            <a:prstGeom prst="roundRect">
              <a:avLst>
                <a:gd fmla="val 50000" name="adj"/>
              </a:avLst>
            </a:prstGeom>
            <a:solidFill>
              <a:srgbClr val="516CEE">
                <a:alpha val="6075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sp>
        <p:nvSpPr>
          <p:cNvPr id="216" name="Google Shape;216;p9"/>
          <p:cNvSpPr/>
          <p:nvPr/>
        </p:nvSpPr>
        <p:spPr>
          <a:xfrm rot="5400000">
            <a:off x="3685175" y="4829625"/>
            <a:ext cx="2325825" cy="2325825"/>
          </a:xfrm>
          <a:custGeom>
            <a:rect b="b" l="l" r="r" t="t"/>
            <a:pathLst>
              <a:path extrusionOk="0" h="93033" w="93033">
                <a:moveTo>
                  <a:pt x="89685" y="61054"/>
                </a:moveTo>
                <a:lnTo>
                  <a:pt x="89685" y="63796"/>
                </a:lnTo>
                <a:lnTo>
                  <a:pt x="89927" y="63150"/>
                </a:lnTo>
                <a:lnTo>
                  <a:pt x="89927" y="61054"/>
                </a:lnTo>
                <a:lnTo>
                  <a:pt x="90693" y="61054"/>
                </a:lnTo>
                <a:cubicBezTo>
                  <a:pt x="90733" y="60973"/>
                  <a:pt x="90733" y="60892"/>
                  <a:pt x="90774" y="60812"/>
                </a:cubicBezTo>
                <a:lnTo>
                  <a:pt x="89927" y="60812"/>
                </a:lnTo>
                <a:lnTo>
                  <a:pt x="89927" y="56255"/>
                </a:lnTo>
                <a:lnTo>
                  <a:pt x="91984" y="56255"/>
                </a:lnTo>
                <a:cubicBezTo>
                  <a:pt x="92024" y="56174"/>
                  <a:pt x="92024" y="56093"/>
                  <a:pt x="92064" y="56013"/>
                </a:cubicBezTo>
                <a:lnTo>
                  <a:pt x="89927" y="56013"/>
                </a:lnTo>
                <a:lnTo>
                  <a:pt x="89927" y="51456"/>
                </a:lnTo>
                <a:lnTo>
                  <a:pt x="92750" y="51456"/>
                </a:lnTo>
                <a:cubicBezTo>
                  <a:pt x="92750" y="51375"/>
                  <a:pt x="92790" y="51295"/>
                  <a:pt x="92790" y="51174"/>
                </a:cubicBezTo>
                <a:lnTo>
                  <a:pt x="89927" y="51174"/>
                </a:lnTo>
                <a:lnTo>
                  <a:pt x="89927" y="46617"/>
                </a:lnTo>
                <a:lnTo>
                  <a:pt x="93032" y="46617"/>
                </a:lnTo>
                <a:lnTo>
                  <a:pt x="93032" y="46496"/>
                </a:lnTo>
                <a:lnTo>
                  <a:pt x="93032" y="46375"/>
                </a:lnTo>
                <a:lnTo>
                  <a:pt x="89927" y="46375"/>
                </a:lnTo>
                <a:lnTo>
                  <a:pt x="89927" y="41818"/>
                </a:lnTo>
                <a:lnTo>
                  <a:pt x="92790" y="41818"/>
                </a:lnTo>
                <a:cubicBezTo>
                  <a:pt x="92790" y="41737"/>
                  <a:pt x="92750" y="41657"/>
                  <a:pt x="92750" y="41576"/>
                </a:cubicBezTo>
                <a:lnTo>
                  <a:pt x="89927" y="41576"/>
                </a:lnTo>
                <a:lnTo>
                  <a:pt x="89927" y="36979"/>
                </a:lnTo>
                <a:lnTo>
                  <a:pt x="92064" y="36979"/>
                </a:lnTo>
                <a:cubicBezTo>
                  <a:pt x="92024" y="36898"/>
                  <a:pt x="92024" y="36818"/>
                  <a:pt x="91984" y="36737"/>
                </a:cubicBezTo>
                <a:lnTo>
                  <a:pt x="89927" y="36737"/>
                </a:lnTo>
                <a:lnTo>
                  <a:pt x="89927" y="32180"/>
                </a:lnTo>
                <a:lnTo>
                  <a:pt x="90774" y="32180"/>
                </a:lnTo>
                <a:cubicBezTo>
                  <a:pt x="90733" y="32099"/>
                  <a:pt x="90733" y="32019"/>
                  <a:pt x="90693" y="31938"/>
                </a:cubicBezTo>
                <a:lnTo>
                  <a:pt x="89927" y="31938"/>
                </a:lnTo>
                <a:lnTo>
                  <a:pt x="89927" y="29841"/>
                </a:lnTo>
                <a:lnTo>
                  <a:pt x="89685" y="29196"/>
                </a:lnTo>
                <a:lnTo>
                  <a:pt x="89685" y="31938"/>
                </a:lnTo>
                <a:lnTo>
                  <a:pt x="85128" y="31938"/>
                </a:lnTo>
                <a:lnTo>
                  <a:pt x="85128" y="27381"/>
                </a:lnTo>
                <a:lnTo>
                  <a:pt x="88919" y="27381"/>
                </a:lnTo>
                <a:cubicBezTo>
                  <a:pt x="88879" y="27301"/>
                  <a:pt x="88838" y="27220"/>
                  <a:pt x="88798" y="27139"/>
                </a:cubicBezTo>
                <a:lnTo>
                  <a:pt x="85128" y="27139"/>
                </a:lnTo>
                <a:lnTo>
                  <a:pt x="85128" y="22542"/>
                </a:lnTo>
                <a:lnTo>
                  <a:pt x="86378" y="22542"/>
                </a:lnTo>
                <a:cubicBezTo>
                  <a:pt x="86338" y="22462"/>
                  <a:pt x="86298" y="22381"/>
                  <a:pt x="86257" y="22300"/>
                </a:cubicBezTo>
                <a:lnTo>
                  <a:pt x="85128" y="22300"/>
                </a:lnTo>
                <a:lnTo>
                  <a:pt x="85128" y="20566"/>
                </a:lnTo>
                <a:cubicBezTo>
                  <a:pt x="85048" y="20445"/>
                  <a:pt x="84967" y="20324"/>
                  <a:pt x="84886" y="20203"/>
                </a:cubicBezTo>
                <a:lnTo>
                  <a:pt x="84886" y="22300"/>
                </a:lnTo>
                <a:lnTo>
                  <a:pt x="80329" y="22300"/>
                </a:lnTo>
                <a:lnTo>
                  <a:pt x="80329" y="17743"/>
                </a:lnTo>
                <a:lnTo>
                  <a:pt x="83072" y="17743"/>
                </a:lnTo>
                <a:lnTo>
                  <a:pt x="82870" y="17501"/>
                </a:lnTo>
                <a:lnTo>
                  <a:pt x="80329" y="17501"/>
                </a:lnTo>
                <a:lnTo>
                  <a:pt x="80329" y="14558"/>
                </a:lnTo>
                <a:lnTo>
                  <a:pt x="80087" y="14316"/>
                </a:lnTo>
                <a:lnTo>
                  <a:pt x="80087" y="17501"/>
                </a:lnTo>
                <a:lnTo>
                  <a:pt x="75490" y="17501"/>
                </a:lnTo>
                <a:lnTo>
                  <a:pt x="75490" y="12945"/>
                </a:lnTo>
                <a:lnTo>
                  <a:pt x="78716" y="12945"/>
                </a:lnTo>
                <a:lnTo>
                  <a:pt x="78434" y="12703"/>
                </a:lnTo>
                <a:lnTo>
                  <a:pt x="75490" y="12703"/>
                </a:lnTo>
                <a:lnTo>
                  <a:pt x="75490" y="10122"/>
                </a:lnTo>
                <a:lnTo>
                  <a:pt x="75248" y="9920"/>
                </a:lnTo>
                <a:lnTo>
                  <a:pt x="75248" y="12703"/>
                </a:lnTo>
                <a:lnTo>
                  <a:pt x="70691" y="12703"/>
                </a:lnTo>
                <a:lnTo>
                  <a:pt x="70691" y="8106"/>
                </a:lnTo>
                <a:lnTo>
                  <a:pt x="72788" y="8106"/>
                </a:lnTo>
                <a:cubicBezTo>
                  <a:pt x="72667" y="8025"/>
                  <a:pt x="72546" y="7944"/>
                  <a:pt x="72425" y="7864"/>
                </a:cubicBezTo>
                <a:lnTo>
                  <a:pt x="70691" y="7864"/>
                </a:lnTo>
                <a:lnTo>
                  <a:pt x="70691" y="6775"/>
                </a:lnTo>
                <a:cubicBezTo>
                  <a:pt x="70611" y="6694"/>
                  <a:pt x="70530" y="6654"/>
                  <a:pt x="70450" y="6613"/>
                </a:cubicBezTo>
                <a:lnTo>
                  <a:pt x="70450" y="7864"/>
                </a:lnTo>
                <a:lnTo>
                  <a:pt x="65893" y="7864"/>
                </a:lnTo>
                <a:lnTo>
                  <a:pt x="65893" y="4194"/>
                </a:lnTo>
                <a:cubicBezTo>
                  <a:pt x="65812" y="4154"/>
                  <a:pt x="65731" y="4113"/>
                  <a:pt x="65651" y="4073"/>
                </a:cubicBezTo>
                <a:lnTo>
                  <a:pt x="65651" y="7864"/>
                </a:lnTo>
                <a:lnTo>
                  <a:pt x="61054" y="7864"/>
                </a:lnTo>
                <a:lnTo>
                  <a:pt x="61054" y="3307"/>
                </a:lnTo>
                <a:lnTo>
                  <a:pt x="63796" y="3307"/>
                </a:lnTo>
                <a:lnTo>
                  <a:pt x="63191" y="3065"/>
                </a:lnTo>
                <a:lnTo>
                  <a:pt x="61054" y="3065"/>
                </a:lnTo>
                <a:lnTo>
                  <a:pt x="61054" y="2339"/>
                </a:lnTo>
                <a:cubicBezTo>
                  <a:pt x="60973" y="2299"/>
                  <a:pt x="60892" y="2258"/>
                  <a:pt x="60812" y="2258"/>
                </a:cubicBezTo>
                <a:lnTo>
                  <a:pt x="60812" y="3065"/>
                </a:lnTo>
                <a:lnTo>
                  <a:pt x="56255" y="3065"/>
                </a:lnTo>
                <a:lnTo>
                  <a:pt x="56255" y="1048"/>
                </a:lnTo>
                <a:cubicBezTo>
                  <a:pt x="56174" y="1008"/>
                  <a:pt x="56093" y="1008"/>
                  <a:pt x="56013" y="968"/>
                </a:cubicBezTo>
                <a:lnTo>
                  <a:pt x="56013" y="3065"/>
                </a:lnTo>
                <a:lnTo>
                  <a:pt x="51456" y="3065"/>
                </a:lnTo>
                <a:lnTo>
                  <a:pt x="51456" y="282"/>
                </a:lnTo>
                <a:cubicBezTo>
                  <a:pt x="51375" y="242"/>
                  <a:pt x="51295" y="242"/>
                  <a:pt x="51214" y="242"/>
                </a:cubicBezTo>
                <a:lnTo>
                  <a:pt x="51214" y="3065"/>
                </a:lnTo>
                <a:lnTo>
                  <a:pt x="46617" y="3065"/>
                </a:lnTo>
                <a:lnTo>
                  <a:pt x="46617" y="0"/>
                </a:lnTo>
                <a:lnTo>
                  <a:pt x="46496" y="0"/>
                </a:lnTo>
                <a:lnTo>
                  <a:pt x="46375" y="0"/>
                </a:lnTo>
                <a:lnTo>
                  <a:pt x="46375" y="3065"/>
                </a:lnTo>
                <a:lnTo>
                  <a:pt x="41818" y="3065"/>
                </a:lnTo>
                <a:lnTo>
                  <a:pt x="41818" y="242"/>
                </a:lnTo>
                <a:cubicBezTo>
                  <a:pt x="41737" y="242"/>
                  <a:pt x="41657" y="242"/>
                  <a:pt x="41576" y="242"/>
                </a:cubicBezTo>
                <a:lnTo>
                  <a:pt x="41576" y="3065"/>
                </a:lnTo>
                <a:lnTo>
                  <a:pt x="37019" y="3065"/>
                </a:lnTo>
                <a:lnTo>
                  <a:pt x="37019" y="968"/>
                </a:lnTo>
                <a:cubicBezTo>
                  <a:pt x="36939" y="1008"/>
                  <a:pt x="36858" y="1008"/>
                  <a:pt x="36777" y="1008"/>
                </a:cubicBezTo>
                <a:lnTo>
                  <a:pt x="36777" y="3065"/>
                </a:lnTo>
                <a:lnTo>
                  <a:pt x="32180" y="3065"/>
                </a:lnTo>
                <a:lnTo>
                  <a:pt x="32180" y="2258"/>
                </a:lnTo>
                <a:cubicBezTo>
                  <a:pt x="32099" y="2258"/>
                  <a:pt x="32019" y="2299"/>
                  <a:pt x="31938" y="2339"/>
                </a:cubicBezTo>
                <a:lnTo>
                  <a:pt x="31938" y="3065"/>
                </a:lnTo>
                <a:lnTo>
                  <a:pt x="29841" y="3065"/>
                </a:lnTo>
                <a:lnTo>
                  <a:pt x="29236" y="3307"/>
                </a:lnTo>
                <a:lnTo>
                  <a:pt x="31938" y="3307"/>
                </a:lnTo>
                <a:lnTo>
                  <a:pt x="31938" y="7904"/>
                </a:lnTo>
                <a:lnTo>
                  <a:pt x="27381" y="7904"/>
                </a:lnTo>
                <a:lnTo>
                  <a:pt x="27381" y="4113"/>
                </a:lnTo>
                <a:cubicBezTo>
                  <a:pt x="27301" y="4154"/>
                  <a:pt x="27220" y="4194"/>
                  <a:pt x="27139" y="4234"/>
                </a:cubicBezTo>
                <a:lnTo>
                  <a:pt x="27139" y="7904"/>
                </a:lnTo>
                <a:lnTo>
                  <a:pt x="22542" y="7904"/>
                </a:lnTo>
                <a:lnTo>
                  <a:pt x="22542" y="6613"/>
                </a:lnTo>
                <a:cubicBezTo>
                  <a:pt x="22462" y="6694"/>
                  <a:pt x="22381" y="6734"/>
                  <a:pt x="22300" y="6775"/>
                </a:cubicBezTo>
                <a:lnTo>
                  <a:pt x="22300" y="7904"/>
                </a:lnTo>
                <a:lnTo>
                  <a:pt x="20566" y="7904"/>
                </a:lnTo>
                <a:cubicBezTo>
                  <a:pt x="20445" y="7985"/>
                  <a:pt x="20324" y="8065"/>
                  <a:pt x="20203" y="8146"/>
                </a:cubicBezTo>
                <a:lnTo>
                  <a:pt x="22300" y="8146"/>
                </a:lnTo>
                <a:lnTo>
                  <a:pt x="22300" y="12703"/>
                </a:lnTo>
                <a:lnTo>
                  <a:pt x="17743" y="12703"/>
                </a:lnTo>
                <a:lnTo>
                  <a:pt x="17743" y="9961"/>
                </a:lnTo>
                <a:lnTo>
                  <a:pt x="17501" y="10162"/>
                </a:lnTo>
                <a:lnTo>
                  <a:pt x="17501" y="12703"/>
                </a:lnTo>
                <a:lnTo>
                  <a:pt x="14558" y="12703"/>
                </a:lnTo>
                <a:lnTo>
                  <a:pt x="14316" y="12945"/>
                </a:lnTo>
                <a:lnTo>
                  <a:pt x="17501" y="12945"/>
                </a:lnTo>
                <a:lnTo>
                  <a:pt x="17501" y="17542"/>
                </a:lnTo>
                <a:lnTo>
                  <a:pt x="12945" y="17542"/>
                </a:lnTo>
                <a:lnTo>
                  <a:pt x="12945" y="14316"/>
                </a:lnTo>
                <a:lnTo>
                  <a:pt x="12703" y="14598"/>
                </a:lnTo>
                <a:lnTo>
                  <a:pt x="12703" y="17542"/>
                </a:lnTo>
                <a:lnTo>
                  <a:pt x="10122" y="17542"/>
                </a:lnTo>
                <a:lnTo>
                  <a:pt x="9920" y="17784"/>
                </a:lnTo>
                <a:lnTo>
                  <a:pt x="12703" y="17784"/>
                </a:lnTo>
                <a:lnTo>
                  <a:pt x="12703" y="22341"/>
                </a:lnTo>
                <a:lnTo>
                  <a:pt x="8106" y="22341"/>
                </a:lnTo>
                <a:lnTo>
                  <a:pt x="8106" y="20244"/>
                </a:lnTo>
                <a:cubicBezTo>
                  <a:pt x="8025" y="20365"/>
                  <a:pt x="7944" y="20486"/>
                  <a:pt x="7864" y="20607"/>
                </a:cubicBezTo>
                <a:lnTo>
                  <a:pt x="7864" y="22341"/>
                </a:lnTo>
                <a:lnTo>
                  <a:pt x="6775" y="22341"/>
                </a:lnTo>
                <a:cubicBezTo>
                  <a:pt x="6694" y="22421"/>
                  <a:pt x="6654" y="22502"/>
                  <a:pt x="6613" y="22583"/>
                </a:cubicBezTo>
                <a:lnTo>
                  <a:pt x="7864" y="22583"/>
                </a:lnTo>
                <a:lnTo>
                  <a:pt x="7864" y="27139"/>
                </a:lnTo>
                <a:lnTo>
                  <a:pt x="4194" y="27139"/>
                </a:lnTo>
                <a:cubicBezTo>
                  <a:pt x="4154" y="27220"/>
                  <a:pt x="4113" y="27301"/>
                  <a:pt x="4073" y="27381"/>
                </a:cubicBezTo>
                <a:lnTo>
                  <a:pt x="7864" y="27381"/>
                </a:lnTo>
                <a:lnTo>
                  <a:pt x="7864" y="31978"/>
                </a:lnTo>
                <a:lnTo>
                  <a:pt x="3307" y="31978"/>
                </a:lnTo>
                <a:lnTo>
                  <a:pt x="3307" y="29236"/>
                </a:lnTo>
                <a:lnTo>
                  <a:pt x="3065" y="29841"/>
                </a:lnTo>
                <a:lnTo>
                  <a:pt x="3065" y="31978"/>
                </a:lnTo>
                <a:lnTo>
                  <a:pt x="2299" y="31978"/>
                </a:lnTo>
                <a:cubicBezTo>
                  <a:pt x="2299" y="32059"/>
                  <a:pt x="2258" y="32140"/>
                  <a:pt x="2218" y="32220"/>
                </a:cubicBezTo>
                <a:lnTo>
                  <a:pt x="3065" y="32220"/>
                </a:lnTo>
                <a:lnTo>
                  <a:pt x="3065" y="36777"/>
                </a:lnTo>
                <a:lnTo>
                  <a:pt x="1008" y="36777"/>
                </a:lnTo>
                <a:cubicBezTo>
                  <a:pt x="1008" y="36858"/>
                  <a:pt x="968" y="36939"/>
                  <a:pt x="968" y="37019"/>
                </a:cubicBezTo>
                <a:lnTo>
                  <a:pt x="3065" y="37019"/>
                </a:lnTo>
                <a:lnTo>
                  <a:pt x="3065" y="41576"/>
                </a:lnTo>
                <a:lnTo>
                  <a:pt x="242" y="41576"/>
                </a:lnTo>
                <a:cubicBezTo>
                  <a:pt x="242" y="41657"/>
                  <a:pt x="242" y="41737"/>
                  <a:pt x="242" y="41818"/>
                </a:cubicBezTo>
                <a:lnTo>
                  <a:pt x="3065" y="41818"/>
                </a:lnTo>
                <a:lnTo>
                  <a:pt x="3065" y="46415"/>
                </a:lnTo>
                <a:lnTo>
                  <a:pt x="0" y="46415"/>
                </a:lnTo>
                <a:lnTo>
                  <a:pt x="0" y="46536"/>
                </a:lnTo>
                <a:lnTo>
                  <a:pt x="0" y="46657"/>
                </a:lnTo>
                <a:lnTo>
                  <a:pt x="3065" y="46657"/>
                </a:lnTo>
                <a:lnTo>
                  <a:pt x="3065" y="51214"/>
                </a:lnTo>
                <a:lnTo>
                  <a:pt x="242" y="51214"/>
                </a:lnTo>
                <a:cubicBezTo>
                  <a:pt x="242" y="51295"/>
                  <a:pt x="242" y="51375"/>
                  <a:pt x="242" y="51456"/>
                </a:cubicBezTo>
                <a:lnTo>
                  <a:pt x="3065" y="51456"/>
                </a:lnTo>
                <a:lnTo>
                  <a:pt x="3065" y="56053"/>
                </a:lnTo>
                <a:lnTo>
                  <a:pt x="968" y="56053"/>
                </a:lnTo>
                <a:cubicBezTo>
                  <a:pt x="968" y="56134"/>
                  <a:pt x="1008" y="56174"/>
                  <a:pt x="1008" y="56295"/>
                </a:cubicBezTo>
                <a:lnTo>
                  <a:pt x="3065" y="56295"/>
                </a:lnTo>
                <a:lnTo>
                  <a:pt x="3065" y="60852"/>
                </a:lnTo>
                <a:lnTo>
                  <a:pt x="2218" y="60852"/>
                </a:lnTo>
                <a:cubicBezTo>
                  <a:pt x="2258" y="60933"/>
                  <a:pt x="2299" y="61013"/>
                  <a:pt x="2299" y="61094"/>
                </a:cubicBezTo>
                <a:lnTo>
                  <a:pt x="3065" y="61094"/>
                </a:lnTo>
                <a:lnTo>
                  <a:pt x="3065" y="63191"/>
                </a:lnTo>
                <a:lnTo>
                  <a:pt x="3307" y="63836"/>
                </a:lnTo>
                <a:lnTo>
                  <a:pt x="3307" y="61094"/>
                </a:lnTo>
                <a:lnTo>
                  <a:pt x="7864" y="61094"/>
                </a:lnTo>
                <a:lnTo>
                  <a:pt x="7864" y="65651"/>
                </a:lnTo>
                <a:lnTo>
                  <a:pt x="4073" y="65651"/>
                </a:lnTo>
                <a:cubicBezTo>
                  <a:pt x="4113" y="65731"/>
                  <a:pt x="4154" y="65812"/>
                  <a:pt x="4194" y="65893"/>
                </a:cubicBezTo>
                <a:lnTo>
                  <a:pt x="7864" y="65893"/>
                </a:lnTo>
                <a:lnTo>
                  <a:pt x="7864" y="70490"/>
                </a:lnTo>
                <a:lnTo>
                  <a:pt x="6613" y="70490"/>
                </a:lnTo>
                <a:cubicBezTo>
                  <a:pt x="6654" y="70570"/>
                  <a:pt x="6694" y="70651"/>
                  <a:pt x="6775" y="70732"/>
                </a:cubicBezTo>
                <a:lnTo>
                  <a:pt x="7864" y="70732"/>
                </a:lnTo>
                <a:lnTo>
                  <a:pt x="7864" y="72466"/>
                </a:lnTo>
                <a:cubicBezTo>
                  <a:pt x="7944" y="72587"/>
                  <a:pt x="8025" y="72708"/>
                  <a:pt x="8106" y="72829"/>
                </a:cubicBezTo>
                <a:lnTo>
                  <a:pt x="8106" y="70732"/>
                </a:lnTo>
                <a:lnTo>
                  <a:pt x="12703" y="70732"/>
                </a:lnTo>
                <a:lnTo>
                  <a:pt x="12703" y="75289"/>
                </a:lnTo>
                <a:lnTo>
                  <a:pt x="9920" y="75289"/>
                </a:lnTo>
                <a:lnTo>
                  <a:pt x="10122" y="75531"/>
                </a:lnTo>
                <a:lnTo>
                  <a:pt x="12703" y="75531"/>
                </a:lnTo>
                <a:lnTo>
                  <a:pt x="12703" y="78474"/>
                </a:lnTo>
                <a:lnTo>
                  <a:pt x="12945" y="78716"/>
                </a:lnTo>
                <a:lnTo>
                  <a:pt x="12945" y="75531"/>
                </a:lnTo>
                <a:lnTo>
                  <a:pt x="17501" y="75531"/>
                </a:lnTo>
                <a:lnTo>
                  <a:pt x="17501" y="80087"/>
                </a:lnTo>
                <a:lnTo>
                  <a:pt x="14316" y="80087"/>
                </a:lnTo>
                <a:lnTo>
                  <a:pt x="14558" y="80329"/>
                </a:lnTo>
                <a:lnTo>
                  <a:pt x="17501" y="80329"/>
                </a:lnTo>
                <a:lnTo>
                  <a:pt x="17501" y="82910"/>
                </a:lnTo>
                <a:lnTo>
                  <a:pt x="17743" y="83072"/>
                </a:lnTo>
                <a:lnTo>
                  <a:pt x="17743" y="80329"/>
                </a:lnTo>
                <a:lnTo>
                  <a:pt x="22300" y="80329"/>
                </a:lnTo>
                <a:lnTo>
                  <a:pt x="22300" y="84927"/>
                </a:lnTo>
                <a:lnTo>
                  <a:pt x="20203" y="84927"/>
                </a:lnTo>
                <a:cubicBezTo>
                  <a:pt x="20324" y="85007"/>
                  <a:pt x="20445" y="85088"/>
                  <a:pt x="20566" y="85168"/>
                </a:cubicBezTo>
                <a:lnTo>
                  <a:pt x="22300" y="85168"/>
                </a:lnTo>
                <a:lnTo>
                  <a:pt x="22300" y="86257"/>
                </a:lnTo>
                <a:cubicBezTo>
                  <a:pt x="22381" y="86338"/>
                  <a:pt x="22462" y="86378"/>
                  <a:pt x="22542" y="86419"/>
                </a:cubicBezTo>
                <a:lnTo>
                  <a:pt x="22542" y="85168"/>
                </a:lnTo>
                <a:lnTo>
                  <a:pt x="27139" y="85168"/>
                </a:lnTo>
                <a:lnTo>
                  <a:pt x="27139" y="88838"/>
                </a:lnTo>
                <a:cubicBezTo>
                  <a:pt x="27220" y="88878"/>
                  <a:pt x="27301" y="88919"/>
                  <a:pt x="27381" y="88959"/>
                </a:cubicBezTo>
                <a:lnTo>
                  <a:pt x="27381" y="85168"/>
                </a:lnTo>
                <a:lnTo>
                  <a:pt x="31938" y="85168"/>
                </a:lnTo>
                <a:lnTo>
                  <a:pt x="31938" y="89725"/>
                </a:lnTo>
                <a:lnTo>
                  <a:pt x="29236" y="89725"/>
                </a:lnTo>
                <a:lnTo>
                  <a:pt x="29841" y="89967"/>
                </a:lnTo>
                <a:lnTo>
                  <a:pt x="31938" y="89967"/>
                </a:lnTo>
                <a:lnTo>
                  <a:pt x="31938" y="90733"/>
                </a:lnTo>
                <a:cubicBezTo>
                  <a:pt x="32019" y="90733"/>
                  <a:pt x="32099" y="90774"/>
                  <a:pt x="32180" y="90814"/>
                </a:cubicBezTo>
                <a:lnTo>
                  <a:pt x="32180" y="89967"/>
                </a:lnTo>
                <a:lnTo>
                  <a:pt x="36777" y="89967"/>
                </a:lnTo>
                <a:lnTo>
                  <a:pt x="36777" y="92024"/>
                </a:lnTo>
                <a:cubicBezTo>
                  <a:pt x="36858" y="92024"/>
                  <a:pt x="36939" y="92064"/>
                  <a:pt x="37019" y="92064"/>
                </a:cubicBezTo>
                <a:lnTo>
                  <a:pt x="37019" y="89967"/>
                </a:lnTo>
                <a:lnTo>
                  <a:pt x="41576" y="89967"/>
                </a:lnTo>
                <a:lnTo>
                  <a:pt x="41576" y="92790"/>
                </a:lnTo>
                <a:cubicBezTo>
                  <a:pt x="41657" y="92790"/>
                  <a:pt x="41737" y="92790"/>
                  <a:pt x="41818" y="92790"/>
                </a:cubicBezTo>
                <a:lnTo>
                  <a:pt x="41818" y="89967"/>
                </a:lnTo>
                <a:lnTo>
                  <a:pt x="46375" y="89967"/>
                </a:lnTo>
                <a:lnTo>
                  <a:pt x="46375" y="93032"/>
                </a:lnTo>
                <a:lnTo>
                  <a:pt x="46496" y="93032"/>
                </a:lnTo>
                <a:lnTo>
                  <a:pt x="46617" y="93032"/>
                </a:lnTo>
                <a:lnTo>
                  <a:pt x="46617" y="89967"/>
                </a:lnTo>
                <a:lnTo>
                  <a:pt x="51214" y="89967"/>
                </a:lnTo>
                <a:lnTo>
                  <a:pt x="51214" y="92790"/>
                </a:lnTo>
                <a:cubicBezTo>
                  <a:pt x="51295" y="92790"/>
                  <a:pt x="51375" y="92790"/>
                  <a:pt x="51456" y="92790"/>
                </a:cubicBezTo>
                <a:lnTo>
                  <a:pt x="51456" y="89967"/>
                </a:lnTo>
                <a:lnTo>
                  <a:pt x="56013" y="89967"/>
                </a:lnTo>
                <a:lnTo>
                  <a:pt x="56013" y="92064"/>
                </a:lnTo>
                <a:cubicBezTo>
                  <a:pt x="56093" y="92064"/>
                  <a:pt x="56174" y="92024"/>
                  <a:pt x="56255" y="92024"/>
                </a:cubicBezTo>
                <a:lnTo>
                  <a:pt x="56255" y="89967"/>
                </a:lnTo>
                <a:lnTo>
                  <a:pt x="60812" y="89967"/>
                </a:lnTo>
                <a:lnTo>
                  <a:pt x="60812" y="90814"/>
                </a:lnTo>
                <a:cubicBezTo>
                  <a:pt x="60892" y="90774"/>
                  <a:pt x="60973" y="90733"/>
                  <a:pt x="61054" y="90733"/>
                </a:cubicBezTo>
                <a:lnTo>
                  <a:pt x="61054" y="89967"/>
                </a:lnTo>
                <a:lnTo>
                  <a:pt x="63191" y="89967"/>
                </a:lnTo>
                <a:lnTo>
                  <a:pt x="63796" y="89725"/>
                </a:lnTo>
                <a:lnTo>
                  <a:pt x="61054" y="89725"/>
                </a:lnTo>
                <a:lnTo>
                  <a:pt x="61054" y="85168"/>
                </a:lnTo>
                <a:lnTo>
                  <a:pt x="65651" y="85168"/>
                </a:lnTo>
                <a:lnTo>
                  <a:pt x="65651" y="88959"/>
                </a:lnTo>
                <a:cubicBezTo>
                  <a:pt x="65731" y="88919"/>
                  <a:pt x="65812" y="88878"/>
                  <a:pt x="65893" y="88838"/>
                </a:cubicBezTo>
                <a:lnTo>
                  <a:pt x="65893" y="85168"/>
                </a:lnTo>
                <a:lnTo>
                  <a:pt x="70450" y="85168"/>
                </a:lnTo>
                <a:lnTo>
                  <a:pt x="70450" y="86419"/>
                </a:lnTo>
                <a:cubicBezTo>
                  <a:pt x="70530" y="86378"/>
                  <a:pt x="70611" y="86338"/>
                  <a:pt x="70691" y="86257"/>
                </a:cubicBezTo>
                <a:lnTo>
                  <a:pt x="70691" y="85168"/>
                </a:lnTo>
                <a:lnTo>
                  <a:pt x="72425" y="85168"/>
                </a:lnTo>
                <a:cubicBezTo>
                  <a:pt x="72546" y="85088"/>
                  <a:pt x="72667" y="85007"/>
                  <a:pt x="72788" y="84927"/>
                </a:cubicBezTo>
                <a:lnTo>
                  <a:pt x="70691" y="84927"/>
                </a:lnTo>
                <a:lnTo>
                  <a:pt x="70691" y="80329"/>
                </a:lnTo>
                <a:lnTo>
                  <a:pt x="75248" y="80329"/>
                </a:lnTo>
                <a:lnTo>
                  <a:pt x="75248" y="83072"/>
                </a:lnTo>
                <a:lnTo>
                  <a:pt x="75490" y="82910"/>
                </a:lnTo>
                <a:lnTo>
                  <a:pt x="75490" y="80329"/>
                </a:lnTo>
                <a:lnTo>
                  <a:pt x="78434" y="80329"/>
                </a:lnTo>
                <a:lnTo>
                  <a:pt x="78716" y="80087"/>
                </a:lnTo>
                <a:lnTo>
                  <a:pt x="75490" y="80087"/>
                </a:lnTo>
                <a:lnTo>
                  <a:pt x="75490" y="75531"/>
                </a:lnTo>
                <a:lnTo>
                  <a:pt x="80087" y="75531"/>
                </a:lnTo>
                <a:lnTo>
                  <a:pt x="80087" y="78716"/>
                </a:lnTo>
                <a:lnTo>
                  <a:pt x="80329" y="78474"/>
                </a:lnTo>
                <a:lnTo>
                  <a:pt x="80329" y="75531"/>
                </a:lnTo>
                <a:lnTo>
                  <a:pt x="82870" y="75531"/>
                </a:lnTo>
                <a:lnTo>
                  <a:pt x="83072" y="75289"/>
                </a:lnTo>
                <a:lnTo>
                  <a:pt x="80329" y="75289"/>
                </a:lnTo>
                <a:lnTo>
                  <a:pt x="80329" y="70732"/>
                </a:lnTo>
                <a:lnTo>
                  <a:pt x="84886" y="70732"/>
                </a:lnTo>
                <a:lnTo>
                  <a:pt x="84886" y="72829"/>
                </a:lnTo>
                <a:cubicBezTo>
                  <a:pt x="84967" y="72708"/>
                  <a:pt x="85048" y="72587"/>
                  <a:pt x="85128" y="72466"/>
                </a:cubicBezTo>
                <a:lnTo>
                  <a:pt x="85128" y="70732"/>
                </a:lnTo>
                <a:lnTo>
                  <a:pt x="86257" y="70732"/>
                </a:lnTo>
                <a:cubicBezTo>
                  <a:pt x="86298" y="70651"/>
                  <a:pt x="86338" y="70570"/>
                  <a:pt x="86378" y="70490"/>
                </a:cubicBezTo>
                <a:lnTo>
                  <a:pt x="85128" y="70490"/>
                </a:lnTo>
                <a:lnTo>
                  <a:pt x="85128" y="65893"/>
                </a:lnTo>
                <a:lnTo>
                  <a:pt x="88798" y="65893"/>
                </a:lnTo>
                <a:cubicBezTo>
                  <a:pt x="88838" y="65812"/>
                  <a:pt x="88879" y="65731"/>
                  <a:pt x="88919" y="65651"/>
                </a:cubicBezTo>
                <a:lnTo>
                  <a:pt x="85128" y="65651"/>
                </a:lnTo>
                <a:lnTo>
                  <a:pt x="85128" y="61094"/>
                </a:lnTo>
                <a:lnTo>
                  <a:pt x="89685" y="61094"/>
                </a:lnTo>
                <a:close/>
                <a:moveTo>
                  <a:pt x="85128" y="32180"/>
                </a:moveTo>
                <a:lnTo>
                  <a:pt x="89685" y="32180"/>
                </a:lnTo>
                <a:lnTo>
                  <a:pt x="89685" y="36777"/>
                </a:lnTo>
                <a:lnTo>
                  <a:pt x="85128" y="36777"/>
                </a:lnTo>
                <a:close/>
                <a:moveTo>
                  <a:pt x="85128" y="37019"/>
                </a:moveTo>
                <a:lnTo>
                  <a:pt x="89685" y="37019"/>
                </a:lnTo>
                <a:lnTo>
                  <a:pt x="89685" y="41576"/>
                </a:lnTo>
                <a:lnTo>
                  <a:pt x="85128" y="41576"/>
                </a:lnTo>
                <a:close/>
                <a:moveTo>
                  <a:pt x="85128" y="41818"/>
                </a:moveTo>
                <a:lnTo>
                  <a:pt x="89685" y="41818"/>
                </a:lnTo>
                <a:lnTo>
                  <a:pt x="89685" y="46375"/>
                </a:lnTo>
                <a:lnTo>
                  <a:pt x="85128" y="46375"/>
                </a:lnTo>
                <a:close/>
                <a:moveTo>
                  <a:pt x="85128" y="46617"/>
                </a:moveTo>
                <a:lnTo>
                  <a:pt x="89685" y="46617"/>
                </a:lnTo>
                <a:lnTo>
                  <a:pt x="89685" y="51214"/>
                </a:lnTo>
                <a:lnTo>
                  <a:pt x="85128" y="51214"/>
                </a:lnTo>
                <a:close/>
                <a:moveTo>
                  <a:pt x="85128" y="51456"/>
                </a:moveTo>
                <a:lnTo>
                  <a:pt x="89685" y="51456"/>
                </a:lnTo>
                <a:lnTo>
                  <a:pt x="89685" y="56013"/>
                </a:lnTo>
                <a:lnTo>
                  <a:pt x="85128" y="56013"/>
                </a:lnTo>
                <a:close/>
                <a:moveTo>
                  <a:pt x="85128" y="56255"/>
                </a:moveTo>
                <a:lnTo>
                  <a:pt x="89685" y="56255"/>
                </a:lnTo>
                <a:lnTo>
                  <a:pt x="89685" y="60812"/>
                </a:lnTo>
                <a:lnTo>
                  <a:pt x="85128" y="60812"/>
                </a:lnTo>
                <a:close/>
                <a:moveTo>
                  <a:pt x="7904" y="60812"/>
                </a:moveTo>
                <a:lnTo>
                  <a:pt x="3347" y="60812"/>
                </a:lnTo>
                <a:lnTo>
                  <a:pt x="3347" y="56255"/>
                </a:lnTo>
                <a:lnTo>
                  <a:pt x="7904" y="56255"/>
                </a:lnTo>
                <a:close/>
                <a:moveTo>
                  <a:pt x="7904" y="56013"/>
                </a:moveTo>
                <a:lnTo>
                  <a:pt x="3347" y="56013"/>
                </a:lnTo>
                <a:lnTo>
                  <a:pt x="3347" y="51456"/>
                </a:lnTo>
                <a:lnTo>
                  <a:pt x="7904" y="51456"/>
                </a:lnTo>
                <a:close/>
                <a:moveTo>
                  <a:pt x="7904" y="51214"/>
                </a:moveTo>
                <a:lnTo>
                  <a:pt x="3347" y="51214"/>
                </a:lnTo>
                <a:lnTo>
                  <a:pt x="3347" y="46617"/>
                </a:lnTo>
                <a:lnTo>
                  <a:pt x="7904" y="46617"/>
                </a:lnTo>
                <a:close/>
                <a:moveTo>
                  <a:pt x="7904" y="46375"/>
                </a:moveTo>
                <a:lnTo>
                  <a:pt x="3347" y="46375"/>
                </a:lnTo>
                <a:lnTo>
                  <a:pt x="3347" y="41818"/>
                </a:lnTo>
                <a:lnTo>
                  <a:pt x="7904" y="41818"/>
                </a:lnTo>
                <a:close/>
                <a:moveTo>
                  <a:pt x="7904" y="41576"/>
                </a:moveTo>
                <a:lnTo>
                  <a:pt x="3347" y="41576"/>
                </a:lnTo>
                <a:lnTo>
                  <a:pt x="3347" y="37019"/>
                </a:lnTo>
                <a:lnTo>
                  <a:pt x="7904" y="37019"/>
                </a:lnTo>
                <a:close/>
                <a:moveTo>
                  <a:pt x="7904" y="36777"/>
                </a:moveTo>
                <a:lnTo>
                  <a:pt x="3347" y="36777"/>
                </a:lnTo>
                <a:lnTo>
                  <a:pt x="3347" y="32180"/>
                </a:lnTo>
                <a:lnTo>
                  <a:pt x="7904" y="32180"/>
                </a:lnTo>
                <a:close/>
                <a:moveTo>
                  <a:pt x="12703" y="70449"/>
                </a:moveTo>
                <a:lnTo>
                  <a:pt x="8146" y="70449"/>
                </a:lnTo>
                <a:lnTo>
                  <a:pt x="8146" y="65893"/>
                </a:lnTo>
                <a:lnTo>
                  <a:pt x="12703" y="65893"/>
                </a:lnTo>
                <a:close/>
                <a:moveTo>
                  <a:pt x="12703" y="65610"/>
                </a:moveTo>
                <a:lnTo>
                  <a:pt x="8146" y="65610"/>
                </a:lnTo>
                <a:lnTo>
                  <a:pt x="8146" y="61054"/>
                </a:lnTo>
                <a:lnTo>
                  <a:pt x="12703" y="61054"/>
                </a:lnTo>
                <a:close/>
                <a:moveTo>
                  <a:pt x="12703" y="60812"/>
                </a:moveTo>
                <a:lnTo>
                  <a:pt x="8146" y="60812"/>
                </a:lnTo>
                <a:lnTo>
                  <a:pt x="8146" y="56255"/>
                </a:lnTo>
                <a:lnTo>
                  <a:pt x="12703" y="56255"/>
                </a:lnTo>
                <a:close/>
                <a:moveTo>
                  <a:pt x="12703" y="56013"/>
                </a:moveTo>
                <a:lnTo>
                  <a:pt x="8146" y="56013"/>
                </a:lnTo>
                <a:lnTo>
                  <a:pt x="8146" y="51456"/>
                </a:lnTo>
                <a:lnTo>
                  <a:pt x="12703" y="51456"/>
                </a:lnTo>
                <a:close/>
                <a:moveTo>
                  <a:pt x="12703" y="51174"/>
                </a:moveTo>
                <a:lnTo>
                  <a:pt x="8146" y="51174"/>
                </a:lnTo>
                <a:lnTo>
                  <a:pt x="8146" y="46617"/>
                </a:lnTo>
                <a:lnTo>
                  <a:pt x="12703" y="46617"/>
                </a:lnTo>
                <a:close/>
                <a:moveTo>
                  <a:pt x="12703" y="46375"/>
                </a:moveTo>
                <a:lnTo>
                  <a:pt x="8146" y="46375"/>
                </a:lnTo>
                <a:lnTo>
                  <a:pt x="8146" y="41818"/>
                </a:lnTo>
                <a:lnTo>
                  <a:pt x="12703" y="41818"/>
                </a:lnTo>
                <a:close/>
                <a:moveTo>
                  <a:pt x="12703" y="41576"/>
                </a:moveTo>
                <a:lnTo>
                  <a:pt x="8146" y="41576"/>
                </a:lnTo>
                <a:lnTo>
                  <a:pt x="8146" y="36979"/>
                </a:lnTo>
                <a:lnTo>
                  <a:pt x="12703" y="36979"/>
                </a:lnTo>
                <a:close/>
                <a:moveTo>
                  <a:pt x="12703" y="36737"/>
                </a:moveTo>
                <a:lnTo>
                  <a:pt x="8146" y="36737"/>
                </a:lnTo>
                <a:lnTo>
                  <a:pt x="8146" y="32180"/>
                </a:lnTo>
                <a:lnTo>
                  <a:pt x="12703" y="32180"/>
                </a:lnTo>
                <a:close/>
                <a:moveTo>
                  <a:pt x="12703" y="31938"/>
                </a:moveTo>
                <a:lnTo>
                  <a:pt x="8146" y="31938"/>
                </a:lnTo>
                <a:lnTo>
                  <a:pt x="8146" y="27381"/>
                </a:lnTo>
                <a:lnTo>
                  <a:pt x="12703" y="27381"/>
                </a:lnTo>
                <a:close/>
                <a:moveTo>
                  <a:pt x="12703" y="27139"/>
                </a:moveTo>
                <a:lnTo>
                  <a:pt x="8146" y="27139"/>
                </a:lnTo>
                <a:lnTo>
                  <a:pt x="8146" y="22542"/>
                </a:lnTo>
                <a:lnTo>
                  <a:pt x="12703" y="22542"/>
                </a:lnTo>
                <a:close/>
                <a:moveTo>
                  <a:pt x="17542" y="75248"/>
                </a:moveTo>
                <a:lnTo>
                  <a:pt x="12945" y="75248"/>
                </a:lnTo>
                <a:lnTo>
                  <a:pt x="12945" y="70651"/>
                </a:lnTo>
                <a:lnTo>
                  <a:pt x="17542" y="70651"/>
                </a:lnTo>
                <a:close/>
                <a:moveTo>
                  <a:pt x="17542" y="70449"/>
                </a:moveTo>
                <a:lnTo>
                  <a:pt x="12945" y="70449"/>
                </a:lnTo>
                <a:lnTo>
                  <a:pt x="12945" y="65852"/>
                </a:lnTo>
                <a:lnTo>
                  <a:pt x="17542" y="65852"/>
                </a:lnTo>
                <a:close/>
                <a:moveTo>
                  <a:pt x="17542" y="65610"/>
                </a:moveTo>
                <a:lnTo>
                  <a:pt x="12945" y="65610"/>
                </a:lnTo>
                <a:lnTo>
                  <a:pt x="12945" y="61054"/>
                </a:lnTo>
                <a:lnTo>
                  <a:pt x="17542" y="61054"/>
                </a:lnTo>
                <a:close/>
                <a:moveTo>
                  <a:pt x="17542" y="60812"/>
                </a:moveTo>
                <a:lnTo>
                  <a:pt x="12945" y="60812"/>
                </a:lnTo>
                <a:lnTo>
                  <a:pt x="12945" y="56214"/>
                </a:lnTo>
                <a:lnTo>
                  <a:pt x="17542" y="56214"/>
                </a:lnTo>
                <a:close/>
                <a:moveTo>
                  <a:pt x="17542" y="55972"/>
                </a:moveTo>
                <a:lnTo>
                  <a:pt x="12945" y="55972"/>
                </a:lnTo>
                <a:lnTo>
                  <a:pt x="12945" y="51416"/>
                </a:lnTo>
                <a:lnTo>
                  <a:pt x="17542" y="51416"/>
                </a:lnTo>
                <a:close/>
                <a:moveTo>
                  <a:pt x="17542" y="51174"/>
                </a:moveTo>
                <a:lnTo>
                  <a:pt x="12945" y="51174"/>
                </a:lnTo>
                <a:lnTo>
                  <a:pt x="12945" y="46617"/>
                </a:lnTo>
                <a:lnTo>
                  <a:pt x="17542" y="46617"/>
                </a:lnTo>
                <a:close/>
                <a:moveTo>
                  <a:pt x="17542" y="46375"/>
                </a:moveTo>
                <a:lnTo>
                  <a:pt x="12945" y="46375"/>
                </a:lnTo>
                <a:lnTo>
                  <a:pt x="12945" y="41778"/>
                </a:lnTo>
                <a:lnTo>
                  <a:pt x="17542" y="41778"/>
                </a:lnTo>
                <a:close/>
                <a:moveTo>
                  <a:pt x="17542" y="41536"/>
                </a:moveTo>
                <a:lnTo>
                  <a:pt x="12945" y="41536"/>
                </a:lnTo>
                <a:lnTo>
                  <a:pt x="12945" y="36979"/>
                </a:lnTo>
                <a:lnTo>
                  <a:pt x="17542" y="36979"/>
                </a:lnTo>
                <a:close/>
                <a:moveTo>
                  <a:pt x="17542" y="36737"/>
                </a:moveTo>
                <a:lnTo>
                  <a:pt x="12945" y="36737"/>
                </a:lnTo>
                <a:lnTo>
                  <a:pt x="12945" y="32180"/>
                </a:lnTo>
                <a:lnTo>
                  <a:pt x="17542" y="32180"/>
                </a:lnTo>
                <a:close/>
                <a:moveTo>
                  <a:pt x="17542" y="31938"/>
                </a:moveTo>
                <a:lnTo>
                  <a:pt x="12945" y="31938"/>
                </a:lnTo>
                <a:lnTo>
                  <a:pt x="12945" y="27341"/>
                </a:lnTo>
                <a:lnTo>
                  <a:pt x="17542" y="27341"/>
                </a:lnTo>
                <a:close/>
                <a:moveTo>
                  <a:pt x="17542" y="27099"/>
                </a:moveTo>
                <a:lnTo>
                  <a:pt x="12945" y="27099"/>
                </a:lnTo>
                <a:lnTo>
                  <a:pt x="12945" y="22542"/>
                </a:lnTo>
                <a:lnTo>
                  <a:pt x="17542" y="22542"/>
                </a:lnTo>
                <a:close/>
                <a:moveTo>
                  <a:pt x="17542" y="22300"/>
                </a:moveTo>
                <a:lnTo>
                  <a:pt x="12945" y="22300"/>
                </a:lnTo>
                <a:lnTo>
                  <a:pt x="12945" y="17743"/>
                </a:lnTo>
                <a:lnTo>
                  <a:pt x="17542" y="17743"/>
                </a:lnTo>
                <a:close/>
                <a:moveTo>
                  <a:pt x="22341" y="80047"/>
                </a:moveTo>
                <a:lnTo>
                  <a:pt x="17784" y="80047"/>
                </a:lnTo>
                <a:lnTo>
                  <a:pt x="17784" y="75450"/>
                </a:lnTo>
                <a:lnTo>
                  <a:pt x="22341" y="75450"/>
                </a:lnTo>
                <a:close/>
                <a:moveTo>
                  <a:pt x="22341" y="75208"/>
                </a:moveTo>
                <a:lnTo>
                  <a:pt x="17784" y="75208"/>
                </a:lnTo>
                <a:lnTo>
                  <a:pt x="17784" y="70651"/>
                </a:lnTo>
                <a:lnTo>
                  <a:pt x="22341" y="70651"/>
                </a:lnTo>
                <a:close/>
                <a:moveTo>
                  <a:pt x="22341" y="70409"/>
                </a:moveTo>
                <a:lnTo>
                  <a:pt x="17784" y="70409"/>
                </a:lnTo>
                <a:lnTo>
                  <a:pt x="17784" y="65852"/>
                </a:lnTo>
                <a:lnTo>
                  <a:pt x="22341" y="65852"/>
                </a:lnTo>
                <a:close/>
                <a:moveTo>
                  <a:pt x="22341" y="65610"/>
                </a:moveTo>
                <a:lnTo>
                  <a:pt x="17784" y="65610"/>
                </a:lnTo>
                <a:lnTo>
                  <a:pt x="17784" y="61013"/>
                </a:lnTo>
                <a:lnTo>
                  <a:pt x="22341" y="61013"/>
                </a:lnTo>
                <a:close/>
                <a:moveTo>
                  <a:pt x="22341" y="60771"/>
                </a:moveTo>
                <a:lnTo>
                  <a:pt x="17784" y="60771"/>
                </a:lnTo>
                <a:lnTo>
                  <a:pt x="17784" y="56214"/>
                </a:lnTo>
                <a:lnTo>
                  <a:pt x="22341" y="56214"/>
                </a:lnTo>
                <a:close/>
                <a:moveTo>
                  <a:pt x="22341" y="55972"/>
                </a:moveTo>
                <a:lnTo>
                  <a:pt x="17784" y="55972"/>
                </a:lnTo>
                <a:lnTo>
                  <a:pt x="17784" y="51416"/>
                </a:lnTo>
                <a:lnTo>
                  <a:pt x="22341" y="51416"/>
                </a:lnTo>
                <a:close/>
                <a:moveTo>
                  <a:pt x="22341" y="51174"/>
                </a:moveTo>
                <a:lnTo>
                  <a:pt x="17784" y="51174"/>
                </a:lnTo>
                <a:lnTo>
                  <a:pt x="17784" y="46577"/>
                </a:lnTo>
                <a:lnTo>
                  <a:pt x="22341" y="46577"/>
                </a:lnTo>
                <a:close/>
                <a:moveTo>
                  <a:pt x="22341" y="46335"/>
                </a:moveTo>
                <a:lnTo>
                  <a:pt x="17784" y="46335"/>
                </a:lnTo>
                <a:lnTo>
                  <a:pt x="17784" y="41778"/>
                </a:lnTo>
                <a:lnTo>
                  <a:pt x="22341" y="41778"/>
                </a:lnTo>
                <a:close/>
                <a:moveTo>
                  <a:pt x="22341" y="41536"/>
                </a:moveTo>
                <a:lnTo>
                  <a:pt x="17784" y="41536"/>
                </a:lnTo>
                <a:lnTo>
                  <a:pt x="17784" y="36939"/>
                </a:lnTo>
                <a:lnTo>
                  <a:pt x="22341" y="36939"/>
                </a:lnTo>
                <a:close/>
                <a:moveTo>
                  <a:pt x="22341" y="36737"/>
                </a:moveTo>
                <a:lnTo>
                  <a:pt x="17784" y="36737"/>
                </a:lnTo>
                <a:lnTo>
                  <a:pt x="17784" y="32140"/>
                </a:lnTo>
                <a:lnTo>
                  <a:pt x="22341" y="32140"/>
                </a:lnTo>
                <a:close/>
                <a:moveTo>
                  <a:pt x="22341" y="31898"/>
                </a:moveTo>
                <a:lnTo>
                  <a:pt x="17784" y="31898"/>
                </a:lnTo>
                <a:lnTo>
                  <a:pt x="17784" y="27341"/>
                </a:lnTo>
                <a:lnTo>
                  <a:pt x="22341" y="27341"/>
                </a:lnTo>
                <a:close/>
                <a:moveTo>
                  <a:pt x="22341" y="27099"/>
                </a:moveTo>
                <a:lnTo>
                  <a:pt x="17784" y="27099"/>
                </a:lnTo>
                <a:lnTo>
                  <a:pt x="17784" y="22502"/>
                </a:lnTo>
                <a:lnTo>
                  <a:pt x="22341" y="22502"/>
                </a:lnTo>
                <a:close/>
                <a:moveTo>
                  <a:pt x="22341" y="22260"/>
                </a:moveTo>
                <a:lnTo>
                  <a:pt x="17784" y="22260"/>
                </a:lnTo>
                <a:lnTo>
                  <a:pt x="17784" y="17703"/>
                </a:lnTo>
                <a:lnTo>
                  <a:pt x="22341" y="17703"/>
                </a:lnTo>
                <a:close/>
                <a:moveTo>
                  <a:pt x="22341" y="17461"/>
                </a:moveTo>
                <a:lnTo>
                  <a:pt x="17784" y="17461"/>
                </a:lnTo>
                <a:lnTo>
                  <a:pt x="17784" y="12904"/>
                </a:lnTo>
                <a:lnTo>
                  <a:pt x="22341" y="12904"/>
                </a:lnTo>
                <a:close/>
                <a:moveTo>
                  <a:pt x="27139" y="84846"/>
                </a:moveTo>
                <a:lnTo>
                  <a:pt x="22583" y="84846"/>
                </a:lnTo>
                <a:lnTo>
                  <a:pt x="22583" y="80249"/>
                </a:lnTo>
                <a:lnTo>
                  <a:pt x="27139" y="80249"/>
                </a:lnTo>
                <a:close/>
                <a:moveTo>
                  <a:pt x="27139" y="80007"/>
                </a:moveTo>
                <a:lnTo>
                  <a:pt x="22583" y="80007"/>
                </a:lnTo>
                <a:lnTo>
                  <a:pt x="22583" y="75450"/>
                </a:lnTo>
                <a:lnTo>
                  <a:pt x="27139" y="75450"/>
                </a:lnTo>
                <a:close/>
                <a:moveTo>
                  <a:pt x="27139" y="75208"/>
                </a:moveTo>
                <a:lnTo>
                  <a:pt x="22583" y="75208"/>
                </a:lnTo>
                <a:lnTo>
                  <a:pt x="22583" y="70611"/>
                </a:lnTo>
                <a:lnTo>
                  <a:pt x="27139" y="70611"/>
                </a:lnTo>
                <a:close/>
                <a:moveTo>
                  <a:pt x="27139" y="70369"/>
                </a:moveTo>
                <a:lnTo>
                  <a:pt x="22583" y="70369"/>
                </a:lnTo>
                <a:lnTo>
                  <a:pt x="22583" y="65812"/>
                </a:lnTo>
                <a:lnTo>
                  <a:pt x="27139" y="65812"/>
                </a:lnTo>
                <a:close/>
                <a:moveTo>
                  <a:pt x="27139" y="65570"/>
                </a:moveTo>
                <a:lnTo>
                  <a:pt x="22583" y="65570"/>
                </a:lnTo>
                <a:lnTo>
                  <a:pt x="22583" y="61013"/>
                </a:lnTo>
                <a:lnTo>
                  <a:pt x="27139" y="61013"/>
                </a:lnTo>
                <a:close/>
                <a:moveTo>
                  <a:pt x="27139" y="60771"/>
                </a:moveTo>
                <a:lnTo>
                  <a:pt x="22583" y="60771"/>
                </a:lnTo>
                <a:lnTo>
                  <a:pt x="22583" y="56174"/>
                </a:lnTo>
                <a:lnTo>
                  <a:pt x="27139" y="56174"/>
                </a:lnTo>
                <a:close/>
                <a:moveTo>
                  <a:pt x="27139" y="55932"/>
                </a:moveTo>
                <a:lnTo>
                  <a:pt x="22583" y="55932"/>
                </a:lnTo>
                <a:lnTo>
                  <a:pt x="22583" y="51375"/>
                </a:lnTo>
                <a:lnTo>
                  <a:pt x="27139" y="51375"/>
                </a:lnTo>
                <a:close/>
                <a:moveTo>
                  <a:pt x="27139" y="51133"/>
                </a:moveTo>
                <a:lnTo>
                  <a:pt x="22583" y="51133"/>
                </a:lnTo>
                <a:lnTo>
                  <a:pt x="22583" y="46577"/>
                </a:lnTo>
                <a:lnTo>
                  <a:pt x="27139" y="46577"/>
                </a:lnTo>
                <a:close/>
                <a:moveTo>
                  <a:pt x="27139" y="46335"/>
                </a:moveTo>
                <a:lnTo>
                  <a:pt x="22583" y="46335"/>
                </a:lnTo>
                <a:lnTo>
                  <a:pt x="22583" y="41737"/>
                </a:lnTo>
                <a:lnTo>
                  <a:pt x="27139" y="41737"/>
                </a:lnTo>
                <a:close/>
                <a:moveTo>
                  <a:pt x="27139" y="41495"/>
                </a:moveTo>
                <a:lnTo>
                  <a:pt x="22583" y="41495"/>
                </a:lnTo>
                <a:lnTo>
                  <a:pt x="22583" y="36939"/>
                </a:lnTo>
                <a:lnTo>
                  <a:pt x="27139" y="36939"/>
                </a:lnTo>
                <a:close/>
                <a:moveTo>
                  <a:pt x="27139" y="36697"/>
                </a:moveTo>
                <a:lnTo>
                  <a:pt x="22583" y="36697"/>
                </a:lnTo>
                <a:lnTo>
                  <a:pt x="22583" y="32140"/>
                </a:lnTo>
                <a:lnTo>
                  <a:pt x="27139" y="32140"/>
                </a:lnTo>
                <a:close/>
                <a:moveTo>
                  <a:pt x="27139" y="31898"/>
                </a:moveTo>
                <a:lnTo>
                  <a:pt x="22583" y="31898"/>
                </a:lnTo>
                <a:lnTo>
                  <a:pt x="22583" y="27301"/>
                </a:lnTo>
                <a:lnTo>
                  <a:pt x="27139" y="27301"/>
                </a:lnTo>
                <a:close/>
                <a:moveTo>
                  <a:pt x="27139" y="27059"/>
                </a:moveTo>
                <a:lnTo>
                  <a:pt x="22583" y="27059"/>
                </a:lnTo>
                <a:lnTo>
                  <a:pt x="22583" y="22502"/>
                </a:lnTo>
                <a:lnTo>
                  <a:pt x="27139" y="22502"/>
                </a:lnTo>
                <a:close/>
                <a:moveTo>
                  <a:pt x="27139" y="22260"/>
                </a:moveTo>
                <a:lnTo>
                  <a:pt x="22583" y="22260"/>
                </a:lnTo>
                <a:lnTo>
                  <a:pt x="22583" y="17703"/>
                </a:lnTo>
                <a:lnTo>
                  <a:pt x="27139" y="17703"/>
                </a:lnTo>
                <a:close/>
                <a:moveTo>
                  <a:pt x="27139" y="17461"/>
                </a:moveTo>
                <a:lnTo>
                  <a:pt x="22583" y="17461"/>
                </a:lnTo>
                <a:lnTo>
                  <a:pt x="22583" y="12864"/>
                </a:lnTo>
                <a:lnTo>
                  <a:pt x="27139" y="12864"/>
                </a:lnTo>
                <a:close/>
                <a:moveTo>
                  <a:pt x="27139" y="12622"/>
                </a:moveTo>
                <a:lnTo>
                  <a:pt x="22583" y="12622"/>
                </a:lnTo>
                <a:lnTo>
                  <a:pt x="22583" y="8065"/>
                </a:lnTo>
                <a:lnTo>
                  <a:pt x="27139" y="8065"/>
                </a:lnTo>
                <a:close/>
                <a:moveTo>
                  <a:pt x="31979" y="84806"/>
                </a:moveTo>
                <a:lnTo>
                  <a:pt x="27381" y="84806"/>
                </a:lnTo>
                <a:lnTo>
                  <a:pt x="27381" y="80249"/>
                </a:lnTo>
                <a:lnTo>
                  <a:pt x="31979" y="80249"/>
                </a:lnTo>
                <a:close/>
                <a:moveTo>
                  <a:pt x="31979" y="80007"/>
                </a:moveTo>
                <a:lnTo>
                  <a:pt x="27381" y="80007"/>
                </a:lnTo>
                <a:lnTo>
                  <a:pt x="27381" y="75410"/>
                </a:lnTo>
                <a:lnTo>
                  <a:pt x="31979" y="75410"/>
                </a:lnTo>
                <a:close/>
                <a:moveTo>
                  <a:pt x="31979" y="75168"/>
                </a:moveTo>
                <a:lnTo>
                  <a:pt x="27381" y="75168"/>
                </a:lnTo>
                <a:lnTo>
                  <a:pt x="27381" y="70611"/>
                </a:lnTo>
                <a:lnTo>
                  <a:pt x="31979" y="70611"/>
                </a:lnTo>
                <a:close/>
                <a:moveTo>
                  <a:pt x="31979" y="70369"/>
                </a:moveTo>
                <a:lnTo>
                  <a:pt x="27381" y="70369"/>
                </a:lnTo>
                <a:lnTo>
                  <a:pt x="27381" y="65812"/>
                </a:lnTo>
                <a:lnTo>
                  <a:pt x="31979" y="65812"/>
                </a:lnTo>
                <a:close/>
                <a:moveTo>
                  <a:pt x="31979" y="65570"/>
                </a:moveTo>
                <a:lnTo>
                  <a:pt x="27381" y="65570"/>
                </a:lnTo>
                <a:lnTo>
                  <a:pt x="27381" y="60973"/>
                </a:lnTo>
                <a:lnTo>
                  <a:pt x="31979" y="60973"/>
                </a:lnTo>
                <a:close/>
                <a:moveTo>
                  <a:pt x="31979" y="60731"/>
                </a:moveTo>
                <a:lnTo>
                  <a:pt x="27381" y="60731"/>
                </a:lnTo>
                <a:lnTo>
                  <a:pt x="27381" y="56174"/>
                </a:lnTo>
                <a:lnTo>
                  <a:pt x="31979" y="56174"/>
                </a:lnTo>
                <a:close/>
                <a:moveTo>
                  <a:pt x="31979" y="55932"/>
                </a:moveTo>
                <a:lnTo>
                  <a:pt x="27381" y="55932"/>
                </a:lnTo>
                <a:lnTo>
                  <a:pt x="27381" y="51375"/>
                </a:lnTo>
                <a:lnTo>
                  <a:pt x="31979" y="51375"/>
                </a:lnTo>
                <a:close/>
                <a:moveTo>
                  <a:pt x="31979" y="51133"/>
                </a:moveTo>
                <a:lnTo>
                  <a:pt x="27381" y="51133"/>
                </a:lnTo>
                <a:lnTo>
                  <a:pt x="27381" y="46536"/>
                </a:lnTo>
                <a:lnTo>
                  <a:pt x="31979" y="46536"/>
                </a:lnTo>
                <a:close/>
                <a:moveTo>
                  <a:pt x="31979" y="46294"/>
                </a:moveTo>
                <a:lnTo>
                  <a:pt x="27381" y="46294"/>
                </a:lnTo>
                <a:lnTo>
                  <a:pt x="27381" y="41737"/>
                </a:lnTo>
                <a:lnTo>
                  <a:pt x="31979" y="41737"/>
                </a:lnTo>
                <a:close/>
                <a:moveTo>
                  <a:pt x="31979" y="41495"/>
                </a:moveTo>
                <a:lnTo>
                  <a:pt x="27381" y="41495"/>
                </a:lnTo>
                <a:lnTo>
                  <a:pt x="27381" y="36898"/>
                </a:lnTo>
                <a:lnTo>
                  <a:pt x="31979" y="36898"/>
                </a:lnTo>
                <a:close/>
                <a:moveTo>
                  <a:pt x="31979" y="36656"/>
                </a:moveTo>
                <a:lnTo>
                  <a:pt x="27381" y="36656"/>
                </a:lnTo>
                <a:lnTo>
                  <a:pt x="27381" y="32099"/>
                </a:lnTo>
                <a:lnTo>
                  <a:pt x="31979" y="32099"/>
                </a:lnTo>
                <a:close/>
                <a:moveTo>
                  <a:pt x="31979" y="31858"/>
                </a:moveTo>
                <a:lnTo>
                  <a:pt x="27381" y="31858"/>
                </a:lnTo>
                <a:lnTo>
                  <a:pt x="27381" y="27301"/>
                </a:lnTo>
                <a:lnTo>
                  <a:pt x="31979" y="27301"/>
                </a:lnTo>
                <a:close/>
                <a:moveTo>
                  <a:pt x="31979" y="27059"/>
                </a:moveTo>
                <a:lnTo>
                  <a:pt x="27381" y="27059"/>
                </a:lnTo>
                <a:lnTo>
                  <a:pt x="27381" y="22462"/>
                </a:lnTo>
                <a:lnTo>
                  <a:pt x="31979" y="22462"/>
                </a:lnTo>
                <a:close/>
                <a:moveTo>
                  <a:pt x="31979" y="22220"/>
                </a:moveTo>
                <a:lnTo>
                  <a:pt x="27381" y="22220"/>
                </a:lnTo>
                <a:lnTo>
                  <a:pt x="27381" y="17663"/>
                </a:lnTo>
                <a:lnTo>
                  <a:pt x="31979" y="17663"/>
                </a:lnTo>
                <a:close/>
                <a:moveTo>
                  <a:pt x="31979" y="17421"/>
                </a:moveTo>
                <a:lnTo>
                  <a:pt x="27381" y="17421"/>
                </a:lnTo>
                <a:lnTo>
                  <a:pt x="27381" y="12864"/>
                </a:lnTo>
                <a:lnTo>
                  <a:pt x="31979" y="12864"/>
                </a:lnTo>
                <a:close/>
                <a:moveTo>
                  <a:pt x="31979" y="12622"/>
                </a:moveTo>
                <a:lnTo>
                  <a:pt x="27381" y="12622"/>
                </a:lnTo>
                <a:lnTo>
                  <a:pt x="27381" y="8025"/>
                </a:lnTo>
                <a:lnTo>
                  <a:pt x="31979" y="8025"/>
                </a:lnTo>
                <a:close/>
                <a:moveTo>
                  <a:pt x="36777" y="89604"/>
                </a:moveTo>
                <a:lnTo>
                  <a:pt x="32220" y="89604"/>
                </a:lnTo>
                <a:lnTo>
                  <a:pt x="32220" y="85007"/>
                </a:lnTo>
                <a:lnTo>
                  <a:pt x="36777" y="85007"/>
                </a:lnTo>
                <a:close/>
                <a:moveTo>
                  <a:pt x="36777" y="84765"/>
                </a:moveTo>
                <a:lnTo>
                  <a:pt x="32220" y="84765"/>
                </a:lnTo>
                <a:lnTo>
                  <a:pt x="32220" y="80208"/>
                </a:lnTo>
                <a:lnTo>
                  <a:pt x="36777" y="80208"/>
                </a:lnTo>
                <a:close/>
                <a:moveTo>
                  <a:pt x="36777" y="79966"/>
                </a:moveTo>
                <a:lnTo>
                  <a:pt x="32220" y="79966"/>
                </a:lnTo>
                <a:lnTo>
                  <a:pt x="32220" y="75410"/>
                </a:lnTo>
                <a:lnTo>
                  <a:pt x="36777" y="75410"/>
                </a:lnTo>
                <a:close/>
                <a:moveTo>
                  <a:pt x="36777" y="75168"/>
                </a:moveTo>
                <a:lnTo>
                  <a:pt x="32220" y="75168"/>
                </a:lnTo>
                <a:lnTo>
                  <a:pt x="32220" y="70570"/>
                </a:lnTo>
                <a:lnTo>
                  <a:pt x="36777" y="70570"/>
                </a:lnTo>
                <a:close/>
                <a:moveTo>
                  <a:pt x="36777" y="70329"/>
                </a:moveTo>
                <a:lnTo>
                  <a:pt x="32220" y="70329"/>
                </a:lnTo>
                <a:lnTo>
                  <a:pt x="32220" y="65772"/>
                </a:lnTo>
                <a:lnTo>
                  <a:pt x="36777" y="65772"/>
                </a:lnTo>
                <a:close/>
                <a:moveTo>
                  <a:pt x="36777" y="65530"/>
                </a:moveTo>
                <a:lnTo>
                  <a:pt x="32220" y="65530"/>
                </a:lnTo>
                <a:lnTo>
                  <a:pt x="32220" y="60973"/>
                </a:lnTo>
                <a:lnTo>
                  <a:pt x="36777" y="60973"/>
                </a:lnTo>
                <a:close/>
                <a:moveTo>
                  <a:pt x="36777" y="60731"/>
                </a:moveTo>
                <a:lnTo>
                  <a:pt x="32220" y="60731"/>
                </a:lnTo>
                <a:lnTo>
                  <a:pt x="32220" y="56134"/>
                </a:lnTo>
                <a:lnTo>
                  <a:pt x="36777" y="56134"/>
                </a:lnTo>
                <a:close/>
                <a:moveTo>
                  <a:pt x="36777" y="55892"/>
                </a:moveTo>
                <a:lnTo>
                  <a:pt x="32220" y="55892"/>
                </a:lnTo>
                <a:lnTo>
                  <a:pt x="32220" y="51335"/>
                </a:lnTo>
                <a:lnTo>
                  <a:pt x="36777" y="51335"/>
                </a:lnTo>
                <a:close/>
                <a:moveTo>
                  <a:pt x="36777" y="51093"/>
                </a:moveTo>
                <a:lnTo>
                  <a:pt x="32220" y="51093"/>
                </a:lnTo>
                <a:lnTo>
                  <a:pt x="32220" y="46536"/>
                </a:lnTo>
                <a:lnTo>
                  <a:pt x="36777" y="46536"/>
                </a:lnTo>
                <a:close/>
                <a:moveTo>
                  <a:pt x="36777" y="46294"/>
                </a:moveTo>
                <a:lnTo>
                  <a:pt x="32220" y="46294"/>
                </a:lnTo>
                <a:lnTo>
                  <a:pt x="32220" y="41697"/>
                </a:lnTo>
                <a:lnTo>
                  <a:pt x="36777" y="41697"/>
                </a:lnTo>
                <a:close/>
                <a:moveTo>
                  <a:pt x="36777" y="41455"/>
                </a:moveTo>
                <a:lnTo>
                  <a:pt x="32220" y="41455"/>
                </a:lnTo>
                <a:lnTo>
                  <a:pt x="32220" y="36898"/>
                </a:lnTo>
                <a:lnTo>
                  <a:pt x="36777" y="36898"/>
                </a:lnTo>
                <a:close/>
                <a:moveTo>
                  <a:pt x="36777" y="36656"/>
                </a:moveTo>
                <a:lnTo>
                  <a:pt x="32220" y="36656"/>
                </a:lnTo>
                <a:lnTo>
                  <a:pt x="32220" y="32059"/>
                </a:lnTo>
                <a:lnTo>
                  <a:pt x="36777" y="32059"/>
                </a:lnTo>
                <a:close/>
                <a:moveTo>
                  <a:pt x="36777" y="31817"/>
                </a:moveTo>
                <a:lnTo>
                  <a:pt x="32220" y="31817"/>
                </a:lnTo>
                <a:lnTo>
                  <a:pt x="32220" y="27260"/>
                </a:lnTo>
                <a:lnTo>
                  <a:pt x="36777" y="27260"/>
                </a:lnTo>
                <a:close/>
                <a:moveTo>
                  <a:pt x="36777" y="27018"/>
                </a:moveTo>
                <a:lnTo>
                  <a:pt x="32220" y="27018"/>
                </a:lnTo>
                <a:lnTo>
                  <a:pt x="32220" y="22462"/>
                </a:lnTo>
                <a:lnTo>
                  <a:pt x="36777" y="22462"/>
                </a:lnTo>
                <a:close/>
                <a:moveTo>
                  <a:pt x="36777" y="22220"/>
                </a:moveTo>
                <a:lnTo>
                  <a:pt x="32220" y="22220"/>
                </a:lnTo>
                <a:lnTo>
                  <a:pt x="32220" y="17622"/>
                </a:lnTo>
                <a:lnTo>
                  <a:pt x="36777" y="17622"/>
                </a:lnTo>
                <a:close/>
                <a:moveTo>
                  <a:pt x="36777" y="17380"/>
                </a:moveTo>
                <a:lnTo>
                  <a:pt x="32220" y="17380"/>
                </a:lnTo>
                <a:lnTo>
                  <a:pt x="32220" y="12824"/>
                </a:lnTo>
                <a:lnTo>
                  <a:pt x="36777" y="12824"/>
                </a:lnTo>
                <a:close/>
                <a:moveTo>
                  <a:pt x="36777" y="12582"/>
                </a:moveTo>
                <a:lnTo>
                  <a:pt x="32220" y="12582"/>
                </a:lnTo>
                <a:lnTo>
                  <a:pt x="32220" y="8025"/>
                </a:lnTo>
                <a:lnTo>
                  <a:pt x="36777" y="8025"/>
                </a:lnTo>
                <a:close/>
                <a:moveTo>
                  <a:pt x="36777" y="7783"/>
                </a:moveTo>
                <a:lnTo>
                  <a:pt x="32220" y="7783"/>
                </a:lnTo>
                <a:lnTo>
                  <a:pt x="32220" y="3307"/>
                </a:lnTo>
                <a:lnTo>
                  <a:pt x="36777" y="3307"/>
                </a:lnTo>
                <a:lnTo>
                  <a:pt x="36777" y="7904"/>
                </a:lnTo>
                <a:close/>
                <a:moveTo>
                  <a:pt x="41616" y="89564"/>
                </a:moveTo>
                <a:lnTo>
                  <a:pt x="37019" y="89564"/>
                </a:lnTo>
                <a:lnTo>
                  <a:pt x="37019" y="85007"/>
                </a:lnTo>
                <a:lnTo>
                  <a:pt x="41616" y="85007"/>
                </a:lnTo>
                <a:close/>
                <a:moveTo>
                  <a:pt x="41616" y="84765"/>
                </a:moveTo>
                <a:lnTo>
                  <a:pt x="37019" y="84765"/>
                </a:lnTo>
                <a:lnTo>
                  <a:pt x="37019" y="80168"/>
                </a:lnTo>
                <a:lnTo>
                  <a:pt x="41616" y="80168"/>
                </a:lnTo>
                <a:close/>
                <a:moveTo>
                  <a:pt x="41616" y="79926"/>
                </a:moveTo>
                <a:lnTo>
                  <a:pt x="37019" y="79926"/>
                </a:lnTo>
                <a:lnTo>
                  <a:pt x="37019" y="75369"/>
                </a:lnTo>
                <a:lnTo>
                  <a:pt x="41616" y="75369"/>
                </a:lnTo>
                <a:close/>
                <a:moveTo>
                  <a:pt x="41616" y="75127"/>
                </a:moveTo>
                <a:lnTo>
                  <a:pt x="37019" y="75127"/>
                </a:lnTo>
                <a:lnTo>
                  <a:pt x="37019" y="70570"/>
                </a:lnTo>
                <a:lnTo>
                  <a:pt x="41616" y="70570"/>
                </a:lnTo>
                <a:close/>
                <a:moveTo>
                  <a:pt x="41616" y="70329"/>
                </a:moveTo>
                <a:lnTo>
                  <a:pt x="37019" y="70329"/>
                </a:lnTo>
                <a:lnTo>
                  <a:pt x="37019" y="65731"/>
                </a:lnTo>
                <a:lnTo>
                  <a:pt x="41616" y="65731"/>
                </a:lnTo>
                <a:close/>
                <a:moveTo>
                  <a:pt x="41616" y="65489"/>
                </a:moveTo>
                <a:lnTo>
                  <a:pt x="37019" y="65489"/>
                </a:lnTo>
                <a:lnTo>
                  <a:pt x="37019" y="60933"/>
                </a:lnTo>
                <a:lnTo>
                  <a:pt x="41616" y="60933"/>
                </a:lnTo>
                <a:close/>
                <a:moveTo>
                  <a:pt x="41616" y="60691"/>
                </a:moveTo>
                <a:lnTo>
                  <a:pt x="37019" y="60691"/>
                </a:lnTo>
                <a:lnTo>
                  <a:pt x="37019" y="56134"/>
                </a:lnTo>
                <a:lnTo>
                  <a:pt x="41616" y="56134"/>
                </a:lnTo>
                <a:close/>
                <a:moveTo>
                  <a:pt x="41616" y="55892"/>
                </a:moveTo>
                <a:lnTo>
                  <a:pt x="37019" y="55892"/>
                </a:lnTo>
                <a:lnTo>
                  <a:pt x="37019" y="51295"/>
                </a:lnTo>
                <a:lnTo>
                  <a:pt x="41616" y="51295"/>
                </a:lnTo>
                <a:close/>
                <a:moveTo>
                  <a:pt x="41616" y="51053"/>
                </a:moveTo>
                <a:lnTo>
                  <a:pt x="37019" y="51053"/>
                </a:lnTo>
                <a:lnTo>
                  <a:pt x="37019" y="46496"/>
                </a:lnTo>
                <a:lnTo>
                  <a:pt x="41616" y="46496"/>
                </a:lnTo>
                <a:close/>
                <a:moveTo>
                  <a:pt x="41616" y="46254"/>
                </a:moveTo>
                <a:lnTo>
                  <a:pt x="37019" y="46254"/>
                </a:lnTo>
                <a:lnTo>
                  <a:pt x="37019" y="41697"/>
                </a:lnTo>
                <a:lnTo>
                  <a:pt x="41616" y="41697"/>
                </a:lnTo>
                <a:close/>
                <a:moveTo>
                  <a:pt x="41616" y="41455"/>
                </a:moveTo>
                <a:lnTo>
                  <a:pt x="37019" y="41455"/>
                </a:lnTo>
                <a:lnTo>
                  <a:pt x="37019" y="36858"/>
                </a:lnTo>
                <a:lnTo>
                  <a:pt x="41616" y="36858"/>
                </a:lnTo>
                <a:close/>
                <a:moveTo>
                  <a:pt x="41616" y="36616"/>
                </a:moveTo>
                <a:lnTo>
                  <a:pt x="37019" y="36616"/>
                </a:lnTo>
                <a:lnTo>
                  <a:pt x="37019" y="32059"/>
                </a:lnTo>
                <a:lnTo>
                  <a:pt x="41616" y="32059"/>
                </a:lnTo>
                <a:close/>
                <a:moveTo>
                  <a:pt x="41616" y="31817"/>
                </a:moveTo>
                <a:lnTo>
                  <a:pt x="37019" y="31817"/>
                </a:lnTo>
                <a:lnTo>
                  <a:pt x="37019" y="27220"/>
                </a:lnTo>
                <a:lnTo>
                  <a:pt x="41616" y="27220"/>
                </a:lnTo>
                <a:close/>
                <a:moveTo>
                  <a:pt x="41616" y="26978"/>
                </a:moveTo>
                <a:lnTo>
                  <a:pt x="37019" y="26978"/>
                </a:lnTo>
                <a:lnTo>
                  <a:pt x="37019" y="22421"/>
                </a:lnTo>
                <a:lnTo>
                  <a:pt x="41616" y="22421"/>
                </a:lnTo>
                <a:close/>
                <a:moveTo>
                  <a:pt x="41616" y="22179"/>
                </a:moveTo>
                <a:lnTo>
                  <a:pt x="37019" y="22179"/>
                </a:lnTo>
                <a:lnTo>
                  <a:pt x="37019" y="17622"/>
                </a:lnTo>
                <a:lnTo>
                  <a:pt x="41616" y="17622"/>
                </a:lnTo>
                <a:close/>
                <a:moveTo>
                  <a:pt x="41616" y="17380"/>
                </a:moveTo>
                <a:lnTo>
                  <a:pt x="37019" y="17380"/>
                </a:lnTo>
                <a:lnTo>
                  <a:pt x="37019" y="12783"/>
                </a:lnTo>
                <a:lnTo>
                  <a:pt x="41616" y="12783"/>
                </a:lnTo>
                <a:close/>
                <a:moveTo>
                  <a:pt x="41616" y="12541"/>
                </a:moveTo>
                <a:lnTo>
                  <a:pt x="37019" y="12541"/>
                </a:lnTo>
                <a:lnTo>
                  <a:pt x="37019" y="7985"/>
                </a:lnTo>
                <a:lnTo>
                  <a:pt x="41616" y="7985"/>
                </a:lnTo>
                <a:close/>
                <a:moveTo>
                  <a:pt x="41616" y="7743"/>
                </a:moveTo>
                <a:lnTo>
                  <a:pt x="37019" y="7743"/>
                </a:lnTo>
                <a:lnTo>
                  <a:pt x="37019" y="3307"/>
                </a:lnTo>
                <a:lnTo>
                  <a:pt x="41616" y="3307"/>
                </a:lnTo>
                <a:lnTo>
                  <a:pt x="41616" y="7904"/>
                </a:lnTo>
                <a:close/>
                <a:moveTo>
                  <a:pt x="46415" y="89564"/>
                </a:moveTo>
                <a:lnTo>
                  <a:pt x="41858" y="89564"/>
                </a:lnTo>
                <a:lnTo>
                  <a:pt x="41858" y="84967"/>
                </a:lnTo>
                <a:lnTo>
                  <a:pt x="46415" y="84967"/>
                </a:lnTo>
                <a:close/>
                <a:moveTo>
                  <a:pt x="46415" y="84725"/>
                </a:moveTo>
                <a:lnTo>
                  <a:pt x="41858" y="84725"/>
                </a:lnTo>
                <a:lnTo>
                  <a:pt x="41858" y="80168"/>
                </a:lnTo>
                <a:lnTo>
                  <a:pt x="46415" y="80168"/>
                </a:lnTo>
                <a:close/>
                <a:moveTo>
                  <a:pt x="46415" y="79926"/>
                </a:moveTo>
                <a:lnTo>
                  <a:pt x="41858" y="79926"/>
                </a:lnTo>
                <a:lnTo>
                  <a:pt x="41858" y="75329"/>
                </a:lnTo>
                <a:lnTo>
                  <a:pt x="46415" y="75329"/>
                </a:lnTo>
                <a:close/>
                <a:moveTo>
                  <a:pt x="46415" y="75087"/>
                </a:moveTo>
                <a:lnTo>
                  <a:pt x="41858" y="75087"/>
                </a:lnTo>
                <a:lnTo>
                  <a:pt x="41858" y="70530"/>
                </a:lnTo>
                <a:lnTo>
                  <a:pt x="46415" y="70530"/>
                </a:lnTo>
                <a:close/>
                <a:moveTo>
                  <a:pt x="46415" y="70288"/>
                </a:moveTo>
                <a:lnTo>
                  <a:pt x="41858" y="70288"/>
                </a:lnTo>
                <a:lnTo>
                  <a:pt x="41858" y="65731"/>
                </a:lnTo>
                <a:lnTo>
                  <a:pt x="46415" y="65731"/>
                </a:lnTo>
                <a:close/>
                <a:moveTo>
                  <a:pt x="46415" y="65489"/>
                </a:moveTo>
                <a:lnTo>
                  <a:pt x="41858" y="65489"/>
                </a:lnTo>
                <a:lnTo>
                  <a:pt x="41858" y="60892"/>
                </a:lnTo>
                <a:lnTo>
                  <a:pt x="46415" y="60892"/>
                </a:lnTo>
                <a:close/>
                <a:moveTo>
                  <a:pt x="46415" y="60650"/>
                </a:moveTo>
                <a:lnTo>
                  <a:pt x="41858" y="60650"/>
                </a:lnTo>
                <a:lnTo>
                  <a:pt x="41858" y="56093"/>
                </a:lnTo>
                <a:lnTo>
                  <a:pt x="46415" y="56093"/>
                </a:lnTo>
                <a:close/>
                <a:moveTo>
                  <a:pt x="46415" y="55851"/>
                </a:moveTo>
                <a:lnTo>
                  <a:pt x="41858" y="55851"/>
                </a:lnTo>
                <a:lnTo>
                  <a:pt x="41858" y="51295"/>
                </a:lnTo>
                <a:lnTo>
                  <a:pt x="46415" y="51295"/>
                </a:lnTo>
                <a:close/>
                <a:moveTo>
                  <a:pt x="46415" y="51053"/>
                </a:moveTo>
                <a:lnTo>
                  <a:pt x="41858" y="51053"/>
                </a:lnTo>
                <a:lnTo>
                  <a:pt x="41858" y="46456"/>
                </a:lnTo>
                <a:lnTo>
                  <a:pt x="46415" y="46456"/>
                </a:lnTo>
                <a:close/>
                <a:moveTo>
                  <a:pt x="46415" y="46214"/>
                </a:moveTo>
                <a:lnTo>
                  <a:pt x="41858" y="46214"/>
                </a:lnTo>
                <a:lnTo>
                  <a:pt x="41858" y="41657"/>
                </a:lnTo>
                <a:lnTo>
                  <a:pt x="46415" y="41657"/>
                </a:lnTo>
                <a:close/>
                <a:moveTo>
                  <a:pt x="46415" y="41415"/>
                </a:moveTo>
                <a:lnTo>
                  <a:pt x="41858" y="41415"/>
                </a:lnTo>
                <a:lnTo>
                  <a:pt x="41858" y="36858"/>
                </a:lnTo>
                <a:lnTo>
                  <a:pt x="46415" y="36858"/>
                </a:lnTo>
                <a:close/>
                <a:moveTo>
                  <a:pt x="46415" y="36616"/>
                </a:moveTo>
                <a:lnTo>
                  <a:pt x="41858" y="36616"/>
                </a:lnTo>
                <a:lnTo>
                  <a:pt x="41858" y="32019"/>
                </a:lnTo>
                <a:lnTo>
                  <a:pt x="46415" y="32019"/>
                </a:lnTo>
                <a:close/>
                <a:moveTo>
                  <a:pt x="46415" y="31777"/>
                </a:moveTo>
                <a:lnTo>
                  <a:pt x="41858" y="31777"/>
                </a:lnTo>
                <a:lnTo>
                  <a:pt x="41858" y="27220"/>
                </a:lnTo>
                <a:lnTo>
                  <a:pt x="46415" y="27220"/>
                </a:lnTo>
                <a:close/>
                <a:moveTo>
                  <a:pt x="46415" y="26978"/>
                </a:moveTo>
                <a:lnTo>
                  <a:pt x="41858" y="26978"/>
                </a:lnTo>
                <a:lnTo>
                  <a:pt x="41858" y="22381"/>
                </a:lnTo>
                <a:lnTo>
                  <a:pt x="46415" y="22381"/>
                </a:lnTo>
                <a:close/>
                <a:moveTo>
                  <a:pt x="46415" y="22139"/>
                </a:moveTo>
                <a:lnTo>
                  <a:pt x="41858" y="22139"/>
                </a:lnTo>
                <a:lnTo>
                  <a:pt x="41858" y="17582"/>
                </a:lnTo>
                <a:lnTo>
                  <a:pt x="46415" y="17582"/>
                </a:lnTo>
                <a:close/>
                <a:moveTo>
                  <a:pt x="46415" y="17340"/>
                </a:moveTo>
                <a:lnTo>
                  <a:pt x="41858" y="17340"/>
                </a:lnTo>
                <a:lnTo>
                  <a:pt x="41858" y="12783"/>
                </a:lnTo>
                <a:lnTo>
                  <a:pt x="46415" y="12783"/>
                </a:lnTo>
                <a:close/>
                <a:moveTo>
                  <a:pt x="46415" y="12541"/>
                </a:moveTo>
                <a:lnTo>
                  <a:pt x="41858" y="12541"/>
                </a:lnTo>
                <a:lnTo>
                  <a:pt x="41858" y="7944"/>
                </a:lnTo>
                <a:lnTo>
                  <a:pt x="46415" y="7944"/>
                </a:lnTo>
                <a:close/>
                <a:moveTo>
                  <a:pt x="46415" y="7702"/>
                </a:moveTo>
                <a:lnTo>
                  <a:pt x="41858" y="7702"/>
                </a:lnTo>
                <a:lnTo>
                  <a:pt x="41858" y="3307"/>
                </a:lnTo>
                <a:lnTo>
                  <a:pt x="46415" y="3307"/>
                </a:lnTo>
                <a:lnTo>
                  <a:pt x="46415" y="7904"/>
                </a:lnTo>
                <a:close/>
                <a:moveTo>
                  <a:pt x="51214" y="89524"/>
                </a:moveTo>
                <a:lnTo>
                  <a:pt x="46657" y="89524"/>
                </a:lnTo>
                <a:lnTo>
                  <a:pt x="46657" y="84967"/>
                </a:lnTo>
                <a:lnTo>
                  <a:pt x="51214" y="84967"/>
                </a:lnTo>
                <a:close/>
                <a:moveTo>
                  <a:pt x="51214" y="84685"/>
                </a:moveTo>
                <a:lnTo>
                  <a:pt x="46657" y="84685"/>
                </a:lnTo>
                <a:lnTo>
                  <a:pt x="46657" y="80128"/>
                </a:lnTo>
                <a:lnTo>
                  <a:pt x="51214" y="80128"/>
                </a:lnTo>
                <a:close/>
                <a:moveTo>
                  <a:pt x="51214" y="79886"/>
                </a:moveTo>
                <a:lnTo>
                  <a:pt x="46657" y="79886"/>
                </a:lnTo>
                <a:lnTo>
                  <a:pt x="46657" y="75329"/>
                </a:lnTo>
                <a:lnTo>
                  <a:pt x="51214" y="75329"/>
                </a:lnTo>
                <a:close/>
                <a:moveTo>
                  <a:pt x="51214" y="75087"/>
                </a:moveTo>
                <a:lnTo>
                  <a:pt x="46657" y="75087"/>
                </a:lnTo>
                <a:lnTo>
                  <a:pt x="46657" y="70490"/>
                </a:lnTo>
                <a:lnTo>
                  <a:pt x="51214" y="70490"/>
                </a:lnTo>
                <a:close/>
                <a:moveTo>
                  <a:pt x="51214" y="70248"/>
                </a:moveTo>
                <a:lnTo>
                  <a:pt x="46657" y="70248"/>
                </a:lnTo>
                <a:lnTo>
                  <a:pt x="46657" y="65691"/>
                </a:lnTo>
                <a:lnTo>
                  <a:pt x="51214" y="65691"/>
                </a:lnTo>
                <a:close/>
                <a:moveTo>
                  <a:pt x="51214" y="65449"/>
                </a:moveTo>
                <a:lnTo>
                  <a:pt x="46657" y="65449"/>
                </a:lnTo>
                <a:lnTo>
                  <a:pt x="46657" y="60892"/>
                </a:lnTo>
                <a:lnTo>
                  <a:pt x="51214" y="60892"/>
                </a:lnTo>
                <a:close/>
                <a:moveTo>
                  <a:pt x="51214" y="60650"/>
                </a:moveTo>
                <a:lnTo>
                  <a:pt x="46657" y="60650"/>
                </a:lnTo>
                <a:lnTo>
                  <a:pt x="46657" y="56053"/>
                </a:lnTo>
                <a:lnTo>
                  <a:pt x="51214" y="56053"/>
                </a:lnTo>
                <a:close/>
                <a:moveTo>
                  <a:pt x="51214" y="55811"/>
                </a:moveTo>
                <a:lnTo>
                  <a:pt x="46657" y="55811"/>
                </a:lnTo>
                <a:lnTo>
                  <a:pt x="46657" y="51254"/>
                </a:lnTo>
                <a:lnTo>
                  <a:pt x="51214" y="51254"/>
                </a:lnTo>
                <a:close/>
                <a:moveTo>
                  <a:pt x="51214" y="51012"/>
                </a:moveTo>
                <a:lnTo>
                  <a:pt x="46657" y="51012"/>
                </a:lnTo>
                <a:lnTo>
                  <a:pt x="46657" y="46456"/>
                </a:lnTo>
                <a:lnTo>
                  <a:pt x="51214" y="46456"/>
                </a:lnTo>
                <a:close/>
                <a:moveTo>
                  <a:pt x="51214" y="46214"/>
                </a:moveTo>
                <a:lnTo>
                  <a:pt x="46657" y="46214"/>
                </a:lnTo>
                <a:lnTo>
                  <a:pt x="46657" y="41616"/>
                </a:lnTo>
                <a:lnTo>
                  <a:pt x="51214" y="41616"/>
                </a:lnTo>
                <a:close/>
                <a:moveTo>
                  <a:pt x="51214" y="41374"/>
                </a:moveTo>
                <a:lnTo>
                  <a:pt x="46657" y="41374"/>
                </a:lnTo>
                <a:lnTo>
                  <a:pt x="46657" y="36818"/>
                </a:lnTo>
                <a:lnTo>
                  <a:pt x="51214" y="36818"/>
                </a:lnTo>
                <a:close/>
                <a:moveTo>
                  <a:pt x="51214" y="36576"/>
                </a:moveTo>
                <a:lnTo>
                  <a:pt x="46657" y="36576"/>
                </a:lnTo>
                <a:lnTo>
                  <a:pt x="46657" y="32019"/>
                </a:lnTo>
                <a:lnTo>
                  <a:pt x="51214" y="32019"/>
                </a:lnTo>
                <a:close/>
                <a:moveTo>
                  <a:pt x="51214" y="31777"/>
                </a:moveTo>
                <a:lnTo>
                  <a:pt x="46657" y="31777"/>
                </a:lnTo>
                <a:lnTo>
                  <a:pt x="46657" y="27180"/>
                </a:lnTo>
                <a:lnTo>
                  <a:pt x="51214" y="27180"/>
                </a:lnTo>
                <a:close/>
                <a:moveTo>
                  <a:pt x="51214" y="26938"/>
                </a:moveTo>
                <a:lnTo>
                  <a:pt x="46657" y="26938"/>
                </a:lnTo>
                <a:lnTo>
                  <a:pt x="46657" y="22381"/>
                </a:lnTo>
                <a:lnTo>
                  <a:pt x="51214" y="22381"/>
                </a:lnTo>
                <a:close/>
                <a:moveTo>
                  <a:pt x="51214" y="22139"/>
                </a:moveTo>
                <a:lnTo>
                  <a:pt x="46657" y="22139"/>
                </a:lnTo>
                <a:lnTo>
                  <a:pt x="46657" y="17582"/>
                </a:lnTo>
                <a:lnTo>
                  <a:pt x="51214" y="17582"/>
                </a:lnTo>
                <a:close/>
                <a:moveTo>
                  <a:pt x="51214" y="17340"/>
                </a:moveTo>
                <a:lnTo>
                  <a:pt x="46657" y="17340"/>
                </a:lnTo>
                <a:lnTo>
                  <a:pt x="46657" y="12743"/>
                </a:lnTo>
                <a:lnTo>
                  <a:pt x="51214" y="12743"/>
                </a:lnTo>
                <a:close/>
                <a:moveTo>
                  <a:pt x="51214" y="12501"/>
                </a:moveTo>
                <a:lnTo>
                  <a:pt x="46657" y="12501"/>
                </a:lnTo>
                <a:lnTo>
                  <a:pt x="46657" y="7944"/>
                </a:lnTo>
                <a:lnTo>
                  <a:pt x="51214" y="7944"/>
                </a:lnTo>
                <a:close/>
                <a:moveTo>
                  <a:pt x="51214" y="7702"/>
                </a:moveTo>
                <a:lnTo>
                  <a:pt x="46657" y="7702"/>
                </a:lnTo>
                <a:lnTo>
                  <a:pt x="46657" y="3307"/>
                </a:lnTo>
                <a:lnTo>
                  <a:pt x="51214" y="3307"/>
                </a:lnTo>
                <a:lnTo>
                  <a:pt x="51214" y="7904"/>
                </a:lnTo>
                <a:close/>
                <a:moveTo>
                  <a:pt x="56053" y="89483"/>
                </a:moveTo>
                <a:lnTo>
                  <a:pt x="51456" y="89483"/>
                </a:lnTo>
                <a:lnTo>
                  <a:pt x="51456" y="84927"/>
                </a:lnTo>
                <a:lnTo>
                  <a:pt x="56053" y="84927"/>
                </a:lnTo>
                <a:close/>
                <a:moveTo>
                  <a:pt x="56053" y="84685"/>
                </a:moveTo>
                <a:lnTo>
                  <a:pt x="51456" y="84685"/>
                </a:lnTo>
                <a:lnTo>
                  <a:pt x="51456" y="80087"/>
                </a:lnTo>
                <a:lnTo>
                  <a:pt x="56053" y="80087"/>
                </a:lnTo>
                <a:close/>
                <a:moveTo>
                  <a:pt x="56053" y="79845"/>
                </a:moveTo>
                <a:lnTo>
                  <a:pt x="51456" y="79845"/>
                </a:lnTo>
                <a:lnTo>
                  <a:pt x="51456" y="75289"/>
                </a:lnTo>
                <a:lnTo>
                  <a:pt x="56053" y="75289"/>
                </a:lnTo>
                <a:close/>
                <a:moveTo>
                  <a:pt x="56053" y="75047"/>
                </a:moveTo>
                <a:lnTo>
                  <a:pt x="51456" y="75047"/>
                </a:lnTo>
                <a:lnTo>
                  <a:pt x="51456" y="70490"/>
                </a:lnTo>
                <a:lnTo>
                  <a:pt x="56053" y="70490"/>
                </a:lnTo>
                <a:close/>
                <a:moveTo>
                  <a:pt x="56053" y="70248"/>
                </a:moveTo>
                <a:lnTo>
                  <a:pt x="51456" y="70248"/>
                </a:lnTo>
                <a:lnTo>
                  <a:pt x="51456" y="65651"/>
                </a:lnTo>
                <a:lnTo>
                  <a:pt x="56053" y="65651"/>
                </a:lnTo>
                <a:close/>
                <a:moveTo>
                  <a:pt x="56053" y="65409"/>
                </a:moveTo>
                <a:lnTo>
                  <a:pt x="51456" y="65409"/>
                </a:lnTo>
                <a:lnTo>
                  <a:pt x="51456" y="60852"/>
                </a:lnTo>
                <a:lnTo>
                  <a:pt x="56053" y="60852"/>
                </a:lnTo>
                <a:close/>
                <a:moveTo>
                  <a:pt x="56053" y="60610"/>
                </a:moveTo>
                <a:lnTo>
                  <a:pt x="51456" y="60610"/>
                </a:lnTo>
                <a:lnTo>
                  <a:pt x="51456" y="56053"/>
                </a:lnTo>
                <a:lnTo>
                  <a:pt x="56053" y="56053"/>
                </a:lnTo>
                <a:close/>
                <a:moveTo>
                  <a:pt x="56053" y="55811"/>
                </a:moveTo>
                <a:lnTo>
                  <a:pt x="51456" y="55811"/>
                </a:lnTo>
                <a:lnTo>
                  <a:pt x="51456" y="51214"/>
                </a:lnTo>
                <a:lnTo>
                  <a:pt x="56053" y="51214"/>
                </a:lnTo>
                <a:close/>
                <a:moveTo>
                  <a:pt x="56053" y="50972"/>
                </a:moveTo>
                <a:lnTo>
                  <a:pt x="51456" y="50972"/>
                </a:lnTo>
                <a:lnTo>
                  <a:pt x="51456" y="46415"/>
                </a:lnTo>
                <a:lnTo>
                  <a:pt x="56053" y="46415"/>
                </a:lnTo>
                <a:close/>
                <a:moveTo>
                  <a:pt x="56053" y="46173"/>
                </a:moveTo>
                <a:lnTo>
                  <a:pt x="51456" y="46173"/>
                </a:lnTo>
                <a:lnTo>
                  <a:pt x="51456" y="41616"/>
                </a:lnTo>
                <a:lnTo>
                  <a:pt x="56053" y="41616"/>
                </a:lnTo>
                <a:close/>
                <a:moveTo>
                  <a:pt x="56053" y="41374"/>
                </a:moveTo>
                <a:lnTo>
                  <a:pt x="51456" y="41374"/>
                </a:lnTo>
                <a:lnTo>
                  <a:pt x="51456" y="36777"/>
                </a:lnTo>
                <a:lnTo>
                  <a:pt x="56053" y="36777"/>
                </a:lnTo>
                <a:close/>
                <a:moveTo>
                  <a:pt x="56053" y="36535"/>
                </a:moveTo>
                <a:lnTo>
                  <a:pt x="51456" y="36535"/>
                </a:lnTo>
                <a:lnTo>
                  <a:pt x="51456" y="31978"/>
                </a:lnTo>
                <a:lnTo>
                  <a:pt x="56053" y="31978"/>
                </a:lnTo>
                <a:close/>
                <a:moveTo>
                  <a:pt x="56053" y="31737"/>
                </a:moveTo>
                <a:lnTo>
                  <a:pt x="51456" y="31737"/>
                </a:lnTo>
                <a:lnTo>
                  <a:pt x="51456" y="27180"/>
                </a:lnTo>
                <a:lnTo>
                  <a:pt x="56053" y="27180"/>
                </a:lnTo>
                <a:close/>
                <a:moveTo>
                  <a:pt x="56053" y="26938"/>
                </a:moveTo>
                <a:lnTo>
                  <a:pt x="51456" y="26938"/>
                </a:lnTo>
                <a:lnTo>
                  <a:pt x="51456" y="22341"/>
                </a:lnTo>
                <a:lnTo>
                  <a:pt x="56053" y="22341"/>
                </a:lnTo>
                <a:close/>
                <a:moveTo>
                  <a:pt x="56053" y="22099"/>
                </a:moveTo>
                <a:lnTo>
                  <a:pt x="51456" y="22099"/>
                </a:lnTo>
                <a:lnTo>
                  <a:pt x="51456" y="17542"/>
                </a:lnTo>
                <a:lnTo>
                  <a:pt x="56053" y="17542"/>
                </a:lnTo>
                <a:close/>
                <a:moveTo>
                  <a:pt x="56053" y="17300"/>
                </a:moveTo>
                <a:lnTo>
                  <a:pt x="51456" y="17300"/>
                </a:lnTo>
                <a:lnTo>
                  <a:pt x="51456" y="12743"/>
                </a:lnTo>
                <a:lnTo>
                  <a:pt x="56053" y="12743"/>
                </a:lnTo>
                <a:close/>
                <a:moveTo>
                  <a:pt x="56053" y="12501"/>
                </a:moveTo>
                <a:lnTo>
                  <a:pt x="51456" y="12501"/>
                </a:lnTo>
                <a:lnTo>
                  <a:pt x="51456" y="7904"/>
                </a:lnTo>
                <a:lnTo>
                  <a:pt x="56053" y="7904"/>
                </a:lnTo>
                <a:close/>
                <a:moveTo>
                  <a:pt x="56053" y="7662"/>
                </a:moveTo>
                <a:lnTo>
                  <a:pt x="51456" y="7662"/>
                </a:lnTo>
                <a:lnTo>
                  <a:pt x="51456" y="3307"/>
                </a:lnTo>
                <a:lnTo>
                  <a:pt x="56053" y="3307"/>
                </a:lnTo>
                <a:lnTo>
                  <a:pt x="56053" y="7904"/>
                </a:lnTo>
                <a:close/>
                <a:moveTo>
                  <a:pt x="60852" y="89483"/>
                </a:moveTo>
                <a:lnTo>
                  <a:pt x="56295" y="89483"/>
                </a:lnTo>
                <a:lnTo>
                  <a:pt x="56295" y="84886"/>
                </a:lnTo>
                <a:lnTo>
                  <a:pt x="60852" y="84886"/>
                </a:lnTo>
                <a:close/>
                <a:moveTo>
                  <a:pt x="60852" y="84644"/>
                </a:moveTo>
                <a:lnTo>
                  <a:pt x="56295" y="84644"/>
                </a:lnTo>
                <a:lnTo>
                  <a:pt x="56295" y="80087"/>
                </a:lnTo>
                <a:lnTo>
                  <a:pt x="60852" y="80087"/>
                </a:lnTo>
                <a:close/>
                <a:moveTo>
                  <a:pt x="60852" y="79845"/>
                </a:moveTo>
                <a:lnTo>
                  <a:pt x="56295" y="79845"/>
                </a:lnTo>
                <a:lnTo>
                  <a:pt x="56295" y="75248"/>
                </a:lnTo>
                <a:lnTo>
                  <a:pt x="60852" y="75248"/>
                </a:lnTo>
                <a:close/>
                <a:moveTo>
                  <a:pt x="60852" y="75006"/>
                </a:moveTo>
                <a:lnTo>
                  <a:pt x="56295" y="75006"/>
                </a:lnTo>
                <a:lnTo>
                  <a:pt x="56295" y="70449"/>
                </a:lnTo>
                <a:lnTo>
                  <a:pt x="60852" y="70449"/>
                </a:lnTo>
                <a:close/>
                <a:moveTo>
                  <a:pt x="60852" y="70208"/>
                </a:moveTo>
                <a:lnTo>
                  <a:pt x="56295" y="70208"/>
                </a:lnTo>
                <a:lnTo>
                  <a:pt x="56295" y="65651"/>
                </a:lnTo>
                <a:lnTo>
                  <a:pt x="60852" y="65651"/>
                </a:lnTo>
                <a:close/>
                <a:moveTo>
                  <a:pt x="60852" y="65409"/>
                </a:moveTo>
                <a:lnTo>
                  <a:pt x="56295" y="65409"/>
                </a:lnTo>
                <a:lnTo>
                  <a:pt x="56295" y="60812"/>
                </a:lnTo>
                <a:lnTo>
                  <a:pt x="60852" y="60812"/>
                </a:lnTo>
                <a:close/>
                <a:moveTo>
                  <a:pt x="60852" y="60570"/>
                </a:moveTo>
                <a:lnTo>
                  <a:pt x="56295" y="60570"/>
                </a:lnTo>
                <a:lnTo>
                  <a:pt x="56295" y="56013"/>
                </a:lnTo>
                <a:lnTo>
                  <a:pt x="60852" y="56013"/>
                </a:lnTo>
                <a:close/>
                <a:moveTo>
                  <a:pt x="60852" y="55771"/>
                </a:moveTo>
                <a:lnTo>
                  <a:pt x="56295" y="55771"/>
                </a:lnTo>
                <a:lnTo>
                  <a:pt x="56295" y="51214"/>
                </a:lnTo>
                <a:lnTo>
                  <a:pt x="60852" y="51214"/>
                </a:lnTo>
                <a:close/>
                <a:moveTo>
                  <a:pt x="60852" y="50972"/>
                </a:moveTo>
                <a:lnTo>
                  <a:pt x="56295" y="50972"/>
                </a:lnTo>
                <a:lnTo>
                  <a:pt x="56295" y="46375"/>
                </a:lnTo>
                <a:lnTo>
                  <a:pt x="60852" y="46375"/>
                </a:lnTo>
                <a:close/>
                <a:moveTo>
                  <a:pt x="60852" y="46133"/>
                </a:moveTo>
                <a:lnTo>
                  <a:pt x="56295" y="46133"/>
                </a:lnTo>
                <a:lnTo>
                  <a:pt x="56295" y="41576"/>
                </a:lnTo>
                <a:lnTo>
                  <a:pt x="60852" y="41576"/>
                </a:lnTo>
                <a:close/>
                <a:moveTo>
                  <a:pt x="60852" y="41334"/>
                </a:moveTo>
                <a:lnTo>
                  <a:pt x="56295" y="41334"/>
                </a:lnTo>
                <a:lnTo>
                  <a:pt x="56295" y="36777"/>
                </a:lnTo>
                <a:lnTo>
                  <a:pt x="60852" y="36777"/>
                </a:lnTo>
                <a:close/>
                <a:moveTo>
                  <a:pt x="60852" y="36535"/>
                </a:moveTo>
                <a:lnTo>
                  <a:pt x="56295" y="36535"/>
                </a:lnTo>
                <a:lnTo>
                  <a:pt x="56295" y="31938"/>
                </a:lnTo>
                <a:lnTo>
                  <a:pt x="60852" y="31938"/>
                </a:lnTo>
                <a:close/>
                <a:moveTo>
                  <a:pt x="60852" y="31696"/>
                </a:moveTo>
                <a:lnTo>
                  <a:pt x="56295" y="31696"/>
                </a:lnTo>
                <a:lnTo>
                  <a:pt x="56295" y="27139"/>
                </a:lnTo>
                <a:lnTo>
                  <a:pt x="60852" y="27139"/>
                </a:lnTo>
                <a:close/>
                <a:moveTo>
                  <a:pt x="60852" y="26897"/>
                </a:moveTo>
                <a:lnTo>
                  <a:pt x="56295" y="26897"/>
                </a:lnTo>
                <a:lnTo>
                  <a:pt x="56295" y="22341"/>
                </a:lnTo>
                <a:lnTo>
                  <a:pt x="60852" y="22341"/>
                </a:lnTo>
                <a:close/>
                <a:moveTo>
                  <a:pt x="60852" y="22099"/>
                </a:moveTo>
                <a:lnTo>
                  <a:pt x="56295" y="22099"/>
                </a:lnTo>
                <a:lnTo>
                  <a:pt x="56295" y="17501"/>
                </a:lnTo>
                <a:lnTo>
                  <a:pt x="60852" y="17501"/>
                </a:lnTo>
                <a:close/>
                <a:moveTo>
                  <a:pt x="60852" y="17260"/>
                </a:moveTo>
                <a:lnTo>
                  <a:pt x="56295" y="17260"/>
                </a:lnTo>
                <a:lnTo>
                  <a:pt x="56295" y="12703"/>
                </a:lnTo>
                <a:lnTo>
                  <a:pt x="60852" y="12703"/>
                </a:lnTo>
                <a:close/>
                <a:moveTo>
                  <a:pt x="60852" y="12461"/>
                </a:moveTo>
                <a:lnTo>
                  <a:pt x="56295" y="12461"/>
                </a:lnTo>
                <a:lnTo>
                  <a:pt x="56295" y="7904"/>
                </a:lnTo>
                <a:lnTo>
                  <a:pt x="60852" y="7904"/>
                </a:lnTo>
                <a:close/>
                <a:moveTo>
                  <a:pt x="60852" y="7662"/>
                </a:moveTo>
                <a:lnTo>
                  <a:pt x="56295" y="7662"/>
                </a:lnTo>
                <a:lnTo>
                  <a:pt x="56295" y="3307"/>
                </a:lnTo>
                <a:lnTo>
                  <a:pt x="60852" y="3307"/>
                </a:lnTo>
                <a:lnTo>
                  <a:pt x="60852" y="7904"/>
                </a:lnTo>
                <a:close/>
                <a:moveTo>
                  <a:pt x="65651" y="84644"/>
                </a:moveTo>
                <a:lnTo>
                  <a:pt x="61094" y="84644"/>
                </a:lnTo>
                <a:lnTo>
                  <a:pt x="61094" y="80047"/>
                </a:lnTo>
                <a:lnTo>
                  <a:pt x="65651" y="80047"/>
                </a:lnTo>
                <a:close/>
                <a:moveTo>
                  <a:pt x="65651" y="79805"/>
                </a:moveTo>
                <a:lnTo>
                  <a:pt x="61094" y="79805"/>
                </a:lnTo>
                <a:lnTo>
                  <a:pt x="61094" y="75248"/>
                </a:lnTo>
                <a:lnTo>
                  <a:pt x="65651" y="75248"/>
                </a:lnTo>
                <a:close/>
                <a:moveTo>
                  <a:pt x="65651" y="75006"/>
                </a:moveTo>
                <a:lnTo>
                  <a:pt x="61094" y="75006"/>
                </a:lnTo>
                <a:lnTo>
                  <a:pt x="61094" y="70449"/>
                </a:lnTo>
                <a:lnTo>
                  <a:pt x="65651" y="70449"/>
                </a:lnTo>
                <a:close/>
                <a:moveTo>
                  <a:pt x="65651" y="70208"/>
                </a:moveTo>
                <a:lnTo>
                  <a:pt x="61094" y="70208"/>
                </a:lnTo>
                <a:lnTo>
                  <a:pt x="61094" y="65610"/>
                </a:lnTo>
                <a:lnTo>
                  <a:pt x="65651" y="65610"/>
                </a:lnTo>
                <a:close/>
                <a:moveTo>
                  <a:pt x="65651" y="65368"/>
                </a:moveTo>
                <a:lnTo>
                  <a:pt x="61094" y="65368"/>
                </a:lnTo>
                <a:lnTo>
                  <a:pt x="61094" y="60812"/>
                </a:lnTo>
                <a:lnTo>
                  <a:pt x="65651" y="60812"/>
                </a:lnTo>
                <a:close/>
                <a:moveTo>
                  <a:pt x="65651" y="60570"/>
                </a:moveTo>
                <a:lnTo>
                  <a:pt x="61094" y="60570"/>
                </a:lnTo>
                <a:lnTo>
                  <a:pt x="61094" y="56013"/>
                </a:lnTo>
                <a:lnTo>
                  <a:pt x="65651" y="56013"/>
                </a:lnTo>
                <a:close/>
                <a:moveTo>
                  <a:pt x="65651" y="55771"/>
                </a:moveTo>
                <a:lnTo>
                  <a:pt x="61094" y="55771"/>
                </a:lnTo>
                <a:lnTo>
                  <a:pt x="61094" y="51174"/>
                </a:lnTo>
                <a:lnTo>
                  <a:pt x="65651" y="51174"/>
                </a:lnTo>
                <a:close/>
                <a:moveTo>
                  <a:pt x="65651" y="50932"/>
                </a:moveTo>
                <a:lnTo>
                  <a:pt x="61094" y="50932"/>
                </a:lnTo>
                <a:lnTo>
                  <a:pt x="61094" y="46375"/>
                </a:lnTo>
                <a:lnTo>
                  <a:pt x="65651" y="46375"/>
                </a:lnTo>
                <a:close/>
                <a:moveTo>
                  <a:pt x="65651" y="46133"/>
                </a:moveTo>
                <a:lnTo>
                  <a:pt x="61094" y="46133"/>
                </a:lnTo>
                <a:lnTo>
                  <a:pt x="61094" y="41536"/>
                </a:lnTo>
                <a:lnTo>
                  <a:pt x="65651" y="41536"/>
                </a:lnTo>
                <a:close/>
                <a:moveTo>
                  <a:pt x="65651" y="41294"/>
                </a:moveTo>
                <a:lnTo>
                  <a:pt x="61094" y="41294"/>
                </a:lnTo>
                <a:lnTo>
                  <a:pt x="61094" y="36737"/>
                </a:lnTo>
                <a:lnTo>
                  <a:pt x="65651" y="36737"/>
                </a:lnTo>
                <a:close/>
                <a:moveTo>
                  <a:pt x="65651" y="36495"/>
                </a:moveTo>
                <a:lnTo>
                  <a:pt x="61094" y="36495"/>
                </a:lnTo>
                <a:lnTo>
                  <a:pt x="61094" y="31938"/>
                </a:lnTo>
                <a:lnTo>
                  <a:pt x="65651" y="31938"/>
                </a:lnTo>
                <a:close/>
                <a:moveTo>
                  <a:pt x="65651" y="31696"/>
                </a:moveTo>
                <a:lnTo>
                  <a:pt x="61094" y="31696"/>
                </a:lnTo>
                <a:lnTo>
                  <a:pt x="61094" y="27099"/>
                </a:lnTo>
                <a:lnTo>
                  <a:pt x="65651" y="27099"/>
                </a:lnTo>
                <a:close/>
                <a:moveTo>
                  <a:pt x="65651" y="26857"/>
                </a:moveTo>
                <a:lnTo>
                  <a:pt x="61094" y="26857"/>
                </a:lnTo>
                <a:lnTo>
                  <a:pt x="61094" y="22300"/>
                </a:lnTo>
                <a:lnTo>
                  <a:pt x="65651" y="22300"/>
                </a:lnTo>
                <a:close/>
                <a:moveTo>
                  <a:pt x="65651" y="22058"/>
                </a:moveTo>
                <a:lnTo>
                  <a:pt x="61094" y="22058"/>
                </a:lnTo>
                <a:lnTo>
                  <a:pt x="61094" y="17501"/>
                </a:lnTo>
                <a:lnTo>
                  <a:pt x="65651" y="17501"/>
                </a:lnTo>
                <a:close/>
                <a:moveTo>
                  <a:pt x="65651" y="17260"/>
                </a:moveTo>
                <a:lnTo>
                  <a:pt x="61094" y="17260"/>
                </a:lnTo>
                <a:lnTo>
                  <a:pt x="61094" y="12662"/>
                </a:lnTo>
                <a:lnTo>
                  <a:pt x="65651" y="12662"/>
                </a:lnTo>
                <a:close/>
                <a:moveTo>
                  <a:pt x="65651" y="12420"/>
                </a:moveTo>
                <a:lnTo>
                  <a:pt x="61094" y="12420"/>
                </a:lnTo>
                <a:lnTo>
                  <a:pt x="61094" y="7864"/>
                </a:lnTo>
                <a:lnTo>
                  <a:pt x="65651" y="7864"/>
                </a:lnTo>
                <a:close/>
                <a:moveTo>
                  <a:pt x="70490" y="84604"/>
                </a:moveTo>
                <a:lnTo>
                  <a:pt x="65893" y="84604"/>
                </a:lnTo>
                <a:lnTo>
                  <a:pt x="65893" y="80047"/>
                </a:lnTo>
                <a:lnTo>
                  <a:pt x="70490" y="80047"/>
                </a:lnTo>
                <a:close/>
                <a:moveTo>
                  <a:pt x="70490" y="79805"/>
                </a:moveTo>
                <a:lnTo>
                  <a:pt x="65893" y="79805"/>
                </a:lnTo>
                <a:lnTo>
                  <a:pt x="65893" y="75208"/>
                </a:lnTo>
                <a:lnTo>
                  <a:pt x="70490" y="75208"/>
                </a:lnTo>
                <a:close/>
                <a:moveTo>
                  <a:pt x="70490" y="74966"/>
                </a:moveTo>
                <a:lnTo>
                  <a:pt x="65893" y="74966"/>
                </a:lnTo>
                <a:lnTo>
                  <a:pt x="65893" y="70409"/>
                </a:lnTo>
                <a:lnTo>
                  <a:pt x="70490" y="70409"/>
                </a:lnTo>
                <a:close/>
                <a:moveTo>
                  <a:pt x="70490" y="70167"/>
                </a:moveTo>
                <a:lnTo>
                  <a:pt x="65893" y="70167"/>
                </a:lnTo>
                <a:lnTo>
                  <a:pt x="65893" y="65610"/>
                </a:lnTo>
                <a:lnTo>
                  <a:pt x="70490" y="65610"/>
                </a:lnTo>
                <a:close/>
                <a:moveTo>
                  <a:pt x="70490" y="65368"/>
                </a:moveTo>
                <a:lnTo>
                  <a:pt x="65893" y="65368"/>
                </a:lnTo>
                <a:lnTo>
                  <a:pt x="65893" y="60771"/>
                </a:lnTo>
                <a:lnTo>
                  <a:pt x="70490" y="60771"/>
                </a:lnTo>
                <a:close/>
                <a:moveTo>
                  <a:pt x="70490" y="60529"/>
                </a:moveTo>
                <a:lnTo>
                  <a:pt x="65893" y="60529"/>
                </a:lnTo>
                <a:lnTo>
                  <a:pt x="65893" y="55972"/>
                </a:lnTo>
                <a:lnTo>
                  <a:pt x="70490" y="55972"/>
                </a:lnTo>
                <a:close/>
                <a:moveTo>
                  <a:pt x="70490" y="55730"/>
                </a:moveTo>
                <a:lnTo>
                  <a:pt x="65893" y="55730"/>
                </a:lnTo>
                <a:lnTo>
                  <a:pt x="65893" y="51174"/>
                </a:lnTo>
                <a:lnTo>
                  <a:pt x="70490" y="51174"/>
                </a:lnTo>
                <a:close/>
                <a:moveTo>
                  <a:pt x="70490" y="50932"/>
                </a:moveTo>
                <a:lnTo>
                  <a:pt x="65893" y="50932"/>
                </a:lnTo>
                <a:lnTo>
                  <a:pt x="65893" y="46335"/>
                </a:lnTo>
                <a:lnTo>
                  <a:pt x="70490" y="46335"/>
                </a:lnTo>
                <a:close/>
                <a:moveTo>
                  <a:pt x="70490" y="46093"/>
                </a:moveTo>
                <a:lnTo>
                  <a:pt x="65893" y="46093"/>
                </a:lnTo>
                <a:lnTo>
                  <a:pt x="65893" y="41536"/>
                </a:lnTo>
                <a:lnTo>
                  <a:pt x="70490" y="41536"/>
                </a:lnTo>
                <a:close/>
                <a:moveTo>
                  <a:pt x="70490" y="41294"/>
                </a:moveTo>
                <a:lnTo>
                  <a:pt x="65893" y="41294"/>
                </a:lnTo>
                <a:lnTo>
                  <a:pt x="65893" y="36737"/>
                </a:lnTo>
                <a:lnTo>
                  <a:pt x="70490" y="36737"/>
                </a:lnTo>
                <a:close/>
                <a:moveTo>
                  <a:pt x="70490" y="36495"/>
                </a:moveTo>
                <a:lnTo>
                  <a:pt x="65893" y="36495"/>
                </a:lnTo>
                <a:lnTo>
                  <a:pt x="65893" y="31898"/>
                </a:lnTo>
                <a:lnTo>
                  <a:pt x="70490" y="31898"/>
                </a:lnTo>
                <a:close/>
                <a:moveTo>
                  <a:pt x="70490" y="31656"/>
                </a:moveTo>
                <a:lnTo>
                  <a:pt x="65893" y="31656"/>
                </a:lnTo>
                <a:lnTo>
                  <a:pt x="65893" y="27099"/>
                </a:lnTo>
                <a:lnTo>
                  <a:pt x="70490" y="27099"/>
                </a:lnTo>
                <a:close/>
                <a:moveTo>
                  <a:pt x="70490" y="26857"/>
                </a:moveTo>
                <a:lnTo>
                  <a:pt x="65893" y="26857"/>
                </a:lnTo>
                <a:lnTo>
                  <a:pt x="65893" y="22260"/>
                </a:lnTo>
                <a:lnTo>
                  <a:pt x="70490" y="22260"/>
                </a:lnTo>
                <a:close/>
                <a:moveTo>
                  <a:pt x="70490" y="22018"/>
                </a:moveTo>
                <a:lnTo>
                  <a:pt x="65893" y="22018"/>
                </a:lnTo>
                <a:lnTo>
                  <a:pt x="65893" y="17461"/>
                </a:lnTo>
                <a:lnTo>
                  <a:pt x="70490" y="17461"/>
                </a:lnTo>
                <a:close/>
                <a:moveTo>
                  <a:pt x="70490" y="17219"/>
                </a:moveTo>
                <a:lnTo>
                  <a:pt x="65893" y="17219"/>
                </a:lnTo>
                <a:lnTo>
                  <a:pt x="65893" y="12662"/>
                </a:lnTo>
                <a:lnTo>
                  <a:pt x="70490" y="12662"/>
                </a:lnTo>
                <a:close/>
                <a:moveTo>
                  <a:pt x="70490" y="12420"/>
                </a:moveTo>
                <a:lnTo>
                  <a:pt x="65893" y="12420"/>
                </a:lnTo>
                <a:lnTo>
                  <a:pt x="65893" y="7823"/>
                </a:lnTo>
                <a:lnTo>
                  <a:pt x="70490" y="7823"/>
                </a:lnTo>
                <a:close/>
                <a:moveTo>
                  <a:pt x="75289" y="79765"/>
                </a:moveTo>
                <a:lnTo>
                  <a:pt x="70732" y="79765"/>
                </a:lnTo>
                <a:lnTo>
                  <a:pt x="70732" y="75208"/>
                </a:lnTo>
                <a:lnTo>
                  <a:pt x="75289" y="75208"/>
                </a:lnTo>
                <a:close/>
                <a:moveTo>
                  <a:pt x="75289" y="74966"/>
                </a:moveTo>
                <a:lnTo>
                  <a:pt x="70732" y="74966"/>
                </a:lnTo>
                <a:lnTo>
                  <a:pt x="70732" y="70409"/>
                </a:lnTo>
                <a:lnTo>
                  <a:pt x="75289" y="70409"/>
                </a:lnTo>
                <a:close/>
                <a:moveTo>
                  <a:pt x="75289" y="70167"/>
                </a:moveTo>
                <a:lnTo>
                  <a:pt x="70732" y="70167"/>
                </a:lnTo>
                <a:lnTo>
                  <a:pt x="70732" y="65570"/>
                </a:lnTo>
                <a:lnTo>
                  <a:pt x="75289" y="65570"/>
                </a:lnTo>
                <a:close/>
                <a:moveTo>
                  <a:pt x="75289" y="65328"/>
                </a:moveTo>
                <a:lnTo>
                  <a:pt x="70732" y="65328"/>
                </a:lnTo>
                <a:lnTo>
                  <a:pt x="70732" y="60771"/>
                </a:lnTo>
                <a:lnTo>
                  <a:pt x="75289" y="60771"/>
                </a:lnTo>
                <a:close/>
                <a:moveTo>
                  <a:pt x="75289" y="60529"/>
                </a:moveTo>
                <a:lnTo>
                  <a:pt x="70732" y="60529"/>
                </a:lnTo>
                <a:lnTo>
                  <a:pt x="70732" y="55972"/>
                </a:lnTo>
                <a:lnTo>
                  <a:pt x="75289" y="55972"/>
                </a:lnTo>
                <a:close/>
                <a:moveTo>
                  <a:pt x="75289" y="55730"/>
                </a:moveTo>
                <a:lnTo>
                  <a:pt x="70732" y="55730"/>
                </a:lnTo>
                <a:lnTo>
                  <a:pt x="70732" y="51133"/>
                </a:lnTo>
                <a:lnTo>
                  <a:pt x="75289" y="51133"/>
                </a:lnTo>
                <a:close/>
                <a:moveTo>
                  <a:pt x="75289" y="50891"/>
                </a:moveTo>
                <a:lnTo>
                  <a:pt x="70732" y="50891"/>
                </a:lnTo>
                <a:lnTo>
                  <a:pt x="70732" y="46335"/>
                </a:lnTo>
                <a:lnTo>
                  <a:pt x="75289" y="46335"/>
                </a:lnTo>
                <a:close/>
                <a:moveTo>
                  <a:pt x="75289" y="46093"/>
                </a:moveTo>
                <a:lnTo>
                  <a:pt x="70732" y="46093"/>
                </a:lnTo>
                <a:lnTo>
                  <a:pt x="70732" y="41495"/>
                </a:lnTo>
                <a:lnTo>
                  <a:pt x="75289" y="41495"/>
                </a:lnTo>
                <a:close/>
                <a:moveTo>
                  <a:pt x="75289" y="41253"/>
                </a:moveTo>
                <a:lnTo>
                  <a:pt x="70732" y="41253"/>
                </a:lnTo>
                <a:lnTo>
                  <a:pt x="70732" y="36697"/>
                </a:lnTo>
                <a:lnTo>
                  <a:pt x="75289" y="36697"/>
                </a:lnTo>
                <a:close/>
                <a:moveTo>
                  <a:pt x="75289" y="36455"/>
                </a:moveTo>
                <a:lnTo>
                  <a:pt x="70732" y="36455"/>
                </a:lnTo>
                <a:lnTo>
                  <a:pt x="70732" y="31898"/>
                </a:lnTo>
                <a:lnTo>
                  <a:pt x="75289" y="31898"/>
                </a:lnTo>
                <a:close/>
                <a:moveTo>
                  <a:pt x="75289" y="31656"/>
                </a:moveTo>
                <a:lnTo>
                  <a:pt x="70732" y="31656"/>
                </a:lnTo>
                <a:lnTo>
                  <a:pt x="70732" y="27059"/>
                </a:lnTo>
                <a:lnTo>
                  <a:pt x="75289" y="27059"/>
                </a:lnTo>
                <a:close/>
                <a:moveTo>
                  <a:pt x="75289" y="26817"/>
                </a:moveTo>
                <a:lnTo>
                  <a:pt x="70732" y="26817"/>
                </a:lnTo>
                <a:lnTo>
                  <a:pt x="70732" y="22260"/>
                </a:lnTo>
                <a:lnTo>
                  <a:pt x="75289" y="22260"/>
                </a:lnTo>
                <a:close/>
                <a:moveTo>
                  <a:pt x="75289" y="22018"/>
                </a:moveTo>
                <a:lnTo>
                  <a:pt x="70732" y="22018"/>
                </a:lnTo>
                <a:lnTo>
                  <a:pt x="70732" y="17461"/>
                </a:lnTo>
                <a:lnTo>
                  <a:pt x="75289" y="17461"/>
                </a:lnTo>
                <a:close/>
                <a:moveTo>
                  <a:pt x="75289" y="17219"/>
                </a:moveTo>
                <a:lnTo>
                  <a:pt x="70732" y="17219"/>
                </a:lnTo>
                <a:lnTo>
                  <a:pt x="70732" y="12622"/>
                </a:lnTo>
                <a:lnTo>
                  <a:pt x="75289" y="12622"/>
                </a:lnTo>
                <a:close/>
                <a:moveTo>
                  <a:pt x="80087" y="74926"/>
                </a:moveTo>
                <a:lnTo>
                  <a:pt x="75531" y="74926"/>
                </a:lnTo>
                <a:lnTo>
                  <a:pt x="75531" y="70369"/>
                </a:lnTo>
                <a:lnTo>
                  <a:pt x="80087" y="70369"/>
                </a:lnTo>
                <a:close/>
                <a:moveTo>
                  <a:pt x="80087" y="70127"/>
                </a:moveTo>
                <a:lnTo>
                  <a:pt x="75531" y="70127"/>
                </a:lnTo>
                <a:lnTo>
                  <a:pt x="75531" y="65570"/>
                </a:lnTo>
                <a:lnTo>
                  <a:pt x="80087" y="65570"/>
                </a:lnTo>
                <a:close/>
                <a:moveTo>
                  <a:pt x="80087" y="65328"/>
                </a:moveTo>
                <a:lnTo>
                  <a:pt x="75531" y="65328"/>
                </a:lnTo>
                <a:lnTo>
                  <a:pt x="75531" y="60731"/>
                </a:lnTo>
                <a:lnTo>
                  <a:pt x="80087" y="60731"/>
                </a:lnTo>
                <a:close/>
                <a:moveTo>
                  <a:pt x="80087" y="60489"/>
                </a:moveTo>
                <a:lnTo>
                  <a:pt x="75531" y="60489"/>
                </a:lnTo>
                <a:lnTo>
                  <a:pt x="75531" y="55932"/>
                </a:lnTo>
                <a:lnTo>
                  <a:pt x="80087" y="55932"/>
                </a:lnTo>
                <a:close/>
                <a:moveTo>
                  <a:pt x="80087" y="55690"/>
                </a:moveTo>
                <a:lnTo>
                  <a:pt x="75531" y="55690"/>
                </a:lnTo>
                <a:lnTo>
                  <a:pt x="75531" y="51133"/>
                </a:lnTo>
                <a:lnTo>
                  <a:pt x="80087" y="51133"/>
                </a:lnTo>
                <a:close/>
                <a:moveTo>
                  <a:pt x="80087" y="50891"/>
                </a:moveTo>
                <a:lnTo>
                  <a:pt x="75531" y="50891"/>
                </a:lnTo>
                <a:lnTo>
                  <a:pt x="75531" y="46294"/>
                </a:lnTo>
                <a:lnTo>
                  <a:pt x="80087" y="46294"/>
                </a:lnTo>
                <a:close/>
                <a:moveTo>
                  <a:pt x="80087" y="46052"/>
                </a:moveTo>
                <a:lnTo>
                  <a:pt x="75531" y="46052"/>
                </a:lnTo>
                <a:lnTo>
                  <a:pt x="75531" y="41495"/>
                </a:lnTo>
                <a:lnTo>
                  <a:pt x="80087" y="41495"/>
                </a:lnTo>
                <a:close/>
                <a:moveTo>
                  <a:pt x="80087" y="41253"/>
                </a:moveTo>
                <a:lnTo>
                  <a:pt x="75531" y="41253"/>
                </a:lnTo>
                <a:lnTo>
                  <a:pt x="75531" y="36697"/>
                </a:lnTo>
                <a:lnTo>
                  <a:pt x="80087" y="36697"/>
                </a:lnTo>
                <a:close/>
                <a:moveTo>
                  <a:pt x="80087" y="36455"/>
                </a:moveTo>
                <a:lnTo>
                  <a:pt x="75531" y="36455"/>
                </a:lnTo>
                <a:lnTo>
                  <a:pt x="75531" y="31858"/>
                </a:lnTo>
                <a:lnTo>
                  <a:pt x="80087" y="31858"/>
                </a:lnTo>
                <a:close/>
                <a:moveTo>
                  <a:pt x="80087" y="31616"/>
                </a:moveTo>
                <a:lnTo>
                  <a:pt x="75531" y="31616"/>
                </a:lnTo>
                <a:lnTo>
                  <a:pt x="75531" y="27059"/>
                </a:lnTo>
                <a:lnTo>
                  <a:pt x="80087" y="27059"/>
                </a:lnTo>
                <a:close/>
                <a:moveTo>
                  <a:pt x="80087" y="26817"/>
                </a:moveTo>
                <a:lnTo>
                  <a:pt x="75531" y="26817"/>
                </a:lnTo>
                <a:lnTo>
                  <a:pt x="75531" y="22260"/>
                </a:lnTo>
                <a:lnTo>
                  <a:pt x="80087" y="22260"/>
                </a:lnTo>
                <a:close/>
                <a:moveTo>
                  <a:pt x="80087" y="22018"/>
                </a:moveTo>
                <a:lnTo>
                  <a:pt x="75531" y="22018"/>
                </a:lnTo>
                <a:lnTo>
                  <a:pt x="75531" y="17421"/>
                </a:lnTo>
                <a:lnTo>
                  <a:pt x="80087" y="17421"/>
                </a:lnTo>
                <a:close/>
                <a:moveTo>
                  <a:pt x="84886" y="70127"/>
                </a:moveTo>
                <a:lnTo>
                  <a:pt x="80329" y="70127"/>
                </a:lnTo>
                <a:lnTo>
                  <a:pt x="80329" y="65530"/>
                </a:lnTo>
                <a:lnTo>
                  <a:pt x="84886" y="65530"/>
                </a:lnTo>
                <a:close/>
                <a:moveTo>
                  <a:pt x="84886" y="65288"/>
                </a:moveTo>
                <a:lnTo>
                  <a:pt x="80329" y="65288"/>
                </a:lnTo>
                <a:lnTo>
                  <a:pt x="80329" y="60731"/>
                </a:lnTo>
                <a:lnTo>
                  <a:pt x="84886" y="60731"/>
                </a:lnTo>
                <a:close/>
                <a:moveTo>
                  <a:pt x="84886" y="60489"/>
                </a:moveTo>
                <a:lnTo>
                  <a:pt x="80329" y="60489"/>
                </a:lnTo>
                <a:lnTo>
                  <a:pt x="80329" y="55932"/>
                </a:lnTo>
                <a:lnTo>
                  <a:pt x="84886" y="55932"/>
                </a:lnTo>
                <a:close/>
                <a:moveTo>
                  <a:pt x="84886" y="55690"/>
                </a:moveTo>
                <a:lnTo>
                  <a:pt x="80329" y="55690"/>
                </a:lnTo>
                <a:lnTo>
                  <a:pt x="80329" y="51093"/>
                </a:lnTo>
                <a:lnTo>
                  <a:pt x="84886" y="51093"/>
                </a:lnTo>
                <a:close/>
                <a:moveTo>
                  <a:pt x="84886" y="50851"/>
                </a:moveTo>
                <a:lnTo>
                  <a:pt x="80329" y="50851"/>
                </a:lnTo>
                <a:lnTo>
                  <a:pt x="80329" y="46294"/>
                </a:lnTo>
                <a:lnTo>
                  <a:pt x="84886" y="46294"/>
                </a:lnTo>
                <a:close/>
                <a:moveTo>
                  <a:pt x="84886" y="46052"/>
                </a:moveTo>
                <a:lnTo>
                  <a:pt x="80329" y="46052"/>
                </a:lnTo>
                <a:lnTo>
                  <a:pt x="80329" y="41495"/>
                </a:lnTo>
                <a:lnTo>
                  <a:pt x="84886" y="41495"/>
                </a:lnTo>
                <a:close/>
                <a:moveTo>
                  <a:pt x="84886" y="41253"/>
                </a:moveTo>
                <a:lnTo>
                  <a:pt x="80329" y="41253"/>
                </a:lnTo>
                <a:lnTo>
                  <a:pt x="80329" y="36656"/>
                </a:lnTo>
                <a:lnTo>
                  <a:pt x="84886" y="36656"/>
                </a:lnTo>
                <a:close/>
                <a:moveTo>
                  <a:pt x="84886" y="36414"/>
                </a:moveTo>
                <a:lnTo>
                  <a:pt x="80329" y="36414"/>
                </a:lnTo>
                <a:lnTo>
                  <a:pt x="80329" y="31858"/>
                </a:lnTo>
                <a:lnTo>
                  <a:pt x="84886" y="31858"/>
                </a:lnTo>
                <a:close/>
                <a:moveTo>
                  <a:pt x="84886" y="31616"/>
                </a:moveTo>
                <a:lnTo>
                  <a:pt x="80329" y="31616"/>
                </a:lnTo>
                <a:lnTo>
                  <a:pt x="80329" y="27018"/>
                </a:lnTo>
                <a:lnTo>
                  <a:pt x="84886" y="27018"/>
                </a:lnTo>
                <a:close/>
                <a:moveTo>
                  <a:pt x="84886" y="26776"/>
                </a:moveTo>
                <a:lnTo>
                  <a:pt x="80329" y="26776"/>
                </a:lnTo>
                <a:lnTo>
                  <a:pt x="80329" y="22220"/>
                </a:lnTo>
                <a:lnTo>
                  <a:pt x="84886" y="222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9"/>
          <p:cNvSpPr txBox="1"/>
          <p:nvPr>
            <p:ph type="title"/>
          </p:nvPr>
        </p:nvSpPr>
        <p:spPr>
          <a:xfrm>
            <a:off x="2330700" y="1718288"/>
            <a:ext cx="4482600" cy="73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8" name="Google Shape;218;p9"/>
          <p:cNvSpPr txBox="1"/>
          <p:nvPr>
            <p:ph idx="1" type="subTitle"/>
          </p:nvPr>
        </p:nvSpPr>
        <p:spPr>
          <a:xfrm>
            <a:off x="2330700" y="2336514"/>
            <a:ext cx="4482600" cy="10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p10"/>
          <p:cNvSpPr txBox="1"/>
          <p:nvPr>
            <p:ph type="title"/>
          </p:nvPr>
        </p:nvSpPr>
        <p:spPr>
          <a:xfrm>
            <a:off x="977850" y="4033075"/>
            <a:ext cx="7188300" cy="5727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2375" y="1187600"/>
            <a:ext cx="7699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●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○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■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●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○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■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●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○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■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Relationship Id="rId4" Type="http://schemas.openxmlformats.org/officeDocument/2006/relationships/image" Target="../media/image9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.gif"/><Relationship Id="rId4" Type="http://schemas.openxmlformats.org/officeDocument/2006/relationships/image" Target="../media/image1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1.png"/><Relationship Id="rId4" Type="http://schemas.openxmlformats.org/officeDocument/2006/relationships/image" Target="../media/image3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gif"/><Relationship Id="rId4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4"/>
          <p:cNvSpPr txBox="1"/>
          <p:nvPr>
            <p:ph type="ctrTitle"/>
          </p:nvPr>
        </p:nvSpPr>
        <p:spPr>
          <a:xfrm>
            <a:off x="209250" y="636700"/>
            <a:ext cx="8725500" cy="262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/>
              <a:t>How to get a Bag from College</a:t>
            </a:r>
            <a:endParaRPr sz="6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100"/>
              <a:t>CECS 450</a:t>
            </a:r>
            <a:endParaRPr b="0" sz="4100"/>
          </a:p>
        </p:txBody>
      </p:sp>
      <p:sp>
        <p:nvSpPr>
          <p:cNvPr id="927" name="Google Shape;927;p34"/>
          <p:cNvSpPr txBox="1"/>
          <p:nvPr>
            <p:ph idx="1" type="subTitle"/>
          </p:nvPr>
        </p:nvSpPr>
        <p:spPr>
          <a:xfrm>
            <a:off x="955500" y="3204600"/>
            <a:ext cx="6800400" cy="7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Matthew Halderman , Sarah Santos, Jaelyn Garrard &amp; Bonnie White</a:t>
            </a:r>
            <a:endParaRPr/>
          </a:p>
        </p:txBody>
      </p:sp>
      <p:grpSp>
        <p:nvGrpSpPr>
          <p:cNvPr id="928" name="Google Shape;928;p34"/>
          <p:cNvGrpSpPr/>
          <p:nvPr/>
        </p:nvGrpSpPr>
        <p:grpSpPr>
          <a:xfrm>
            <a:off x="6526694" y="2311100"/>
            <a:ext cx="3619432" cy="2902209"/>
            <a:chOff x="5524419" y="2241175"/>
            <a:chExt cx="3619432" cy="2902209"/>
          </a:xfrm>
        </p:grpSpPr>
        <p:grpSp>
          <p:nvGrpSpPr>
            <p:cNvPr id="929" name="Google Shape;929;p34"/>
            <p:cNvGrpSpPr/>
            <p:nvPr/>
          </p:nvGrpSpPr>
          <p:grpSpPr>
            <a:xfrm>
              <a:off x="5524419" y="4160759"/>
              <a:ext cx="3619432" cy="982624"/>
              <a:chOff x="4986600" y="4014825"/>
              <a:chExt cx="4157400" cy="1128675"/>
            </a:xfrm>
          </p:grpSpPr>
          <p:sp>
            <p:nvSpPr>
              <p:cNvPr id="930" name="Google Shape;930;p34"/>
              <p:cNvSpPr/>
              <p:nvPr/>
            </p:nvSpPr>
            <p:spPr>
              <a:xfrm flipH="1">
                <a:off x="5715000" y="4014825"/>
                <a:ext cx="3429000" cy="1128600"/>
              </a:xfrm>
              <a:prstGeom prst="round1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aven Pro"/>
                  <a:ea typeface="Maven Pro"/>
                  <a:cs typeface="Maven Pro"/>
                  <a:sym typeface="Maven Pro"/>
                </a:endParaRPr>
              </a:p>
            </p:txBody>
          </p:sp>
          <p:sp>
            <p:nvSpPr>
              <p:cNvPr id="931" name="Google Shape;931;p34"/>
              <p:cNvSpPr/>
              <p:nvPr/>
            </p:nvSpPr>
            <p:spPr>
              <a:xfrm flipH="1">
                <a:off x="4986600" y="4527300"/>
                <a:ext cx="4157400" cy="616200"/>
              </a:xfrm>
              <a:prstGeom prst="round1Rect">
                <a:avLst>
                  <a:gd fmla="val 50000" name="adj"/>
                </a:avLst>
              </a:prstGeom>
              <a:solidFill>
                <a:srgbClr val="63DBF5">
                  <a:alpha val="689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aven Pro"/>
                  <a:ea typeface="Maven Pro"/>
                  <a:cs typeface="Maven Pro"/>
                  <a:sym typeface="Maven Pro"/>
                </a:endParaRPr>
              </a:p>
            </p:txBody>
          </p:sp>
        </p:grpSp>
        <p:grpSp>
          <p:nvGrpSpPr>
            <p:cNvPr id="932" name="Google Shape;932;p34"/>
            <p:cNvGrpSpPr/>
            <p:nvPr/>
          </p:nvGrpSpPr>
          <p:grpSpPr>
            <a:xfrm>
              <a:off x="7631225" y="2241175"/>
              <a:ext cx="986125" cy="2095500"/>
              <a:chOff x="7631225" y="2241175"/>
              <a:chExt cx="986125" cy="2095500"/>
            </a:xfrm>
          </p:grpSpPr>
          <p:cxnSp>
            <p:nvCxnSpPr>
              <p:cNvPr id="933" name="Google Shape;933;p34"/>
              <p:cNvCxnSpPr/>
              <p:nvPr/>
            </p:nvCxnSpPr>
            <p:spPr>
              <a:xfrm>
                <a:off x="7631225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4" name="Google Shape;934;p34"/>
              <p:cNvCxnSpPr/>
              <p:nvPr/>
            </p:nvCxnSpPr>
            <p:spPr>
              <a:xfrm>
                <a:off x="7707081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5" name="Google Shape;935;p34"/>
              <p:cNvCxnSpPr/>
              <p:nvPr/>
            </p:nvCxnSpPr>
            <p:spPr>
              <a:xfrm>
                <a:off x="7782937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6" name="Google Shape;936;p34"/>
              <p:cNvCxnSpPr/>
              <p:nvPr/>
            </p:nvCxnSpPr>
            <p:spPr>
              <a:xfrm>
                <a:off x="7858792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7" name="Google Shape;937;p34"/>
              <p:cNvCxnSpPr/>
              <p:nvPr/>
            </p:nvCxnSpPr>
            <p:spPr>
              <a:xfrm>
                <a:off x="8010504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8" name="Google Shape;938;p34"/>
              <p:cNvCxnSpPr/>
              <p:nvPr/>
            </p:nvCxnSpPr>
            <p:spPr>
              <a:xfrm>
                <a:off x="8162215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9" name="Google Shape;939;p34"/>
              <p:cNvCxnSpPr/>
              <p:nvPr/>
            </p:nvCxnSpPr>
            <p:spPr>
              <a:xfrm>
                <a:off x="8313927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40" name="Google Shape;940;p34"/>
              <p:cNvCxnSpPr/>
              <p:nvPr/>
            </p:nvCxnSpPr>
            <p:spPr>
              <a:xfrm>
                <a:off x="7934648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41" name="Google Shape;941;p34"/>
              <p:cNvCxnSpPr/>
              <p:nvPr/>
            </p:nvCxnSpPr>
            <p:spPr>
              <a:xfrm>
                <a:off x="8086360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42" name="Google Shape;942;p34"/>
              <p:cNvCxnSpPr/>
              <p:nvPr/>
            </p:nvCxnSpPr>
            <p:spPr>
              <a:xfrm>
                <a:off x="8238071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43" name="Google Shape;943;p34"/>
              <p:cNvCxnSpPr/>
              <p:nvPr/>
            </p:nvCxnSpPr>
            <p:spPr>
              <a:xfrm>
                <a:off x="8389783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44" name="Google Shape;944;p34"/>
              <p:cNvCxnSpPr/>
              <p:nvPr/>
            </p:nvCxnSpPr>
            <p:spPr>
              <a:xfrm>
                <a:off x="8465638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45" name="Google Shape;945;p34"/>
              <p:cNvCxnSpPr/>
              <p:nvPr/>
            </p:nvCxnSpPr>
            <p:spPr>
              <a:xfrm>
                <a:off x="8541494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46" name="Google Shape;946;p34"/>
              <p:cNvCxnSpPr/>
              <p:nvPr/>
            </p:nvCxnSpPr>
            <p:spPr>
              <a:xfrm>
                <a:off x="8617350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947" name="Google Shape;947;p34"/>
          <p:cNvGrpSpPr/>
          <p:nvPr/>
        </p:nvGrpSpPr>
        <p:grpSpPr>
          <a:xfrm>
            <a:off x="-1228362" y="1859138"/>
            <a:ext cx="2893588" cy="3284238"/>
            <a:chOff x="-630087" y="1859288"/>
            <a:chExt cx="2893588" cy="3284238"/>
          </a:xfrm>
        </p:grpSpPr>
        <p:sp>
          <p:nvSpPr>
            <p:cNvPr id="948" name="Google Shape;948;p34"/>
            <p:cNvSpPr/>
            <p:nvPr/>
          </p:nvSpPr>
          <p:spPr>
            <a:xfrm>
              <a:off x="0" y="3272100"/>
              <a:ext cx="1255200" cy="1871400"/>
            </a:xfrm>
            <a:prstGeom prst="rect">
              <a:avLst/>
            </a:prstGeom>
            <a:solidFill>
              <a:srgbClr val="63DBF5">
                <a:alpha val="6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0" y="4829725"/>
              <a:ext cx="2263500" cy="313800"/>
            </a:xfrm>
            <a:prstGeom prst="round1Rect">
              <a:avLst>
                <a:gd fmla="val 50000" name="adj"/>
              </a:avLst>
            </a:prstGeom>
            <a:solidFill>
              <a:srgbClr val="006DF5">
                <a:alpha val="40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grpSp>
          <p:nvGrpSpPr>
            <p:cNvPr id="950" name="Google Shape;950;p34"/>
            <p:cNvGrpSpPr/>
            <p:nvPr/>
          </p:nvGrpSpPr>
          <p:grpSpPr>
            <a:xfrm>
              <a:off x="-630087" y="1859288"/>
              <a:ext cx="1885275" cy="1884250"/>
              <a:chOff x="2609275" y="3149350"/>
              <a:chExt cx="1885275" cy="1884250"/>
            </a:xfrm>
          </p:grpSpPr>
          <p:sp>
            <p:nvSpPr>
              <p:cNvPr id="951" name="Google Shape;951;p34"/>
              <p:cNvSpPr/>
              <p:nvPr/>
            </p:nvSpPr>
            <p:spPr>
              <a:xfrm>
                <a:off x="3923900" y="3224950"/>
                <a:ext cx="494025" cy="495025"/>
              </a:xfrm>
              <a:custGeom>
                <a:rect b="b" l="l" r="r" t="t"/>
                <a:pathLst>
                  <a:path extrusionOk="0" h="19801" w="19761">
                    <a:moveTo>
                      <a:pt x="485" y="202"/>
                    </a:moveTo>
                    <a:cubicBezTo>
                      <a:pt x="323" y="162"/>
                      <a:pt x="162" y="81"/>
                      <a:pt x="1" y="1"/>
                    </a:cubicBezTo>
                    <a:lnTo>
                      <a:pt x="19761" y="19801"/>
                    </a:lnTo>
                    <a:cubicBezTo>
                      <a:pt x="19720" y="19640"/>
                      <a:pt x="19640" y="19478"/>
                      <a:pt x="19559" y="19317"/>
                    </a:cubicBezTo>
                    <a:lnTo>
                      <a:pt x="485" y="2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34"/>
              <p:cNvSpPr/>
              <p:nvPr/>
            </p:nvSpPr>
            <p:spPr>
              <a:xfrm>
                <a:off x="3725300" y="3164475"/>
                <a:ext cx="753125" cy="753100"/>
              </a:xfrm>
              <a:custGeom>
                <a:rect b="b" l="l" r="r" t="t"/>
                <a:pathLst>
                  <a:path extrusionOk="0" h="30124" w="30125">
                    <a:moveTo>
                      <a:pt x="323" y="81"/>
                    </a:moveTo>
                    <a:cubicBezTo>
                      <a:pt x="202" y="41"/>
                      <a:pt x="122" y="41"/>
                      <a:pt x="1" y="0"/>
                    </a:cubicBezTo>
                    <a:lnTo>
                      <a:pt x="30124" y="30124"/>
                    </a:lnTo>
                    <a:cubicBezTo>
                      <a:pt x="30084" y="30043"/>
                      <a:pt x="30084" y="29922"/>
                      <a:pt x="30043" y="29801"/>
                    </a:cubicBezTo>
                    <a:lnTo>
                      <a:pt x="323" y="8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34"/>
              <p:cNvSpPr/>
              <p:nvPr/>
            </p:nvSpPr>
            <p:spPr>
              <a:xfrm>
                <a:off x="3572075" y="3149350"/>
                <a:ext cx="922475" cy="922475"/>
              </a:xfrm>
              <a:custGeom>
                <a:rect b="b" l="l" r="r" t="t"/>
                <a:pathLst>
                  <a:path extrusionOk="0" h="36899" w="36899">
                    <a:moveTo>
                      <a:pt x="282" y="0"/>
                    </a:moveTo>
                    <a:cubicBezTo>
                      <a:pt x="161" y="0"/>
                      <a:pt x="81" y="0"/>
                      <a:pt x="0" y="0"/>
                    </a:cubicBezTo>
                    <a:lnTo>
                      <a:pt x="36898" y="36899"/>
                    </a:lnTo>
                    <a:cubicBezTo>
                      <a:pt x="36898" y="36778"/>
                      <a:pt x="36898" y="36697"/>
                      <a:pt x="36858" y="36616"/>
                    </a:cubicBez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34"/>
              <p:cNvSpPr/>
              <p:nvPr/>
            </p:nvSpPr>
            <p:spPr>
              <a:xfrm>
                <a:off x="3440000" y="3154400"/>
                <a:ext cx="1048500" cy="1048500"/>
              </a:xfrm>
              <a:custGeom>
                <a:rect b="b" l="l" r="r" t="t"/>
                <a:pathLst>
                  <a:path extrusionOk="0" h="41940" w="41940">
                    <a:moveTo>
                      <a:pt x="242" y="0"/>
                    </a:moveTo>
                    <a:cubicBezTo>
                      <a:pt x="162" y="40"/>
                      <a:pt x="81" y="40"/>
                      <a:pt x="0" y="40"/>
                    </a:cubicBezTo>
                    <a:lnTo>
                      <a:pt x="41899" y="41939"/>
                    </a:lnTo>
                    <a:cubicBezTo>
                      <a:pt x="41899" y="41858"/>
                      <a:pt x="41939" y="41778"/>
                      <a:pt x="41939" y="4169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34"/>
              <p:cNvSpPr/>
              <p:nvPr/>
            </p:nvSpPr>
            <p:spPr>
              <a:xfrm>
                <a:off x="3323050" y="3175550"/>
                <a:ext cx="1145275" cy="1144275"/>
              </a:xfrm>
              <a:custGeom>
                <a:rect b="b" l="l" r="r" t="t"/>
                <a:pathLst>
                  <a:path extrusionOk="0" h="45771" w="45811">
                    <a:moveTo>
                      <a:pt x="243" y="1"/>
                    </a:moveTo>
                    <a:cubicBezTo>
                      <a:pt x="162" y="1"/>
                      <a:pt x="81" y="41"/>
                      <a:pt x="1" y="41"/>
                    </a:cubicBezTo>
                    <a:lnTo>
                      <a:pt x="45730" y="45771"/>
                    </a:lnTo>
                    <a:cubicBezTo>
                      <a:pt x="45771" y="45690"/>
                      <a:pt x="45771" y="45610"/>
                      <a:pt x="45811" y="455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34"/>
              <p:cNvSpPr/>
              <p:nvPr/>
            </p:nvSpPr>
            <p:spPr>
              <a:xfrm>
                <a:off x="3218200" y="3207825"/>
                <a:ext cx="1216875" cy="1216850"/>
              </a:xfrm>
              <a:custGeom>
                <a:rect b="b" l="l" r="r" t="t"/>
                <a:pathLst>
                  <a:path extrusionOk="0" h="48674" w="48675">
                    <a:moveTo>
                      <a:pt x="202" y="0"/>
                    </a:moveTo>
                    <a:cubicBezTo>
                      <a:pt x="122" y="0"/>
                      <a:pt x="81" y="41"/>
                      <a:pt x="1" y="81"/>
                    </a:cubicBezTo>
                    <a:lnTo>
                      <a:pt x="48593" y="48674"/>
                    </a:lnTo>
                    <a:cubicBezTo>
                      <a:pt x="48634" y="48633"/>
                      <a:pt x="48674" y="48553"/>
                      <a:pt x="48674" y="484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34"/>
              <p:cNvSpPr/>
              <p:nvPr/>
            </p:nvSpPr>
            <p:spPr>
              <a:xfrm>
                <a:off x="3122425" y="3249150"/>
                <a:ext cx="1271300" cy="1271300"/>
              </a:xfrm>
              <a:custGeom>
                <a:rect b="b" l="l" r="r" t="t"/>
                <a:pathLst>
                  <a:path extrusionOk="0" h="50852" w="50852">
                    <a:moveTo>
                      <a:pt x="202" y="1"/>
                    </a:moveTo>
                    <a:cubicBezTo>
                      <a:pt x="122" y="41"/>
                      <a:pt x="81" y="81"/>
                      <a:pt x="1" y="122"/>
                    </a:cubicBezTo>
                    <a:lnTo>
                      <a:pt x="50771" y="50852"/>
                    </a:lnTo>
                    <a:cubicBezTo>
                      <a:pt x="50771" y="50811"/>
                      <a:pt x="50811" y="50731"/>
                      <a:pt x="50852" y="506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34"/>
              <p:cNvSpPr/>
              <p:nvPr/>
            </p:nvSpPr>
            <p:spPr>
              <a:xfrm>
                <a:off x="3035725" y="3299550"/>
                <a:ext cx="1307600" cy="1308625"/>
              </a:xfrm>
              <a:custGeom>
                <a:rect b="b" l="l" r="r" t="t"/>
                <a:pathLst>
                  <a:path extrusionOk="0" h="52345" w="52304">
                    <a:moveTo>
                      <a:pt x="162" y="1"/>
                    </a:moveTo>
                    <a:cubicBezTo>
                      <a:pt x="81" y="41"/>
                      <a:pt x="41" y="82"/>
                      <a:pt x="1" y="122"/>
                    </a:cubicBezTo>
                    <a:lnTo>
                      <a:pt x="52182" y="52344"/>
                    </a:lnTo>
                    <a:cubicBezTo>
                      <a:pt x="52223" y="52263"/>
                      <a:pt x="52263" y="52223"/>
                      <a:pt x="52303" y="5218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34"/>
              <p:cNvSpPr/>
              <p:nvPr/>
            </p:nvSpPr>
            <p:spPr>
              <a:xfrm>
                <a:off x="2956075" y="3358025"/>
                <a:ext cx="1328775" cy="1329775"/>
              </a:xfrm>
              <a:custGeom>
                <a:rect b="b" l="l" r="r" t="t"/>
                <a:pathLst>
                  <a:path extrusionOk="0" h="53191" w="53151">
                    <a:moveTo>
                      <a:pt x="122" y="1"/>
                    </a:moveTo>
                    <a:cubicBezTo>
                      <a:pt x="82" y="41"/>
                      <a:pt x="41" y="82"/>
                      <a:pt x="1" y="122"/>
                    </a:cubicBezTo>
                    <a:lnTo>
                      <a:pt x="53030" y="53191"/>
                    </a:lnTo>
                    <a:cubicBezTo>
                      <a:pt x="53070" y="53110"/>
                      <a:pt x="53110" y="53070"/>
                      <a:pt x="53151" y="53030"/>
                    </a:cubicBez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34"/>
              <p:cNvSpPr/>
              <p:nvPr/>
            </p:nvSpPr>
            <p:spPr>
              <a:xfrm>
                <a:off x="2883500" y="3422550"/>
                <a:ext cx="1336825" cy="1336825"/>
              </a:xfrm>
              <a:custGeom>
                <a:rect b="b" l="l" r="r" t="t"/>
                <a:pathLst>
                  <a:path extrusionOk="0" h="53473" w="53473">
                    <a:moveTo>
                      <a:pt x="121" y="1"/>
                    </a:moveTo>
                    <a:cubicBezTo>
                      <a:pt x="121" y="1"/>
                      <a:pt x="81" y="81"/>
                      <a:pt x="81" y="81"/>
                    </a:cubicBezTo>
                    <a:cubicBezTo>
                      <a:pt x="41" y="122"/>
                      <a:pt x="0" y="122"/>
                      <a:pt x="0" y="162"/>
                    </a:cubicBezTo>
                    <a:lnTo>
                      <a:pt x="53311" y="53473"/>
                    </a:lnTo>
                    <a:cubicBezTo>
                      <a:pt x="53311" y="53473"/>
                      <a:pt x="53392" y="53433"/>
                      <a:pt x="53392" y="53433"/>
                    </a:cubicBezTo>
                    <a:cubicBezTo>
                      <a:pt x="53432" y="53392"/>
                      <a:pt x="53432" y="53392"/>
                      <a:pt x="53473" y="533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34"/>
              <p:cNvSpPr/>
              <p:nvPr/>
            </p:nvSpPr>
            <p:spPr>
              <a:xfrm>
                <a:off x="2817975" y="3495150"/>
                <a:ext cx="1329775" cy="1329775"/>
              </a:xfrm>
              <a:custGeom>
                <a:rect b="b" l="l" r="r" t="t"/>
                <a:pathLst>
                  <a:path extrusionOk="0" h="53191" w="53191">
                    <a:moveTo>
                      <a:pt x="121" y="0"/>
                    </a:moveTo>
                    <a:cubicBezTo>
                      <a:pt x="81" y="41"/>
                      <a:pt x="41" y="121"/>
                      <a:pt x="0" y="161"/>
                    </a:cubicBezTo>
                    <a:lnTo>
                      <a:pt x="53029" y="53190"/>
                    </a:lnTo>
                    <a:cubicBezTo>
                      <a:pt x="53110" y="53150"/>
                      <a:pt x="53150" y="53109"/>
                      <a:pt x="53190" y="53069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34"/>
              <p:cNvSpPr/>
              <p:nvPr/>
            </p:nvSpPr>
            <p:spPr>
              <a:xfrm>
                <a:off x="2760500" y="3574775"/>
                <a:ext cx="1307600" cy="1308625"/>
              </a:xfrm>
              <a:custGeom>
                <a:rect b="b" l="l" r="r" t="t"/>
                <a:pathLst>
                  <a:path extrusionOk="0" h="52345" w="52304">
                    <a:moveTo>
                      <a:pt x="81" y="1"/>
                    </a:moveTo>
                    <a:cubicBezTo>
                      <a:pt x="41" y="82"/>
                      <a:pt x="41" y="122"/>
                      <a:pt x="1" y="162"/>
                    </a:cubicBezTo>
                    <a:lnTo>
                      <a:pt x="52142" y="52344"/>
                    </a:lnTo>
                    <a:cubicBezTo>
                      <a:pt x="52182" y="52304"/>
                      <a:pt x="52263" y="52263"/>
                      <a:pt x="52303" y="522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34"/>
              <p:cNvSpPr/>
              <p:nvPr/>
            </p:nvSpPr>
            <p:spPr>
              <a:xfrm>
                <a:off x="2710100" y="3662500"/>
                <a:ext cx="1271300" cy="1271300"/>
              </a:xfrm>
              <a:custGeom>
                <a:rect b="b" l="l" r="r" t="t"/>
                <a:pathLst>
                  <a:path extrusionOk="0" h="50852" w="50852">
                    <a:moveTo>
                      <a:pt x="81" y="0"/>
                    </a:moveTo>
                    <a:cubicBezTo>
                      <a:pt x="41" y="41"/>
                      <a:pt x="41" y="121"/>
                      <a:pt x="0" y="162"/>
                    </a:cubicBezTo>
                    <a:lnTo>
                      <a:pt x="50650" y="50851"/>
                    </a:lnTo>
                    <a:cubicBezTo>
                      <a:pt x="50690" y="50811"/>
                      <a:pt x="50771" y="50771"/>
                      <a:pt x="50851" y="507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34"/>
              <p:cNvSpPr/>
              <p:nvPr/>
            </p:nvSpPr>
            <p:spPr>
              <a:xfrm>
                <a:off x="2667750" y="3758275"/>
                <a:ext cx="1216875" cy="1216850"/>
              </a:xfrm>
              <a:custGeom>
                <a:rect b="b" l="l" r="r" t="t"/>
                <a:pathLst>
                  <a:path extrusionOk="0" h="48674" w="48675">
                    <a:moveTo>
                      <a:pt x="81" y="0"/>
                    </a:moveTo>
                    <a:cubicBezTo>
                      <a:pt x="41" y="41"/>
                      <a:pt x="41" y="121"/>
                      <a:pt x="1" y="202"/>
                    </a:cubicBezTo>
                    <a:lnTo>
                      <a:pt x="48513" y="48674"/>
                    </a:lnTo>
                    <a:cubicBezTo>
                      <a:pt x="48553" y="48633"/>
                      <a:pt x="48634" y="48633"/>
                      <a:pt x="48674" y="4859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34"/>
              <p:cNvSpPr/>
              <p:nvPr/>
            </p:nvSpPr>
            <p:spPr>
              <a:xfrm>
                <a:off x="2635500" y="3863125"/>
                <a:ext cx="1144275" cy="1144275"/>
              </a:xfrm>
              <a:custGeom>
                <a:rect b="b" l="l" r="r" t="t"/>
                <a:pathLst>
                  <a:path extrusionOk="0" h="45771" w="45771">
                    <a:moveTo>
                      <a:pt x="41" y="0"/>
                    </a:moveTo>
                    <a:cubicBezTo>
                      <a:pt x="41" y="81"/>
                      <a:pt x="0" y="121"/>
                      <a:pt x="0" y="202"/>
                    </a:cubicBezTo>
                    <a:lnTo>
                      <a:pt x="45569" y="45770"/>
                    </a:lnTo>
                    <a:cubicBezTo>
                      <a:pt x="45649" y="45770"/>
                      <a:pt x="45730" y="45730"/>
                      <a:pt x="45770" y="457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34"/>
              <p:cNvSpPr/>
              <p:nvPr/>
            </p:nvSpPr>
            <p:spPr>
              <a:xfrm>
                <a:off x="2615325" y="3980050"/>
                <a:ext cx="1048500" cy="1048500"/>
              </a:xfrm>
              <a:custGeom>
                <a:rect b="b" l="l" r="r" t="t"/>
                <a:pathLst>
                  <a:path extrusionOk="0" h="41940" w="41940">
                    <a:moveTo>
                      <a:pt x="1" y="1"/>
                    </a:moveTo>
                    <a:cubicBezTo>
                      <a:pt x="1" y="82"/>
                      <a:pt x="1" y="162"/>
                      <a:pt x="1" y="243"/>
                    </a:cubicBezTo>
                    <a:lnTo>
                      <a:pt x="41657" y="41940"/>
                    </a:lnTo>
                    <a:cubicBezTo>
                      <a:pt x="41738" y="41900"/>
                      <a:pt x="41859" y="41900"/>
                      <a:pt x="41940" y="4190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34"/>
              <p:cNvSpPr/>
              <p:nvPr/>
            </p:nvSpPr>
            <p:spPr>
              <a:xfrm>
                <a:off x="2609275" y="4111125"/>
                <a:ext cx="922500" cy="922475"/>
              </a:xfrm>
              <a:custGeom>
                <a:rect b="b" l="l" r="r" t="t"/>
                <a:pathLst>
                  <a:path extrusionOk="0" h="36899" w="36900">
                    <a:moveTo>
                      <a:pt x="1" y="0"/>
                    </a:moveTo>
                    <a:cubicBezTo>
                      <a:pt x="1" y="81"/>
                      <a:pt x="1" y="202"/>
                      <a:pt x="1" y="283"/>
                    </a:cubicBezTo>
                    <a:lnTo>
                      <a:pt x="36617" y="36899"/>
                    </a:lnTo>
                    <a:cubicBezTo>
                      <a:pt x="36697" y="36899"/>
                      <a:pt x="36818" y="36899"/>
                      <a:pt x="36899" y="36899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34"/>
              <p:cNvSpPr/>
              <p:nvPr/>
            </p:nvSpPr>
            <p:spPr>
              <a:xfrm>
                <a:off x="2625400" y="4264350"/>
                <a:ext cx="753125" cy="754125"/>
              </a:xfrm>
              <a:custGeom>
                <a:rect b="b" l="l" r="r" t="t"/>
                <a:pathLst>
                  <a:path extrusionOk="0" h="30165" w="30125">
                    <a:moveTo>
                      <a:pt x="1" y="1"/>
                    </a:moveTo>
                    <a:cubicBezTo>
                      <a:pt x="1" y="122"/>
                      <a:pt x="41" y="243"/>
                      <a:pt x="41" y="364"/>
                    </a:cubicBezTo>
                    <a:lnTo>
                      <a:pt x="29762" y="30084"/>
                    </a:lnTo>
                    <a:cubicBezTo>
                      <a:pt x="29883" y="30124"/>
                      <a:pt x="30004" y="30124"/>
                      <a:pt x="30124" y="301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34"/>
              <p:cNvSpPr/>
              <p:nvPr/>
            </p:nvSpPr>
            <p:spPr>
              <a:xfrm>
                <a:off x="2684900" y="4462975"/>
                <a:ext cx="495025" cy="495025"/>
              </a:xfrm>
              <a:custGeom>
                <a:rect b="b" l="l" r="r" t="t"/>
                <a:pathLst>
                  <a:path extrusionOk="0" h="19801" w="19801">
                    <a:moveTo>
                      <a:pt x="0" y="0"/>
                    </a:moveTo>
                    <a:cubicBezTo>
                      <a:pt x="81" y="161"/>
                      <a:pt x="161" y="323"/>
                      <a:pt x="242" y="484"/>
                    </a:cubicBezTo>
                    <a:lnTo>
                      <a:pt x="19316" y="19599"/>
                    </a:lnTo>
                    <a:cubicBezTo>
                      <a:pt x="19478" y="19639"/>
                      <a:pt x="19639" y="19720"/>
                      <a:pt x="19800" y="198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70" name="Google Shape;970;p34"/>
          <p:cNvGrpSpPr/>
          <p:nvPr/>
        </p:nvGrpSpPr>
        <p:grpSpPr>
          <a:xfrm>
            <a:off x="5969750" y="-1678600"/>
            <a:ext cx="3756875" cy="2788075"/>
            <a:chOff x="5969750" y="-1678600"/>
            <a:chExt cx="3756875" cy="2788075"/>
          </a:xfrm>
        </p:grpSpPr>
        <p:sp>
          <p:nvSpPr>
            <p:cNvPr id="971" name="Google Shape;971;p34"/>
            <p:cNvSpPr/>
            <p:nvPr/>
          </p:nvSpPr>
          <p:spPr>
            <a:xfrm>
              <a:off x="7844125" y="896475"/>
              <a:ext cx="1882500" cy="213000"/>
            </a:xfrm>
            <a:prstGeom prst="roundRect">
              <a:avLst>
                <a:gd fmla="val 50000" name="adj"/>
              </a:avLst>
            </a:prstGeom>
            <a:solidFill>
              <a:srgbClr val="516CEE">
                <a:alpha val="6075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972" name="Google Shape;972;p34"/>
            <p:cNvSpPr/>
            <p:nvPr/>
          </p:nvSpPr>
          <p:spPr>
            <a:xfrm rot="-5400000">
              <a:off x="5969750" y="-1678600"/>
              <a:ext cx="2325825" cy="2325825"/>
            </a:xfrm>
            <a:custGeom>
              <a:rect b="b" l="l" r="r" t="t"/>
              <a:pathLst>
                <a:path extrusionOk="0" h="93033" w="93033">
                  <a:moveTo>
                    <a:pt x="89685" y="61054"/>
                  </a:moveTo>
                  <a:lnTo>
                    <a:pt x="89685" y="63796"/>
                  </a:lnTo>
                  <a:lnTo>
                    <a:pt x="89927" y="63150"/>
                  </a:lnTo>
                  <a:lnTo>
                    <a:pt x="89927" y="61054"/>
                  </a:lnTo>
                  <a:lnTo>
                    <a:pt x="90693" y="61054"/>
                  </a:lnTo>
                  <a:cubicBezTo>
                    <a:pt x="90733" y="60973"/>
                    <a:pt x="90733" y="60892"/>
                    <a:pt x="90774" y="60812"/>
                  </a:cubicBezTo>
                  <a:lnTo>
                    <a:pt x="89927" y="60812"/>
                  </a:lnTo>
                  <a:lnTo>
                    <a:pt x="89927" y="56255"/>
                  </a:lnTo>
                  <a:lnTo>
                    <a:pt x="91984" y="56255"/>
                  </a:lnTo>
                  <a:cubicBezTo>
                    <a:pt x="92024" y="56174"/>
                    <a:pt x="92024" y="56093"/>
                    <a:pt x="92064" y="56013"/>
                  </a:cubicBezTo>
                  <a:lnTo>
                    <a:pt x="89927" y="56013"/>
                  </a:lnTo>
                  <a:lnTo>
                    <a:pt x="89927" y="51456"/>
                  </a:lnTo>
                  <a:lnTo>
                    <a:pt x="92750" y="51456"/>
                  </a:lnTo>
                  <a:cubicBezTo>
                    <a:pt x="92750" y="51375"/>
                    <a:pt x="92790" y="51295"/>
                    <a:pt x="92790" y="51174"/>
                  </a:cubicBezTo>
                  <a:lnTo>
                    <a:pt x="89927" y="51174"/>
                  </a:lnTo>
                  <a:lnTo>
                    <a:pt x="89927" y="46617"/>
                  </a:lnTo>
                  <a:lnTo>
                    <a:pt x="93032" y="46617"/>
                  </a:lnTo>
                  <a:lnTo>
                    <a:pt x="93032" y="46496"/>
                  </a:lnTo>
                  <a:lnTo>
                    <a:pt x="93032" y="46375"/>
                  </a:lnTo>
                  <a:lnTo>
                    <a:pt x="89927" y="46375"/>
                  </a:lnTo>
                  <a:lnTo>
                    <a:pt x="89927" y="41818"/>
                  </a:lnTo>
                  <a:lnTo>
                    <a:pt x="92790" y="41818"/>
                  </a:lnTo>
                  <a:cubicBezTo>
                    <a:pt x="92790" y="41737"/>
                    <a:pt x="92750" y="41657"/>
                    <a:pt x="92750" y="41576"/>
                  </a:cubicBezTo>
                  <a:lnTo>
                    <a:pt x="89927" y="41576"/>
                  </a:lnTo>
                  <a:lnTo>
                    <a:pt x="89927" y="36979"/>
                  </a:lnTo>
                  <a:lnTo>
                    <a:pt x="92064" y="36979"/>
                  </a:lnTo>
                  <a:cubicBezTo>
                    <a:pt x="92024" y="36898"/>
                    <a:pt x="92024" y="36818"/>
                    <a:pt x="91984" y="36737"/>
                  </a:cubicBezTo>
                  <a:lnTo>
                    <a:pt x="89927" y="36737"/>
                  </a:lnTo>
                  <a:lnTo>
                    <a:pt x="89927" y="32180"/>
                  </a:lnTo>
                  <a:lnTo>
                    <a:pt x="90774" y="32180"/>
                  </a:lnTo>
                  <a:cubicBezTo>
                    <a:pt x="90733" y="32099"/>
                    <a:pt x="90733" y="32019"/>
                    <a:pt x="90693" y="31938"/>
                  </a:cubicBezTo>
                  <a:lnTo>
                    <a:pt x="89927" y="31938"/>
                  </a:lnTo>
                  <a:lnTo>
                    <a:pt x="89927" y="29841"/>
                  </a:lnTo>
                  <a:lnTo>
                    <a:pt x="89685" y="29196"/>
                  </a:lnTo>
                  <a:lnTo>
                    <a:pt x="89685" y="31938"/>
                  </a:lnTo>
                  <a:lnTo>
                    <a:pt x="85128" y="31938"/>
                  </a:lnTo>
                  <a:lnTo>
                    <a:pt x="85128" y="27381"/>
                  </a:lnTo>
                  <a:lnTo>
                    <a:pt x="88919" y="27381"/>
                  </a:lnTo>
                  <a:cubicBezTo>
                    <a:pt x="88879" y="27301"/>
                    <a:pt x="88838" y="27220"/>
                    <a:pt x="88798" y="27139"/>
                  </a:cubicBezTo>
                  <a:lnTo>
                    <a:pt x="85128" y="27139"/>
                  </a:lnTo>
                  <a:lnTo>
                    <a:pt x="85128" y="22542"/>
                  </a:lnTo>
                  <a:lnTo>
                    <a:pt x="86378" y="22542"/>
                  </a:lnTo>
                  <a:cubicBezTo>
                    <a:pt x="86338" y="22462"/>
                    <a:pt x="86298" y="22381"/>
                    <a:pt x="86257" y="22300"/>
                  </a:cubicBezTo>
                  <a:lnTo>
                    <a:pt x="85128" y="22300"/>
                  </a:lnTo>
                  <a:lnTo>
                    <a:pt x="85128" y="20566"/>
                  </a:lnTo>
                  <a:cubicBezTo>
                    <a:pt x="85048" y="20445"/>
                    <a:pt x="84967" y="20324"/>
                    <a:pt x="84886" y="20203"/>
                  </a:cubicBezTo>
                  <a:lnTo>
                    <a:pt x="84886" y="22300"/>
                  </a:lnTo>
                  <a:lnTo>
                    <a:pt x="80329" y="22300"/>
                  </a:lnTo>
                  <a:lnTo>
                    <a:pt x="80329" y="17743"/>
                  </a:lnTo>
                  <a:lnTo>
                    <a:pt x="83072" y="17743"/>
                  </a:lnTo>
                  <a:lnTo>
                    <a:pt x="82870" y="17501"/>
                  </a:lnTo>
                  <a:lnTo>
                    <a:pt x="80329" y="17501"/>
                  </a:lnTo>
                  <a:lnTo>
                    <a:pt x="80329" y="14558"/>
                  </a:lnTo>
                  <a:lnTo>
                    <a:pt x="80087" y="14316"/>
                  </a:lnTo>
                  <a:lnTo>
                    <a:pt x="80087" y="17501"/>
                  </a:lnTo>
                  <a:lnTo>
                    <a:pt x="75490" y="17501"/>
                  </a:lnTo>
                  <a:lnTo>
                    <a:pt x="75490" y="12945"/>
                  </a:lnTo>
                  <a:lnTo>
                    <a:pt x="78716" y="12945"/>
                  </a:lnTo>
                  <a:lnTo>
                    <a:pt x="78434" y="12703"/>
                  </a:lnTo>
                  <a:lnTo>
                    <a:pt x="75490" y="12703"/>
                  </a:lnTo>
                  <a:lnTo>
                    <a:pt x="75490" y="10122"/>
                  </a:lnTo>
                  <a:lnTo>
                    <a:pt x="75248" y="9920"/>
                  </a:lnTo>
                  <a:lnTo>
                    <a:pt x="75248" y="12703"/>
                  </a:lnTo>
                  <a:lnTo>
                    <a:pt x="70691" y="12703"/>
                  </a:lnTo>
                  <a:lnTo>
                    <a:pt x="70691" y="8106"/>
                  </a:lnTo>
                  <a:lnTo>
                    <a:pt x="72788" y="8106"/>
                  </a:lnTo>
                  <a:cubicBezTo>
                    <a:pt x="72667" y="8025"/>
                    <a:pt x="72546" y="7944"/>
                    <a:pt x="72425" y="7864"/>
                  </a:cubicBezTo>
                  <a:lnTo>
                    <a:pt x="70691" y="7864"/>
                  </a:lnTo>
                  <a:lnTo>
                    <a:pt x="70691" y="6775"/>
                  </a:lnTo>
                  <a:cubicBezTo>
                    <a:pt x="70611" y="6694"/>
                    <a:pt x="70530" y="6654"/>
                    <a:pt x="70450" y="6613"/>
                  </a:cubicBezTo>
                  <a:lnTo>
                    <a:pt x="70450" y="7864"/>
                  </a:lnTo>
                  <a:lnTo>
                    <a:pt x="65893" y="7864"/>
                  </a:lnTo>
                  <a:lnTo>
                    <a:pt x="65893" y="4194"/>
                  </a:lnTo>
                  <a:cubicBezTo>
                    <a:pt x="65812" y="4154"/>
                    <a:pt x="65731" y="4113"/>
                    <a:pt x="65651" y="4073"/>
                  </a:cubicBezTo>
                  <a:lnTo>
                    <a:pt x="65651" y="7864"/>
                  </a:lnTo>
                  <a:lnTo>
                    <a:pt x="61054" y="7864"/>
                  </a:lnTo>
                  <a:lnTo>
                    <a:pt x="61054" y="3307"/>
                  </a:lnTo>
                  <a:lnTo>
                    <a:pt x="63796" y="3307"/>
                  </a:lnTo>
                  <a:lnTo>
                    <a:pt x="63191" y="3065"/>
                  </a:lnTo>
                  <a:lnTo>
                    <a:pt x="61054" y="3065"/>
                  </a:lnTo>
                  <a:lnTo>
                    <a:pt x="61054" y="2339"/>
                  </a:lnTo>
                  <a:cubicBezTo>
                    <a:pt x="60973" y="2299"/>
                    <a:pt x="60892" y="2258"/>
                    <a:pt x="60812" y="2258"/>
                  </a:cubicBezTo>
                  <a:lnTo>
                    <a:pt x="60812" y="3065"/>
                  </a:lnTo>
                  <a:lnTo>
                    <a:pt x="56255" y="3065"/>
                  </a:lnTo>
                  <a:lnTo>
                    <a:pt x="56255" y="1048"/>
                  </a:lnTo>
                  <a:cubicBezTo>
                    <a:pt x="56174" y="1008"/>
                    <a:pt x="56093" y="1008"/>
                    <a:pt x="56013" y="968"/>
                  </a:cubicBezTo>
                  <a:lnTo>
                    <a:pt x="56013" y="3065"/>
                  </a:lnTo>
                  <a:lnTo>
                    <a:pt x="51456" y="3065"/>
                  </a:lnTo>
                  <a:lnTo>
                    <a:pt x="51456" y="282"/>
                  </a:lnTo>
                  <a:cubicBezTo>
                    <a:pt x="51375" y="242"/>
                    <a:pt x="51295" y="242"/>
                    <a:pt x="51214" y="242"/>
                  </a:cubicBezTo>
                  <a:lnTo>
                    <a:pt x="51214" y="3065"/>
                  </a:lnTo>
                  <a:lnTo>
                    <a:pt x="46617" y="3065"/>
                  </a:lnTo>
                  <a:lnTo>
                    <a:pt x="46617" y="0"/>
                  </a:lnTo>
                  <a:lnTo>
                    <a:pt x="46496" y="0"/>
                  </a:lnTo>
                  <a:lnTo>
                    <a:pt x="46375" y="0"/>
                  </a:lnTo>
                  <a:lnTo>
                    <a:pt x="46375" y="3065"/>
                  </a:lnTo>
                  <a:lnTo>
                    <a:pt x="41818" y="3065"/>
                  </a:lnTo>
                  <a:lnTo>
                    <a:pt x="41818" y="242"/>
                  </a:lnTo>
                  <a:cubicBezTo>
                    <a:pt x="41737" y="242"/>
                    <a:pt x="41657" y="242"/>
                    <a:pt x="41576" y="242"/>
                  </a:cubicBezTo>
                  <a:lnTo>
                    <a:pt x="41576" y="3065"/>
                  </a:lnTo>
                  <a:lnTo>
                    <a:pt x="37019" y="3065"/>
                  </a:lnTo>
                  <a:lnTo>
                    <a:pt x="37019" y="968"/>
                  </a:lnTo>
                  <a:cubicBezTo>
                    <a:pt x="36939" y="1008"/>
                    <a:pt x="36858" y="1008"/>
                    <a:pt x="36777" y="1008"/>
                  </a:cubicBezTo>
                  <a:lnTo>
                    <a:pt x="36777" y="3065"/>
                  </a:lnTo>
                  <a:lnTo>
                    <a:pt x="32180" y="3065"/>
                  </a:lnTo>
                  <a:lnTo>
                    <a:pt x="32180" y="2258"/>
                  </a:lnTo>
                  <a:cubicBezTo>
                    <a:pt x="32099" y="2258"/>
                    <a:pt x="32019" y="2299"/>
                    <a:pt x="31938" y="2339"/>
                  </a:cubicBezTo>
                  <a:lnTo>
                    <a:pt x="31938" y="3065"/>
                  </a:lnTo>
                  <a:lnTo>
                    <a:pt x="29841" y="3065"/>
                  </a:lnTo>
                  <a:lnTo>
                    <a:pt x="29236" y="3307"/>
                  </a:lnTo>
                  <a:lnTo>
                    <a:pt x="31938" y="3307"/>
                  </a:lnTo>
                  <a:lnTo>
                    <a:pt x="31938" y="7904"/>
                  </a:lnTo>
                  <a:lnTo>
                    <a:pt x="27381" y="7904"/>
                  </a:lnTo>
                  <a:lnTo>
                    <a:pt x="27381" y="4113"/>
                  </a:lnTo>
                  <a:cubicBezTo>
                    <a:pt x="27301" y="4154"/>
                    <a:pt x="27220" y="4194"/>
                    <a:pt x="27139" y="4234"/>
                  </a:cubicBezTo>
                  <a:lnTo>
                    <a:pt x="27139" y="7904"/>
                  </a:lnTo>
                  <a:lnTo>
                    <a:pt x="22542" y="7904"/>
                  </a:lnTo>
                  <a:lnTo>
                    <a:pt x="22542" y="6613"/>
                  </a:lnTo>
                  <a:cubicBezTo>
                    <a:pt x="22462" y="6694"/>
                    <a:pt x="22381" y="6734"/>
                    <a:pt x="22300" y="6775"/>
                  </a:cubicBezTo>
                  <a:lnTo>
                    <a:pt x="22300" y="7904"/>
                  </a:lnTo>
                  <a:lnTo>
                    <a:pt x="20566" y="7904"/>
                  </a:lnTo>
                  <a:cubicBezTo>
                    <a:pt x="20445" y="7985"/>
                    <a:pt x="20324" y="8065"/>
                    <a:pt x="20203" y="8146"/>
                  </a:cubicBezTo>
                  <a:lnTo>
                    <a:pt x="22300" y="8146"/>
                  </a:lnTo>
                  <a:lnTo>
                    <a:pt x="22300" y="12703"/>
                  </a:lnTo>
                  <a:lnTo>
                    <a:pt x="17743" y="12703"/>
                  </a:lnTo>
                  <a:lnTo>
                    <a:pt x="17743" y="9961"/>
                  </a:lnTo>
                  <a:lnTo>
                    <a:pt x="17501" y="10162"/>
                  </a:lnTo>
                  <a:lnTo>
                    <a:pt x="17501" y="12703"/>
                  </a:lnTo>
                  <a:lnTo>
                    <a:pt x="14558" y="12703"/>
                  </a:lnTo>
                  <a:lnTo>
                    <a:pt x="14316" y="12945"/>
                  </a:lnTo>
                  <a:lnTo>
                    <a:pt x="17501" y="12945"/>
                  </a:lnTo>
                  <a:lnTo>
                    <a:pt x="17501" y="17542"/>
                  </a:lnTo>
                  <a:lnTo>
                    <a:pt x="12945" y="17542"/>
                  </a:lnTo>
                  <a:lnTo>
                    <a:pt x="12945" y="14316"/>
                  </a:lnTo>
                  <a:lnTo>
                    <a:pt x="12703" y="14598"/>
                  </a:lnTo>
                  <a:lnTo>
                    <a:pt x="12703" y="17542"/>
                  </a:lnTo>
                  <a:lnTo>
                    <a:pt x="10122" y="17542"/>
                  </a:lnTo>
                  <a:lnTo>
                    <a:pt x="9920" y="17784"/>
                  </a:lnTo>
                  <a:lnTo>
                    <a:pt x="12703" y="17784"/>
                  </a:lnTo>
                  <a:lnTo>
                    <a:pt x="12703" y="22341"/>
                  </a:lnTo>
                  <a:lnTo>
                    <a:pt x="8106" y="22341"/>
                  </a:lnTo>
                  <a:lnTo>
                    <a:pt x="8106" y="20244"/>
                  </a:lnTo>
                  <a:cubicBezTo>
                    <a:pt x="8025" y="20365"/>
                    <a:pt x="7944" y="20486"/>
                    <a:pt x="7864" y="20607"/>
                  </a:cubicBezTo>
                  <a:lnTo>
                    <a:pt x="7864" y="22341"/>
                  </a:lnTo>
                  <a:lnTo>
                    <a:pt x="6775" y="22341"/>
                  </a:lnTo>
                  <a:cubicBezTo>
                    <a:pt x="6694" y="22421"/>
                    <a:pt x="6654" y="22502"/>
                    <a:pt x="6613" y="22583"/>
                  </a:cubicBezTo>
                  <a:lnTo>
                    <a:pt x="7864" y="22583"/>
                  </a:lnTo>
                  <a:lnTo>
                    <a:pt x="7864" y="27139"/>
                  </a:lnTo>
                  <a:lnTo>
                    <a:pt x="4194" y="27139"/>
                  </a:lnTo>
                  <a:cubicBezTo>
                    <a:pt x="4154" y="27220"/>
                    <a:pt x="4113" y="27301"/>
                    <a:pt x="4073" y="27381"/>
                  </a:cubicBezTo>
                  <a:lnTo>
                    <a:pt x="7864" y="27381"/>
                  </a:lnTo>
                  <a:lnTo>
                    <a:pt x="7864" y="31978"/>
                  </a:lnTo>
                  <a:lnTo>
                    <a:pt x="3307" y="31978"/>
                  </a:lnTo>
                  <a:lnTo>
                    <a:pt x="3307" y="29236"/>
                  </a:lnTo>
                  <a:lnTo>
                    <a:pt x="3065" y="29841"/>
                  </a:lnTo>
                  <a:lnTo>
                    <a:pt x="3065" y="31978"/>
                  </a:lnTo>
                  <a:lnTo>
                    <a:pt x="2299" y="31978"/>
                  </a:lnTo>
                  <a:cubicBezTo>
                    <a:pt x="2299" y="32059"/>
                    <a:pt x="2258" y="32140"/>
                    <a:pt x="2218" y="32220"/>
                  </a:cubicBezTo>
                  <a:lnTo>
                    <a:pt x="3065" y="32220"/>
                  </a:lnTo>
                  <a:lnTo>
                    <a:pt x="3065" y="36777"/>
                  </a:lnTo>
                  <a:lnTo>
                    <a:pt x="1008" y="36777"/>
                  </a:lnTo>
                  <a:cubicBezTo>
                    <a:pt x="1008" y="36858"/>
                    <a:pt x="968" y="36939"/>
                    <a:pt x="968" y="37019"/>
                  </a:cubicBezTo>
                  <a:lnTo>
                    <a:pt x="3065" y="37019"/>
                  </a:lnTo>
                  <a:lnTo>
                    <a:pt x="3065" y="41576"/>
                  </a:lnTo>
                  <a:lnTo>
                    <a:pt x="242" y="41576"/>
                  </a:lnTo>
                  <a:cubicBezTo>
                    <a:pt x="242" y="41657"/>
                    <a:pt x="242" y="41737"/>
                    <a:pt x="242" y="41818"/>
                  </a:cubicBezTo>
                  <a:lnTo>
                    <a:pt x="3065" y="41818"/>
                  </a:lnTo>
                  <a:lnTo>
                    <a:pt x="3065" y="46415"/>
                  </a:lnTo>
                  <a:lnTo>
                    <a:pt x="0" y="46415"/>
                  </a:lnTo>
                  <a:lnTo>
                    <a:pt x="0" y="46536"/>
                  </a:lnTo>
                  <a:lnTo>
                    <a:pt x="0" y="46657"/>
                  </a:lnTo>
                  <a:lnTo>
                    <a:pt x="3065" y="46657"/>
                  </a:lnTo>
                  <a:lnTo>
                    <a:pt x="3065" y="51214"/>
                  </a:lnTo>
                  <a:lnTo>
                    <a:pt x="242" y="51214"/>
                  </a:lnTo>
                  <a:cubicBezTo>
                    <a:pt x="242" y="51295"/>
                    <a:pt x="242" y="51375"/>
                    <a:pt x="242" y="51456"/>
                  </a:cubicBezTo>
                  <a:lnTo>
                    <a:pt x="3065" y="51456"/>
                  </a:lnTo>
                  <a:lnTo>
                    <a:pt x="3065" y="56053"/>
                  </a:lnTo>
                  <a:lnTo>
                    <a:pt x="968" y="56053"/>
                  </a:lnTo>
                  <a:cubicBezTo>
                    <a:pt x="968" y="56134"/>
                    <a:pt x="1008" y="56174"/>
                    <a:pt x="1008" y="56295"/>
                  </a:cubicBezTo>
                  <a:lnTo>
                    <a:pt x="3065" y="56295"/>
                  </a:lnTo>
                  <a:lnTo>
                    <a:pt x="3065" y="60852"/>
                  </a:lnTo>
                  <a:lnTo>
                    <a:pt x="2218" y="60852"/>
                  </a:lnTo>
                  <a:cubicBezTo>
                    <a:pt x="2258" y="60933"/>
                    <a:pt x="2299" y="61013"/>
                    <a:pt x="2299" y="61094"/>
                  </a:cubicBezTo>
                  <a:lnTo>
                    <a:pt x="3065" y="61094"/>
                  </a:lnTo>
                  <a:lnTo>
                    <a:pt x="3065" y="63191"/>
                  </a:lnTo>
                  <a:lnTo>
                    <a:pt x="3307" y="63836"/>
                  </a:lnTo>
                  <a:lnTo>
                    <a:pt x="3307" y="61094"/>
                  </a:lnTo>
                  <a:lnTo>
                    <a:pt x="7864" y="61094"/>
                  </a:lnTo>
                  <a:lnTo>
                    <a:pt x="7864" y="65651"/>
                  </a:lnTo>
                  <a:lnTo>
                    <a:pt x="4073" y="65651"/>
                  </a:lnTo>
                  <a:cubicBezTo>
                    <a:pt x="4113" y="65731"/>
                    <a:pt x="4154" y="65812"/>
                    <a:pt x="4194" y="65893"/>
                  </a:cubicBezTo>
                  <a:lnTo>
                    <a:pt x="7864" y="65893"/>
                  </a:lnTo>
                  <a:lnTo>
                    <a:pt x="7864" y="70490"/>
                  </a:lnTo>
                  <a:lnTo>
                    <a:pt x="6613" y="70490"/>
                  </a:lnTo>
                  <a:cubicBezTo>
                    <a:pt x="6654" y="70570"/>
                    <a:pt x="6694" y="70651"/>
                    <a:pt x="6775" y="70732"/>
                  </a:cubicBezTo>
                  <a:lnTo>
                    <a:pt x="7864" y="70732"/>
                  </a:lnTo>
                  <a:lnTo>
                    <a:pt x="7864" y="72466"/>
                  </a:lnTo>
                  <a:cubicBezTo>
                    <a:pt x="7944" y="72587"/>
                    <a:pt x="8025" y="72708"/>
                    <a:pt x="8106" y="72829"/>
                  </a:cubicBezTo>
                  <a:lnTo>
                    <a:pt x="8106" y="70732"/>
                  </a:lnTo>
                  <a:lnTo>
                    <a:pt x="12703" y="70732"/>
                  </a:lnTo>
                  <a:lnTo>
                    <a:pt x="12703" y="75289"/>
                  </a:lnTo>
                  <a:lnTo>
                    <a:pt x="9920" y="75289"/>
                  </a:lnTo>
                  <a:lnTo>
                    <a:pt x="10122" y="75531"/>
                  </a:lnTo>
                  <a:lnTo>
                    <a:pt x="12703" y="75531"/>
                  </a:lnTo>
                  <a:lnTo>
                    <a:pt x="12703" y="78474"/>
                  </a:lnTo>
                  <a:lnTo>
                    <a:pt x="12945" y="78716"/>
                  </a:lnTo>
                  <a:lnTo>
                    <a:pt x="12945" y="75531"/>
                  </a:lnTo>
                  <a:lnTo>
                    <a:pt x="17501" y="75531"/>
                  </a:lnTo>
                  <a:lnTo>
                    <a:pt x="17501" y="80087"/>
                  </a:lnTo>
                  <a:lnTo>
                    <a:pt x="14316" y="80087"/>
                  </a:lnTo>
                  <a:lnTo>
                    <a:pt x="14558" y="80329"/>
                  </a:lnTo>
                  <a:lnTo>
                    <a:pt x="17501" y="80329"/>
                  </a:lnTo>
                  <a:lnTo>
                    <a:pt x="17501" y="82910"/>
                  </a:lnTo>
                  <a:lnTo>
                    <a:pt x="17743" y="83072"/>
                  </a:lnTo>
                  <a:lnTo>
                    <a:pt x="17743" y="80329"/>
                  </a:lnTo>
                  <a:lnTo>
                    <a:pt x="22300" y="80329"/>
                  </a:lnTo>
                  <a:lnTo>
                    <a:pt x="22300" y="84927"/>
                  </a:lnTo>
                  <a:lnTo>
                    <a:pt x="20203" y="84927"/>
                  </a:lnTo>
                  <a:cubicBezTo>
                    <a:pt x="20324" y="85007"/>
                    <a:pt x="20445" y="85088"/>
                    <a:pt x="20566" y="85168"/>
                  </a:cubicBezTo>
                  <a:lnTo>
                    <a:pt x="22300" y="85168"/>
                  </a:lnTo>
                  <a:lnTo>
                    <a:pt x="22300" y="86257"/>
                  </a:lnTo>
                  <a:cubicBezTo>
                    <a:pt x="22381" y="86338"/>
                    <a:pt x="22462" y="86378"/>
                    <a:pt x="22542" y="86419"/>
                  </a:cubicBezTo>
                  <a:lnTo>
                    <a:pt x="22542" y="85168"/>
                  </a:lnTo>
                  <a:lnTo>
                    <a:pt x="27139" y="85168"/>
                  </a:lnTo>
                  <a:lnTo>
                    <a:pt x="27139" y="88838"/>
                  </a:lnTo>
                  <a:cubicBezTo>
                    <a:pt x="27220" y="88878"/>
                    <a:pt x="27301" y="88919"/>
                    <a:pt x="27381" y="88959"/>
                  </a:cubicBezTo>
                  <a:lnTo>
                    <a:pt x="27381" y="85168"/>
                  </a:lnTo>
                  <a:lnTo>
                    <a:pt x="31938" y="85168"/>
                  </a:lnTo>
                  <a:lnTo>
                    <a:pt x="31938" y="89725"/>
                  </a:lnTo>
                  <a:lnTo>
                    <a:pt x="29236" y="89725"/>
                  </a:lnTo>
                  <a:lnTo>
                    <a:pt x="29841" y="89967"/>
                  </a:lnTo>
                  <a:lnTo>
                    <a:pt x="31938" y="89967"/>
                  </a:lnTo>
                  <a:lnTo>
                    <a:pt x="31938" y="90733"/>
                  </a:lnTo>
                  <a:cubicBezTo>
                    <a:pt x="32019" y="90733"/>
                    <a:pt x="32099" y="90774"/>
                    <a:pt x="32180" y="90814"/>
                  </a:cubicBezTo>
                  <a:lnTo>
                    <a:pt x="32180" y="89967"/>
                  </a:lnTo>
                  <a:lnTo>
                    <a:pt x="36777" y="89967"/>
                  </a:lnTo>
                  <a:lnTo>
                    <a:pt x="36777" y="92024"/>
                  </a:lnTo>
                  <a:cubicBezTo>
                    <a:pt x="36858" y="92024"/>
                    <a:pt x="36939" y="92064"/>
                    <a:pt x="37019" y="92064"/>
                  </a:cubicBezTo>
                  <a:lnTo>
                    <a:pt x="37019" y="89967"/>
                  </a:lnTo>
                  <a:lnTo>
                    <a:pt x="41576" y="89967"/>
                  </a:lnTo>
                  <a:lnTo>
                    <a:pt x="41576" y="92790"/>
                  </a:lnTo>
                  <a:cubicBezTo>
                    <a:pt x="41657" y="92790"/>
                    <a:pt x="41737" y="92790"/>
                    <a:pt x="41818" y="92790"/>
                  </a:cubicBezTo>
                  <a:lnTo>
                    <a:pt x="41818" y="89967"/>
                  </a:lnTo>
                  <a:lnTo>
                    <a:pt x="46375" y="89967"/>
                  </a:lnTo>
                  <a:lnTo>
                    <a:pt x="46375" y="93032"/>
                  </a:lnTo>
                  <a:lnTo>
                    <a:pt x="46496" y="93032"/>
                  </a:lnTo>
                  <a:lnTo>
                    <a:pt x="46617" y="93032"/>
                  </a:lnTo>
                  <a:lnTo>
                    <a:pt x="46617" y="89967"/>
                  </a:lnTo>
                  <a:lnTo>
                    <a:pt x="51214" y="89967"/>
                  </a:lnTo>
                  <a:lnTo>
                    <a:pt x="51214" y="92790"/>
                  </a:lnTo>
                  <a:cubicBezTo>
                    <a:pt x="51295" y="92790"/>
                    <a:pt x="51375" y="92790"/>
                    <a:pt x="51456" y="92790"/>
                  </a:cubicBezTo>
                  <a:lnTo>
                    <a:pt x="51456" y="89967"/>
                  </a:lnTo>
                  <a:lnTo>
                    <a:pt x="56013" y="89967"/>
                  </a:lnTo>
                  <a:lnTo>
                    <a:pt x="56013" y="92064"/>
                  </a:lnTo>
                  <a:cubicBezTo>
                    <a:pt x="56093" y="92064"/>
                    <a:pt x="56174" y="92024"/>
                    <a:pt x="56255" y="92024"/>
                  </a:cubicBezTo>
                  <a:lnTo>
                    <a:pt x="56255" y="89967"/>
                  </a:lnTo>
                  <a:lnTo>
                    <a:pt x="60812" y="89967"/>
                  </a:lnTo>
                  <a:lnTo>
                    <a:pt x="60812" y="90814"/>
                  </a:lnTo>
                  <a:cubicBezTo>
                    <a:pt x="60892" y="90774"/>
                    <a:pt x="60973" y="90733"/>
                    <a:pt x="61054" y="90733"/>
                  </a:cubicBezTo>
                  <a:lnTo>
                    <a:pt x="61054" y="89967"/>
                  </a:lnTo>
                  <a:lnTo>
                    <a:pt x="63191" y="89967"/>
                  </a:lnTo>
                  <a:lnTo>
                    <a:pt x="63796" y="89725"/>
                  </a:lnTo>
                  <a:lnTo>
                    <a:pt x="61054" y="89725"/>
                  </a:lnTo>
                  <a:lnTo>
                    <a:pt x="61054" y="85168"/>
                  </a:lnTo>
                  <a:lnTo>
                    <a:pt x="65651" y="85168"/>
                  </a:lnTo>
                  <a:lnTo>
                    <a:pt x="65651" y="88959"/>
                  </a:lnTo>
                  <a:cubicBezTo>
                    <a:pt x="65731" y="88919"/>
                    <a:pt x="65812" y="88878"/>
                    <a:pt x="65893" y="88838"/>
                  </a:cubicBezTo>
                  <a:lnTo>
                    <a:pt x="65893" y="85168"/>
                  </a:lnTo>
                  <a:lnTo>
                    <a:pt x="70450" y="85168"/>
                  </a:lnTo>
                  <a:lnTo>
                    <a:pt x="70450" y="86419"/>
                  </a:lnTo>
                  <a:cubicBezTo>
                    <a:pt x="70530" y="86378"/>
                    <a:pt x="70611" y="86338"/>
                    <a:pt x="70691" y="86257"/>
                  </a:cubicBezTo>
                  <a:lnTo>
                    <a:pt x="70691" y="85168"/>
                  </a:lnTo>
                  <a:lnTo>
                    <a:pt x="72425" y="85168"/>
                  </a:lnTo>
                  <a:cubicBezTo>
                    <a:pt x="72546" y="85088"/>
                    <a:pt x="72667" y="85007"/>
                    <a:pt x="72788" y="84927"/>
                  </a:cubicBezTo>
                  <a:lnTo>
                    <a:pt x="70691" y="84927"/>
                  </a:lnTo>
                  <a:lnTo>
                    <a:pt x="70691" y="80329"/>
                  </a:lnTo>
                  <a:lnTo>
                    <a:pt x="75248" y="80329"/>
                  </a:lnTo>
                  <a:lnTo>
                    <a:pt x="75248" y="83072"/>
                  </a:lnTo>
                  <a:lnTo>
                    <a:pt x="75490" y="82910"/>
                  </a:lnTo>
                  <a:lnTo>
                    <a:pt x="75490" y="80329"/>
                  </a:lnTo>
                  <a:lnTo>
                    <a:pt x="78434" y="80329"/>
                  </a:lnTo>
                  <a:lnTo>
                    <a:pt x="78716" y="80087"/>
                  </a:lnTo>
                  <a:lnTo>
                    <a:pt x="75490" y="80087"/>
                  </a:lnTo>
                  <a:lnTo>
                    <a:pt x="75490" y="75531"/>
                  </a:lnTo>
                  <a:lnTo>
                    <a:pt x="80087" y="75531"/>
                  </a:lnTo>
                  <a:lnTo>
                    <a:pt x="80087" y="78716"/>
                  </a:lnTo>
                  <a:lnTo>
                    <a:pt x="80329" y="78474"/>
                  </a:lnTo>
                  <a:lnTo>
                    <a:pt x="80329" y="75531"/>
                  </a:lnTo>
                  <a:lnTo>
                    <a:pt x="82870" y="75531"/>
                  </a:lnTo>
                  <a:lnTo>
                    <a:pt x="83072" y="75289"/>
                  </a:lnTo>
                  <a:lnTo>
                    <a:pt x="80329" y="75289"/>
                  </a:lnTo>
                  <a:lnTo>
                    <a:pt x="80329" y="70732"/>
                  </a:lnTo>
                  <a:lnTo>
                    <a:pt x="84886" y="70732"/>
                  </a:lnTo>
                  <a:lnTo>
                    <a:pt x="84886" y="72829"/>
                  </a:lnTo>
                  <a:cubicBezTo>
                    <a:pt x="84967" y="72708"/>
                    <a:pt x="85048" y="72587"/>
                    <a:pt x="85128" y="72466"/>
                  </a:cubicBezTo>
                  <a:lnTo>
                    <a:pt x="85128" y="70732"/>
                  </a:lnTo>
                  <a:lnTo>
                    <a:pt x="86257" y="70732"/>
                  </a:lnTo>
                  <a:cubicBezTo>
                    <a:pt x="86298" y="70651"/>
                    <a:pt x="86338" y="70570"/>
                    <a:pt x="86378" y="70490"/>
                  </a:cubicBezTo>
                  <a:lnTo>
                    <a:pt x="85128" y="70490"/>
                  </a:lnTo>
                  <a:lnTo>
                    <a:pt x="85128" y="65893"/>
                  </a:lnTo>
                  <a:lnTo>
                    <a:pt x="88798" y="65893"/>
                  </a:lnTo>
                  <a:cubicBezTo>
                    <a:pt x="88838" y="65812"/>
                    <a:pt x="88879" y="65731"/>
                    <a:pt x="88919" y="65651"/>
                  </a:cubicBezTo>
                  <a:lnTo>
                    <a:pt x="85128" y="65651"/>
                  </a:lnTo>
                  <a:lnTo>
                    <a:pt x="85128" y="61094"/>
                  </a:lnTo>
                  <a:lnTo>
                    <a:pt x="89685" y="61094"/>
                  </a:lnTo>
                  <a:close/>
                  <a:moveTo>
                    <a:pt x="85128" y="32180"/>
                  </a:moveTo>
                  <a:lnTo>
                    <a:pt x="89685" y="32180"/>
                  </a:lnTo>
                  <a:lnTo>
                    <a:pt x="89685" y="36777"/>
                  </a:lnTo>
                  <a:lnTo>
                    <a:pt x="85128" y="36777"/>
                  </a:lnTo>
                  <a:close/>
                  <a:moveTo>
                    <a:pt x="85128" y="37019"/>
                  </a:moveTo>
                  <a:lnTo>
                    <a:pt x="89685" y="37019"/>
                  </a:lnTo>
                  <a:lnTo>
                    <a:pt x="89685" y="41576"/>
                  </a:lnTo>
                  <a:lnTo>
                    <a:pt x="85128" y="41576"/>
                  </a:lnTo>
                  <a:close/>
                  <a:moveTo>
                    <a:pt x="85128" y="41818"/>
                  </a:moveTo>
                  <a:lnTo>
                    <a:pt x="89685" y="41818"/>
                  </a:lnTo>
                  <a:lnTo>
                    <a:pt x="89685" y="46375"/>
                  </a:lnTo>
                  <a:lnTo>
                    <a:pt x="85128" y="46375"/>
                  </a:lnTo>
                  <a:close/>
                  <a:moveTo>
                    <a:pt x="85128" y="46617"/>
                  </a:moveTo>
                  <a:lnTo>
                    <a:pt x="89685" y="46617"/>
                  </a:lnTo>
                  <a:lnTo>
                    <a:pt x="89685" y="51214"/>
                  </a:lnTo>
                  <a:lnTo>
                    <a:pt x="85128" y="51214"/>
                  </a:lnTo>
                  <a:close/>
                  <a:moveTo>
                    <a:pt x="85128" y="51456"/>
                  </a:moveTo>
                  <a:lnTo>
                    <a:pt x="89685" y="51456"/>
                  </a:lnTo>
                  <a:lnTo>
                    <a:pt x="89685" y="56013"/>
                  </a:lnTo>
                  <a:lnTo>
                    <a:pt x="85128" y="56013"/>
                  </a:lnTo>
                  <a:close/>
                  <a:moveTo>
                    <a:pt x="85128" y="56255"/>
                  </a:moveTo>
                  <a:lnTo>
                    <a:pt x="89685" y="56255"/>
                  </a:lnTo>
                  <a:lnTo>
                    <a:pt x="89685" y="60812"/>
                  </a:lnTo>
                  <a:lnTo>
                    <a:pt x="85128" y="60812"/>
                  </a:lnTo>
                  <a:close/>
                  <a:moveTo>
                    <a:pt x="7904" y="60812"/>
                  </a:moveTo>
                  <a:lnTo>
                    <a:pt x="3347" y="60812"/>
                  </a:lnTo>
                  <a:lnTo>
                    <a:pt x="3347" y="56255"/>
                  </a:lnTo>
                  <a:lnTo>
                    <a:pt x="7904" y="56255"/>
                  </a:lnTo>
                  <a:close/>
                  <a:moveTo>
                    <a:pt x="7904" y="56013"/>
                  </a:moveTo>
                  <a:lnTo>
                    <a:pt x="3347" y="56013"/>
                  </a:lnTo>
                  <a:lnTo>
                    <a:pt x="3347" y="51456"/>
                  </a:lnTo>
                  <a:lnTo>
                    <a:pt x="7904" y="51456"/>
                  </a:lnTo>
                  <a:close/>
                  <a:moveTo>
                    <a:pt x="7904" y="51214"/>
                  </a:moveTo>
                  <a:lnTo>
                    <a:pt x="3347" y="51214"/>
                  </a:lnTo>
                  <a:lnTo>
                    <a:pt x="3347" y="46617"/>
                  </a:lnTo>
                  <a:lnTo>
                    <a:pt x="7904" y="46617"/>
                  </a:lnTo>
                  <a:close/>
                  <a:moveTo>
                    <a:pt x="7904" y="46375"/>
                  </a:moveTo>
                  <a:lnTo>
                    <a:pt x="3347" y="46375"/>
                  </a:lnTo>
                  <a:lnTo>
                    <a:pt x="3347" y="41818"/>
                  </a:lnTo>
                  <a:lnTo>
                    <a:pt x="7904" y="41818"/>
                  </a:lnTo>
                  <a:close/>
                  <a:moveTo>
                    <a:pt x="7904" y="41576"/>
                  </a:moveTo>
                  <a:lnTo>
                    <a:pt x="3347" y="41576"/>
                  </a:lnTo>
                  <a:lnTo>
                    <a:pt x="3347" y="37019"/>
                  </a:lnTo>
                  <a:lnTo>
                    <a:pt x="7904" y="37019"/>
                  </a:lnTo>
                  <a:close/>
                  <a:moveTo>
                    <a:pt x="7904" y="36777"/>
                  </a:moveTo>
                  <a:lnTo>
                    <a:pt x="3347" y="36777"/>
                  </a:lnTo>
                  <a:lnTo>
                    <a:pt x="3347" y="32180"/>
                  </a:lnTo>
                  <a:lnTo>
                    <a:pt x="7904" y="32180"/>
                  </a:lnTo>
                  <a:close/>
                  <a:moveTo>
                    <a:pt x="12703" y="70449"/>
                  </a:moveTo>
                  <a:lnTo>
                    <a:pt x="8146" y="70449"/>
                  </a:lnTo>
                  <a:lnTo>
                    <a:pt x="8146" y="65893"/>
                  </a:lnTo>
                  <a:lnTo>
                    <a:pt x="12703" y="65893"/>
                  </a:lnTo>
                  <a:close/>
                  <a:moveTo>
                    <a:pt x="12703" y="65610"/>
                  </a:moveTo>
                  <a:lnTo>
                    <a:pt x="8146" y="65610"/>
                  </a:lnTo>
                  <a:lnTo>
                    <a:pt x="8146" y="61054"/>
                  </a:lnTo>
                  <a:lnTo>
                    <a:pt x="12703" y="61054"/>
                  </a:lnTo>
                  <a:close/>
                  <a:moveTo>
                    <a:pt x="12703" y="60812"/>
                  </a:moveTo>
                  <a:lnTo>
                    <a:pt x="8146" y="60812"/>
                  </a:lnTo>
                  <a:lnTo>
                    <a:pt x="8146" y="56255"/>
                  </a:lnTo>
                  <a:lnTo>
                    <a:pt x="12703" y="56255"/>
                  </a:lnTo>
                  <a:close/>
                  <a:moveTo>
                    <a:pt x="12703" y="56013"/>
                  </a:moveTo>
                  <a:lnTo>
                    <a:pt x="8146" y="56013"/>
                  </a:lnTo>
                  <a:lnTo>
                    <a:pt x="8146" y="51456"/>
                  </a:lnTo>
                  <a:lnTo>
                    <a:pt x="12703" y="51456"/>
                  </a:lnTo>
                  <a:close/>
                  <a:moveTo>
                    <a:pt x="12703" y="51174"/>
                  </a:moveTo>
                  <a:lnTo>
                    <a:pt x="8146" y="51174"/>
                  </a:lnTo>
                  <a:lnTo>
                    <a:pt x="8146" y="46617"/>
                  </a:lnTo>
                  <a:lnTo>
                    <a:pt x="12703" y="46617"/>
                  </a:lnTo>
                  <a:close/>
                  <a:moveTo>
                    <a:pt x="12703" y="46375"/>
                  </a:moveTo>
                  <a:lnTo>
                    <a:pt x="8146" y="46375"/>
                  </a:lnTo>
                  <a:lnTo>
                    <a:pt x="8146" y="41818"/>
                  </a:lnTo>
                  <a:lnTo>
                    <a:pt x="12703" y="41818"/>
                  </a:lnTo>
                  <a:close/>
                  <a:moveTo>
                    <a:pt x="12703" y="41576"/>
                  </a:moveTo>
                  <a:lnTo>
                    <a:pt x="8146" y="41576"/>
                  </a:lnTo>
                  <a:lnTo>
                    <a:pt x="8146" y="36979"/>
                  </a:lnTo>
                  <a:lnTo>
                    <a:pt x="12703" y="36979"/>
                  </a:lnTo>
                  <a:close/>
                  <a:moveTo>
                    <a:pt x="12703" y="36737"/>
                  </a:moveTo>
                  <a:lnTo>
                    <a:pt x="8146" y="36737"/>
                  </a:lnTo>
                  <a:lnTo>
                    <a:pt x="8146" y="32180"/>
                  </a:lnTo>
                  <a:lnTo>
                    <a:pt x="12703" y="32180"/>
                  </a:lnTo>
                  <a:close/>
                  <a:moveTo>
                    <a:pt x="12703" y="31938"/>
                  </a:moveTo>
                  <a:lnTo>
                    <a:pt x="8146" y="31938"/>
                  </a:lnTo>
                  <a:lnTo>
                    <a:pt x="8146" y="27381"/>
                  </a:lnTo>
                  <a:lnTo>
                    <a:pt x="12703" y="27381"/>
                  </a:lnTo>
                  <a:close/>
                  <a:moveTo>
                    <a:pt x="12703" y="27139"/>
                  </a:moveTo>
                  <a:lnTo>
                    <a:pt x="8146" y="27139"/>
                  </a:lnTo>
                  <a:lnTo>
                    <a:pt x="8146" y="22542"/>
                  </a:lnTo>
                  <a:lnTo>
                    <a:pt x="12703" y="22542"/>
                  </a:lnTo>
                  <a:close/>
                  <a:moveTo>
                    <a:pt x="17542" y="75248"/>
                  </a:moveTo>
                  <a:lnTo>
                    <a:pt x="12945" y="75248"/>
                  </a:lnTo>
                  <a:lnTo>
                    <a:pt x="12945" y="70651"/>
                  </a:lnTo>
                  <a:lnTo>
                    <a:pt x="17542" y="70651"/>
                  </a:lnTo>
                  <a:close/>
                  <a:moveTo>
                    <a:pt x="17542" y="70449"/>
                  </a:moveTo>
                  <a:lnTo>
                    <a:pt x="12945" y="70449"/>
                  </a:lnTo>
                  <a:lnTo>
                    <a:pt x="12945" y="65852"/>
                  </a:lnTo>
                  <a:lnTo>
                    <a:pt x="17542" y="65852"/>
                  </a:lnTo>
                  <a:close/>
                  <a:moveTo>
                    <a:pt x="17542" y="65610"/>
                  </a:moveTo>
                  <a:lnTo>
                    <a:pt x="12945" y="65610"/>
                  </a:lnTo>
                  <a:lnTo>
                    <a:pt x="12945" y="61054"/>
                  </a:lnTo>
                  <a:lnTo>
                    <a:pt x="17542" y="61054"/>
                  </a:lnTo>
                  <a:close/>
                  <a:moveTo>
                    <a:pt x="17542" y="60812"/>
                  </a:moveTo>
                  <a:lnTo>
                    <a:pt x="12945" y="60812"/>
                  </a:lnTo>
                  <a:lnTo>
                    <a:pt x="12945" y="56214"/>
                  </a:lnTo>
                  <a:lnTo>
                    <a:pt x="17542" y="56214"/>
                  </a:lnTo>
                  <a:close/>
                  <a:moveTo>
                    <a:pt x="17542" y="55972"/>
                  </a:moveTo>
                  <a:lnTo>
                    <a:pt x="12945" y="55972"/>
                  </a:lnTo>
                  <a:lnTo>
                    <a:pt x="12945" y="51416"/>
                  </a:lnTo>
                  <a:lnTo>
                    <a:pt x="17542" y="51416"/>
                  </a:lnTo>
                  <a:close/>
                  <a:moveTo>
                    <a:pt x="17542" y="51174"/>
                  </a:moveTo>
                  <a:lnTo>
                    <a:pt x="12945" y="51174"/>
                  </a:lnTo>
                  <a:lnTo>
                    <a:pt x="12945" y="46617"/>
                  </a:lnTo>
                  <a:lnTo>
                    <a:pt x="17542" y="46617"/>
                  </a:lnTo>
                  <a:close/>
                  <a:moveTo>
                    <a:pt x="17542" y="46375"/>
                  </a:moveTo>
                  <a:lnTo>
                    <a:pt x="12945" y="46375"/>
                  </a:lnTo>
                  <a:lnTo>
                    <a:pt x="12945" y="41778"/>
                  </a:lnTo>
                  <a:lnTo>
                    <a:pt x="17542" y="41778"/>
                  </a:lnTo>
                  <a:close/>
                  <a:moveTo>
                    <a:pt x="17542" y="41536"/>
                  </a:moveTo>
                  <a:lnTo>
                    <a:pt x="12945" y="41536"/>
                  </a:lnTo>
                  <a:lnTo>
                    <a:pt x="12945" y="36979"/>
                  </a:lnTo>
                  <a:lnTo>
                    <a:pt x="17542" y="36979"/>
                  </a:lnTo>
                  <a:close/>
                  <a:moveTo>
                    <a:pt x="17542" y="36737"/>
                  </a:moveTo>
                  <a:lnTo>
                    <a:pt x="12945" y="36737"/>
                  </a:lnTo>
                  <a:lnTo>
                    <a:pt x="12945" y="32180"/>
                  </a:lnTo>
                  <a:lnTo>
                    <a:pt x="17542" y="32180"/>
                  </a:lnTo>
                  <a:close/>
                  <a:moveTo>
                    <a:pt x="17542" y="31938"/>
                  </a:moveTo>
                  <a:lnTo>
                    <a:pt x="12945" y="31938"/>
                  </a:lnTo>
                  <a:lnTo>
                    <a:pt x="12945" y="27341"/>
                  </a:lnTo>
                  <a:lnTo>
                    <a:pt x="17542" y="27341"/>
                  </a:lnTo>
                  <a:close/>
                  <a:moveTo>
                    <a:pt x="17542" y="27099"/>
                  </a:moveTo>
                  <a:lnTo>
                    <a:pt x="12945" y="27099"/>
                  </a:lnTo>
                  <a:lnTo>
                    <a:pt x="12945" y="22542"/>
                  </a:lnTo>
                  <a:lnTo>
                    <a:pt x="17542" y="22542"/>
                  </a:lnTo>
                  <a:close/>
                  <a:moveTo>
                    <a:pt x="17542" y="22300"/>
                  </a:moveTo>
                  <a:lnTo>
                    <a:pt x="12945" y="22300"/>
                  </a:lnTo>
                  <a:lnTo>
                    <a:pt x="12945" y="17743"/>
                  </a:lnTo>
                  <a:lnTo>
                    <a:pt x="17542" y="17743"/>
                  </a:lnTo>
                  <a:close/>
                  <a:moveTo>
                    <a:pt x="22341" y="80047"/>
                  </a:moveTo>
                  <a:lnTo>
                    <a:pt x="17784" y="80047"/>
                  </a:lnTo>
                  <a:lnTo>
                    <a:pt x="17784" y="75450"/>
                  </a:lnTo>
                  <a:lnTo>
                    <a:pt x="22341" y="75450"/>
                  </a:lnTo>
                  <a:close/>
                  <a:moveTo>
                    <a:pt x="22341" y="75208"/>
                  </a:moveTo>
                  <a:lnTo>
                    <a:pt x="17784" y="75208"/>
                  </a:lnTo>
                  <a:lnTo>
                    <a:pt x="17784" y="70651"/>
                  </a:lnTo>
                  <a:lnTo>
                    <a:pt x="22341" y="70651"/>
                  </a:lnTo>
                  <a:close/>
                  <a:moveTo>
                    <a:pt x="22341" y="70409"/>
                  </a:moveTo>
                  <a:lnTo>
                    <a:pt x="17784" y="70409"/>
                  </a:lnTo>
                  <a:lnTo>
                    <a:pt x="17784" y="65852"/>
                  </a:lnTo>
                  <a:lnTo>
                    <a:pt x="22341" y="65852"/>
                  </a:lnTo>
                  <a:close/>
                  <a:moveTo>
                    <a:pt x="22341" y="65610"/>
                  </a:moveTo>
                  <a:lnTo>
                    <a:pt x="17784" y="65610"/>
                  </a:lnTo>
                  <a:lnTo>
                    <a:pt x="17784" y="61013"/>
                  </a:lnTo>
                  <a:lnTo>
                    <a:pt x="22341" y="61013"/>
                  </a:lnTo>
                  <a:close/>
                  <a:moveTo>
                    <a:pt x="22341" y="60771"/>
                  </a:moveTo>
                  <a:lnTo>
                    <a:pt x="17784" y="60771"/>
                  </a:lnTo>
                  <a:lnTo>
                    <a:pt x="17784" y="56214"/>
                  </a:lnTo>
                  <a:lnTo>
                    <a:pt x="22341" y="56214"/>
                  </a:lnTo>
                  <a:close/>
                  <a:moveTo>
                    <a:pt x="22341" y="55972"/>
                  </a:moveTo>
                  <a:lnTo>
                    <a:pt x="17784" y="55972"/>
                  </a:lnTo>
                  <a:lnTo>
                    <a:pt x="17784" y="51416"/>
                  </a:lnTo>
                  <a:lnTo>
                    <a:pt x="22341" y="51416"/>
                  </a:lnTo>
                  <a:close/>
                  <a:moveTo>
                    <a:pt x="22341" y="51174"/>
                  </a:moveTo>
                  <a:lnTo>
                    <a:pt x="17784" y="51174"/>
                  </a:lnTo>
                  <a:lnTo>
                    <a:pt x="17784" y="46577"/>
                  </a:lnTo>
                  <a:lnTo>
                    <a:pt x="22341" y="46577"/>
                  </a:lnTo>
                  <a:close/>
                  <a:moveTo>
                    <a:pt x="22341" y="46335"/>
                  </a:moveTo>
                  <a:lnTo>
                    <a:pt x="17784" y="46335"/>
                  </a:lnTo>
                  <a:lnTo>
                    <a:pt x="17784" y="41778"/>
                  </a:lnTo>
                  <a:lnTo>
                    <a:pt x="22341" y="41778"/>
                  </a:lnTo>
                  <a:close/>
                  <a:moveTo>
                    <a:pt x="22341" y="41536"/>
                  </a:moveTo>
                  <a:lnTo>
                    <a:pt x="17784" y="41536"/>
                  </a:lnTo>
                  <a:lnTo>
                    <a:pt x="17784" y="36939"/>
                  </a:lnTo>
                  <a:lnTo>
                    <a:pt x="22341" y="36939"/>
                  </a:lnTo>
                  <a:close/>
                  <a:moveTo>
                    <a:pt x="22341" y="36737"/>
                  </a:moveTo>
                  <a:lnTo>
                    <a:pt x="17784" y="36737"/>
                  </a:lnTo>
                  <a:lnTo>
                    <a:pt x="17784" y="32140"/>
                  </a:lnTo>
                  <a:lnTo>
                    <a:pt x="22341" y="32140"/>
                  </a:lnTo>
                  <a:close/>
                  <a:moveTo>
                    <a:pt x="22341" y="31898"/>
                  </a:moveTo>
                  <a:lnTo>
                    <a:pt x="17784" y="31898"/>
                  </a:lnTo>
                  <a:lnTo>
                    <a:pt x="17784" y="27341"/>
                  </a:lnTo>
                  <a:lnTo>
                    <a:pt x="22341" y="27341"/>
                  </a:lnTo>
                  <a:close/>
                  <a:moveTo>
                    <a:pt x="22341" y="27099"/>
                  </a:moveTo>
                  <a:lnTo>
                    <a:pt x="17784" y="27099"/>
                  </a:lnTo>
                  <a:lnTo>
                    <a:pt x="17784" y="22502"/>
                  </a:lnTo>
                  <a:lnTo>
                    <a:pt x="22341" y="22502"/>
                  </a:lnTo>
                  <a:close/>
                  <a:moveTo>
                    <a:pt x="22341" y="22260"/>
                  </a:moveTo>
                  <a:lnTo>
                    <a:pt x="17784" y="22260"/>
                  </a:lnTo>
                  <a:lnTo>
                    <a:pt x="17784" y="17703"/>
                  </a:lnTo>
                  <a:lnTo>
                    <a:pt x="22341" y="17703"/>
                  </a:lnTo>
                  <a:close/>
                  <a:moveTo>
                    <a:pt x="22341" y="17461"/>
                  </a:moveTo>
                  <a:lnTo>
                    <a:pt x="17784" y="17461"/>
                  </a:lnTo>
                  <a:lnTo>
                    <a:pt x="17784" y="12904"/>
                  </a:lnTo>
                  <a:lnTo>
                    <a:pt x="22341" y="12904"/>
                  </a:lnTo>
                  <a:close/>
                  <a:moveTo>
                    <a:pt x="27139" y="84846"/>
                  </a:moveTo>
                  <a:lnTo>
                    <a:pt x="22583" y="84846"/>
                  </a:lnTo>
                  <a:lnTo>
                    <a:pt x="22583" y="80249"/>
                  </a:lnTo>
                  <a:lnTo>
                    <a:pt x="27139" y="80249"/>
                  </a:lnTo>
                  <a:close/>
                  <a:moveTo>
                    <a:pt x="27139" y="80007"/>
                  </a:moveTo>
                  <a:lnTo>
                    <a:pt x="22583" y="80007"/>
                  </a:lnTo>
                  <a:lnTo>
                    <a:pt x="22583" y="75450"/>
                  </a:lnTo>
                  <a:lnTo>
                    <a:pt x="27139" y="75450"/>
                  </a:lnTo>
                  <a:close/>
                  <a:moveTo>
                    <a:pt x="27139" y="75208"/>
                  </a:moveTo>
                  <a:lnTo>
                    <a:pt x="22583" y="75208"/>
                  </a:lnTo>
                  <a:lnTo>
                    <a:pt x="22583" y="70611"/>
                  </a:lnTo>
                  <a:lnTo>
                    <a:pt x="27139" y="70611"/>
                  </a:lnTo>
                  <a:close/>
                  <a:moveTo>
                    <a:pt x="27139" y="70369"/>
                  </a:moveTo>
                  <a:lnTo>
                    <a:pt x="22583" y="70369"/>
                  </a:lnTo>
                  <a:lnTo>
                    <a:pt x="22583" y="65812"/>
                  </a:lnTo>
                  <a:lnTo>
                    <a:pt x="27139" y="65812"/>
                  </a:lnTo>
                  <a:close/>
                  <a:moveTo>
                    <a:pt x="27139" y="65570"/>
                  </a:moveTo>
                  <a:lnTo>
                    <a:pt x="22583" y="65570"/>
                  </a:lnTo>
                  <a:lnTo>
                    <a:pt x="22583" y="61013"/>
                  </a:lnTo>
                  <a:lnTo>
                    <a:pt x="27139" y="61013"/>
                  </a:lnTo>
                  <a:close/>
                  <a:moveTo>
                    <a:pt x="27139" y="60771"/>
                  </a:moveTo>
                  <a:lnTo>
                    <a:pt x="22583" y="60771"/>
                  </a:lnTo>
                  <a:lnTo>
                    <a:pt x="22583" y="56174"/>
                  </a:lnTo>
                  <a:lnTo>
                    <a:pt x="27139" y="56174"/>
                  </a:lnTo>
                  <a:close/>
                  <a:moveTo>
                    <a:pt x="27139" y="55932"/>
                  </a:moveTo>
                  <a:lnTo>
                    <a:pt x="22583" y="55932"/>
                  </a:lnTo>
                  <a:lnTo>
                    <a:pt x="22583" y="51375"/>
                  </a:lnTo>
                  <a:lnTo>
                    <a:pt x="27139" y="51375"/>
                  </a:lnTo>
                  <a:close/>
                  <a:moveTo>
                    <a:pt x="27139" y="51133"/>
                  </a:moveTo>
                  <a:lnTo>
                    <a:pt x="22583" y="51133"/>
                  </a:lnTo>
                  <a:lnTo>
                    <a:pt x="22583" y="46577"/>
                  </a:lnTo>
                  <a:lnTo>
                    <a:pt x="27139" y="46577"/>
                  </a:lnTo>
                  <a:close/>
                  <a:moveTo>
                    <a:pt x="27139" y="46335"/>
                  </a:moveTo>
                  <a:lnTo>
                    <a:pt x="22583" y="46335"/>
                  </a:lnTo>
                  <a:lnTo>
                    <a:pt x="22583" y="41737"/>
                  </a:lnTo>
                  <a:lnTo>
                    <a:pt x="27139" y="41737"/>
                  </a:lnTo>
                  <a:close/>
                  <a:moveTo>
                    <a:pt x="27139" y="41495"/>
                  </a:moveTo>
                  <a:lnTo>
                    <a:pt x="22583" y="41495"/>
                  </a:lnTo>
                  <a:lnTo>
                    <a:pt x="22583" y="36939"/>
                  </a:lnTo>
                  <a:lnTo>
                    <a:pt x="27139" y="36939"/>
                  </a:lnTo>
                  <a:close/>
                  <a:moveTo>
                    <a:pt x="27139" y="36697"/>
                  </a:moveTo>
                  <a:lnTo>
                    <a:pt x="22583" y="36697"/>
                  </a:lnTo>
                  <a:lnTo>
                    <a:pt x="22583" y="32140"/>
                  </a:lnTo>
                  <a:lnTo>
                    <a:pt x="27139" y="32140"/>
                  </a:lnTo>
                  <a:close/>
                  <a:moveTo>
                    <a:pt x="27139" y="31898"/>
                  </a:moveTo>
                  <a:lnTo>
                    <a:pt x="22583" y="31898"/>
                  </a:lnTo>
                  <a:lnTo>
                    <a:pt x="22583" y="27301"/>
                  </a:lnTo>
                  <a:lnTo>
                    <a:pt x="27139" y="27301"/>
                  </a:lnTo>
                  <a:close/>
                  <a:moveTo>
                    <a:pt x="27139" y="27059"/>
                  </a:moveTo>
                  <a:lnTo>
                    <a:pt x="22583" y="27059"/>
                  </a:lnTo>
                  <a:lnTo>
                    <a:pt x="22583" y="22502"/>
                  </a:lnTo>
                  <a:lnTo>
                    <a:pt x="27139" y="22502"/>
                  </a:lnTo>
                  <a:close/>
                  <a:moveTo>
                    <a:pt x="27139" y="22260"/>
                  </a:moveTo>
                  <a:lnTo>
                    <a:pt x="22583" y="22260"/>
                  </a:lnTo>
                  <a:lnTo>
                    <a:pt x="22583" y="17703"/>
                  </a:lnTo>
                  <a:lnTo>
                    <a:pt x="27139" y="17703"/>
                  </a:lnTo>
                  <a:close/>
                  <a:moveTo>
                    <a:pt x="27139" y="17461"/>
                  </a:moveTo>
                  <a:lnTo>
                    <a:pt x="22583" y="17461"/>
                  </a:lnTo>
                  <a:lnTo>
                    <a:pt x="22583" y="12864"/>
                  </a:lnTo>
                  <a:lnTo>
                    <a:pt x="27139" y="12864"/>
                  </a:lnTo>
                  <a:close/>
                  <a:moveTo>
                    <a:pt x="27139" y="12622"/>
                  </a:moveTo>
                  <a:lnTo>
                    <a:pt x="22583" y="12622"/>
                  </a:lnTo>
                  <a:lnTo>
                    <a:pt x="22583" y="8065"/>
                  </a:lnTo>
                  <a:lnTo>
                    <a:pt x="27139" y="8065"/>
                  </a:lnTo>
                  <a:close/>
                  <a:moveTo>
                    <a:pt x="31979" y="84806"/>
                  </a:moveTo>
                  <a:lnTo>
                    <a:pt x="27381" y="84806"/>
                  </a:lnTo>
                  <a:lnTo>
                    <a:pt x="27381" y="80249"/>
                  </a:lnTo>
                  <a:lnTo>
                    <a:pt x="31979" y="80249"/>
                  </a:lnTo>
                  <a:close/>
                  <a:moveTo>
                    <a:pt x="31979" y="80007"/>
                  </a:moveTo>
                  <a:lnTo>
                    <a:pt x="27381" y="80007"/>
                  </a:lnTo>
                  <a:lnTo>
                    <a:pt x="27381" y="75410"/>
                  </a:lnTo>
                  <a:lnTo>
                    <a:pt x="31979" y="75410"/>
                  </a:lnTo>
                  <a:close/>
                  <a:moveTo>
                    <a:pt x="31979" y="75168"/>
                  </a:moveTo>
                  <a:lnTo>
                    <a:pt x="27381" y="75168"/>
                  </a:lnTo>
                  <a:lnTo>
                    <a:pt x="27381" y="70611"/>
                  </a:lnTo>
                  <a:lnTo>
                    <a:pt x="31979" y="70611"/>
                  </a:lnTo>
                  <a:close/>
                  <a:moveTo>
                    <a:pt x="31979" y="70369"/>
                  </a:moveTo>
                  <a:lnTo>
                    <a:pt x="27381" y="70369"/>
                  </a:lnTo>
                  <a:lnTo>
                    <a:pt x="27381" y="65812"/>
                  </a:lnTo>
                  <a:lnTo>
                    <a:pt x="31979" y="65812"/>
                  </a:lnTo>
                  <a:close/>
                  <a:moveTo>
                    <a:pt x="31979" y="65570"/>
                  </a:moveTo>
                  <a:lnTo>
                    <a:pt x="27381" y="65570"/>
                  </a:lnTo>
                  <a:lnTo>
                    <a:pt x="27381" y="60973"/>
                  </a:lnTo>
                  <a:lnTo>
                    <a:pt x="31979" y="60973"/>
                  </a:lnTo>
                  <a:close/>
                  <a:moveTo>
                    <a:pt x="31979" y="60731"/>
                  </a:moveTo>
                  <a:lnTo>
                    <a:pt x="27381" y="60731"/>
                  </a:lnTo>
                  <a:lnTo>
                    <a:pt x="27381" y="56174"/>
                  </a:lnTo>
                  <a:lnTo>
                    <a:pt x="31979" y="56174"/>
                  </a:lnTo>
                  <a:close/>
                  <a:moveTo>
                    <a:pt x="31979" y="55932"/>
                  </a:moveTo>
                  <a:lnTo>
                    <a:pt x="27381" y="55932"/>
                  </a:lnTo>
                  <a:lnTo>
                    <a:pt x="27381" y="51375"/>
                  </a:lnTo>
                  <a:lnTo>
                    <a:pt x="31979" y="51375"/>
                  </a:lnTo>
                  <a:close/>
                  <a:moveTo>
                    <a:pt x="31979" y="51133"/>
                  </a:moveTo>
                  <a:lnTo>
                    <a:pt x="27381" y="51133"/>
                  </a:lnTo>
                  <a:lnTo>
                    <a:pt x="27381" y="46536"/>
                  </a:lnTo>
                  <a:lnTo>
                    <a:pt x="31979" y="46536"/>
                  </a:lnTo>
                  <a:close/>
                  <a:moveTo>
                    <a:pt x="31979" y="46294"/>
                  </a:moveTo>
                  <a:lnTo>
                    <a:pt x="27381" y="46294"/>
                  </a:lnTo>
                  <a:lnTo>
                    <a:pt x="27381" y="41737"/>
                  </a:lnTo>
                  <a:lnTo>
                    <a:pt x="31979" y="41737"/>
                  </a:lnTo>
                  <a:close/>
                  <a:moveTo>
                    <a:pt x="31979" y="41495"/>
                  </a:moveTo>
                  <a:lnTo>
                    <a:pt x="27381" y="41495"/>
                  </a:lnTo>
                  <a:lnTo>
                    <a:pt x="27381" y="36898"/>
                  </a:lnTo>
                  <a:lnTo>
                    <a:pt x="31979" y="36898"/>
                  </a:lnTo>
                  <a:close/>
                  <a:moveTo>
                    <a:pt x="31979" y="36656"/>
                  </a:moveTo>
                  <a:lnTo>
                    <a:pt x="27381" y="36656"/>
                  </a:lnTo>
                  <a:lnTo>
                    <a:pt x="27381" y="32099"/>
                  </a:lnTo>
                  <a:lnTo>
                    <a:pt x="31979" y="32099"/>
                  </a:lnTo>
                  <a:close/>
                  <a:moveTo>
                    <a:pt x="31979" y="31858"/>
                  </a:moveTo>
                  <a:lnTo>
                    <a:pt x="27381" y="31858"/>
                  </a:lnTo>
                  <a:lnTo>
                    <a:pt x="27381" y="27301"/>
                  </a:lnTo>
                  <a:lnTo>
                    <a:pt x="31979" y="27301"/>
                  </a:lnTo>
                  <a:close/>
                  <a:moveTo>
                    <a:pt x="31979" y="27059"/>
                  </a:moveTo>
                  <a:lnTo>
                    <a:pt x="27381" y="27059"/>
                  </a:lnTo>
                  <a:lnTo>
                    <a:pt x="27381" y="22462"/>
                  </a:lnTo>
                  <a:lnTo>
                    <a:pt x="31979" y="22462"/>
                  </a:lnTo>
                  <a:close/>
                  <a:moveTo>
                    <a:pt x="31979" y="22220"/>
                  </a:moveTo>
                  <a:lnTo>
                    <a:pt x="27381" y="22220"/>
                  </a:lnTo>
                  <a:lnTo>
                    <a:pt x="27381" y="17663"/>
                  </a:lnTo>
                  <a:lnTo>
                    <a:pt x="31979" y="17663"/>
                  </a:lnTo>
                  <a:close/>
                  <a:moveTo>
                    <a:pt x="31979" y="17421"/>
                  </a:moveTo>
                  <a:lnTo>
                    <a:pt x="27381" y="17421"/>
                  </a:lnTo>
                  <a:lnTo>
                    <a:pt x="27381" y="12864"/>
                  </a:lnTo>
                  <a:lnTo>
                    <a:pt x="31979" y="12864"/>
                  </a:lnTo>
                  <a:close/>
                  <a:moveTo>
                    <a:pt x="31979" y="12622"/>
                  </a:moveTo>
                  <a:lnTo>
                    <a:pt x="27381" y="12622"/>
                  </a:lnTo>
                  <a:lnTo>
                    <a:pt x="27381" y="8025"/>
                  </a:lnTo>
                  <a:lnTo>
                    <a:pt x="31979" y="8025"/>
                  </a:lnTo>
                  <a:close/>
                  <a:moveTo>
                    <a:pt x="36777" y="89604"/>
                  </a:moveTo>
                  <a:lnTo>
                    <a:pt x="32220" y="89604"/>
                  </a:lnTo>
                  <a:lnTo>
                    <a:pt x="32220" y="85007"/>
                  </a:lnTo>
                  <a:lnTo>
                    <a:pt x="36777" y="85007"/>
                  </a:lnTo>
                  <a:close/>
                  <a:moveTo>
                    <a:pt x="36777" y="84765"/>
                  </a:moveTo>
                  <a:lnTo>
                    <a:pt x="32220" y="84765"/>
                  </a:lnTo>
                  <a:lnTo>
                    <a:pt x="32220" y="80208"/>
                  </a:lnTo>
                  <a:lnTo>
                    <a:pt x="36777" y="80208"/>
                  </a:lnTo>
                  <a:close/>
                  <a:moveTo>
                    <a:pt x="36777" y="79966"/>
                  </a:moveTo>
                  <a:lnTo>
                    <a:pt x="32220" y="79966"/>
                  </a:lnTo>
                  <a:lnTo>
                    <a:pt x="32220" y="75410"/>
                  </a:lnTo>
                  <a:lnTo>
                    <a:pt x="36777" y="75410"/>
                  </a:lnTo>
                  <a:close/>
                  <a:moveTo>
                    <a:pt x="36777" y="75168"/>
                  </a:moveTo>
                  <a:lnTo>
                    <a:pt x="32220" y="75168"/>
                  </a:lnTo>
                  <a:lnTo>
                    <a:pt x="32220" y="70570"/>
                  </a:lnTo>
                  <a:lnTo>
                    <a:pt x="36777" y="70570"/>
                  </a:lnTo>
                  <a:close/>
                  <a:moveTo>
                    <a:pt x="36777" y="70329"/>
                  </a:moveTo>
                  <a:lnTo>
                    <a:pt x="32220" y="70329"/>
                  </a:lnTo>
                  <a:lnTo>
                    <a:pt x="32220" y="65772"/>
                  </a:lnTo>
                  <a:lnTo>
                    <a:pt x="36777" y="65772"/>
                  </a:lnTo>
                  <a:close/>
                  <a:moveTo>
                    <a:pt x="36777" y="65530"/>
                  </a:moveTo>
                  <a:lnTo>
                    <a:pt x="32220" y="65530"/>
                  </a:lnTo>
                  <a:lnTo>
                    <a:pt x="32220" y="60973"/>
                  </a:lnTo>
                  <a:lnTo>
                    <a:pt x="36777" y="60973"/>
                  </a:lnTo>
                  <a:close/>
                  <a:moveTo>
                    <a:pt x="36777" y="60731"/>
                  </a:moveTo>
                  <a:lnTo>
                    <a:pt x="32220" y="60731"/>
                  </a:lnTo>
                  <a:lnTo>
                    <a:pt x="32220" y="56134"/>
                  </a:lnTo>
                  <a:lnTo>
                    <a:pt x="36777" y="56134"/>
                  </a:lnTo>
                  <a:close/>
                  <a:moveTo>
                    <a:pt x="36777" y="55892"/>
                  </a:moveTo>
                  <a:lnTo>
                    <a:pt x="32220" y="55892"/>
                  </a:lnTo>
                  <a:lnTo>
                    <a:pt x="32220" y="51335"/>
                  </a:lnTo>
                  <a:lnTo>
                    <a:pt x="36777" y="51335"/>
                  </a:lnTo>
                  <a:close/>
                  <a:moveTo>
                    <a:pt x="36777" y="51093"/>
                  </a:moveTo>
                  <a:lnTo>
                    <a:pt x="32220" y="51093"/>
                  </a:lnTo>
                  <a:lnTo>
                    <a:pt x="32220" y="46536"/>
                  </a:lnTo>
                  <a:lnTo>
                    <a:pt x="36777" y="46536"/>
                  </a:lnTo>
                  <a:close/>
                  <a:moveTo>
                    <a:pt x="36777" y="46294"/>
                  </a:moveTo>
                  <a:lnTo>
                    <a:pt x="32220" y="46294"/>
                  </a:lnTo>
                  <a:lnTo>
                    <a:pt x="32220" y="41697"/>
                  </a:lnTo>
                  <a:lnTo>
                    <a:pt x="36777" y="41697"/>
                  </a:lnTo>
                  <a:close/>
                  <a:moveTo>
                    <a:pt x="36777" y="41455"/>
                  </a:moveTo>
                  <a:lnTo>
                    <a:pt x="32220" y="41455"/>
                  </a:lnTo>
                  <a:lnTo>
                    <a:pt x="32220" y="36898"/>
                  </a:lnTo>
                  <a:lnTo>
                    <a:pt x="36777" y="36898"/>
                  </a:lnTo>
                  <a:close/>
                  <a:moveTo>
                    <a:pt x="36777" y="36656"/>
                  </a:moveTo>
                  <a:lnTo>
                    <a:pt x="32220" y="36656"/>
                  </a:lnTo>
                  <a:lnTo>
                    <a:pt x="32220" y="32059"/>
                  </a:lnTo>
                  <a:lnTo>
                    <a:pt x="36777" y="32059"/>
                  </a:lnTo>
                  <a:close/>
                  <a:moveTo>
                    <a:pt x="36777" y="31817"/>
                  </a:moveTo>
                  <a:lnTo>
                    <a:pt x="32220" y="31817"/>
                  </a:lnTo>
                  <a:lnTo>
                    <a:pt x="32220" y="27260"/>
                  </a:lnTo>
                  <a:lnTo>
                    <a:pt x="36777" y="27260"/>
                  </a:lnTo>
                  <a:close/>
                  <a:moveTo>
                    <a:pt x="36777" y="27018"/>
                  </a:moveTo>
                  <a:lnTo>
                    <a:pt x="32220" y="27018"/>
                  </a:lnTo>
                  <a:lnTo>
                    <a:pt x="32220" y="22462"/>
                  </a:lnTo>
                  <a:lnTo>
                    <a:pt x="36777" y="22462"/>
                  </a:lnTo>
                  <a:close/>
                  <a:moveTo>
                    <a:pt x="36777" y="22220"/>
                  </a:moveTo>
                  <a:lnTo>
                    <a:pt x="32220" y="22220"/>
                  </a:lnTo>
                  <a:lnTo>
                    <a:pt x="32220" y="17622"/>
                  </a:lnTo>
                  <a:lnTo>
                    <a:pt x="36777" y="17622"/>
                  </a:lnTo>
                  <a:close/>
                  <a:moveTo>
                    <a:pt x="36777" y="17380"/>
                  </a:moveTo>
                  <a:lnTo>
                    <a:pt x="32220" y="17380"/>
                  </a:lnTo>
                  <a:lnTo>
                    <a:pt x="32220" y="12824"/>
                  </a:lnTo>
                  <a:lnTo>
                    <a:pt x="36777" y="12824"/>
                  </a:lnTo>
                  <a:close/>
                  <a:moveTo>
                    <a:pt x="36777" y="12582"/>
                  </a:moveTo>
                  <a:lnTo>
                    <a:pt x="32220" y="12582"/>
                  </a:lnTo>
                  <a:lnTo>
                    <a:pt x="32220" y="8025"/>
                  </a:lnTo>
                  <a:lnTo>
                    <a:pt x="36777" y="8025"/>
                  </a:lnTo>
                  <a:close/>
                  <a:moveTo>
                    <a:pt x="36777" y="7783"/>
                  </a:moveTo>
                  <a:lnTo>
                    <a:pt x="32220" y="7783"/>
                  </a:lnTo>
                  <a:lnTo>
                    <a:pt x="32220" y="3307"/>
                  </a:lnTo>
                  <a:lnTo>
                    <a:pt x="36777" y="3307"/>
                  </a:lnTo>
                  <a:lnTo>
                    <a:pt x="36777" y="7904"/>
                  </a:lnTo>
                  <a:close/>
                  <a:moveTo>
                    <a:pt x="41616" y="89564"/>
                  </a:moveTo>
                  <a:lnTo>
                    <a:pt x="37019" y="89564"/>
                  </a:lnTo>
                  <a:lnTo>
                    <a:pt x="37019" y="85007"/>
                  </a:lnTo>
                  <a:lnTo>
                    <a:pt x="41616" y="85007"/>
                  </a:lnTo>
                  <a:close/>
                  <a:moveTo>
                    <a:pt x="41616" y="84765"/>
                  </a:moveTo>
                  <a:lnTo>
                    <a:pt x="37019" y="84765"/>
                  </a:lnTo>
                  <a:lnTo>
                    <a:pt x="37019" y="80168"/>
                  </a:lnTo>
                  <a:lnTo>
                    <a:pt x="41616" y="80168"/>
                  </a:lnTo>
                  <a:close/>
                  <a:moveTo>
                    <a:pt x="41616" y="79926"/>
                  </a:moveTo>
                  <a:lnTo>
                    <a:pt x="37019" y="79926"/>
                  </a:lnTo>
                  <a:lnTo>
                    <a:pt x="37019" y="75369"/>
                  </a:lnTo>
                  <a:lnTo>
                    <a:pt x="41616" y="75369"/>
                  </a:lnTo>
                  <a:close/>
                  <a:moveTo>
                    <a:pt x="41616" y="75127"/>
                  </a:moveTo>
                  <a:lnTo>
                    <a:pt x="37019" y="75127"/>
                  </a:lnTo>
                  <a:lnTo>
                    <a:pt x="37019" y="70570"/>
                  </a:lnTo>
                  <a:lnTo>
                    <a:pt x="41616" y="70570"/>
                  </a:lnTo>
                  <a:close/>
                  <a:moveTo>
                    <a:pt x="41616" y="70329"/>
                  </a:moveTo>
                  <a:lnTo>
                    <a:pt x="37019" y="70329"/>
                  </a:lnTo>
                  <a:lnTo>
                    <a:pt x="37019" y="65731"/>
                  </a:lnTo>
                  <a:lnTo>
                    <a:pt x="41616" y="65731"/>
                  </a:lnTo>
                  <a:close/>
                  <a:moveTo>
                    <a:pt x="41616" y="65489"/>
                  </a:moveTo>
                  <a:lnTo>
                    <a:pt x="37019" y="65489"/>
                  </a:lnTo>
                  <a:lnTo>
                    <a:pt x="37019" y="60933"/>
                  </a:lnTo>
                  <a:lnTo>
                    <a:pt x="41616" y="60933"/>
                  </a:lnTo>
                  <a:close/>
                  <a:moveTo>
                    <a:pt x="41616" y="60691"/>
                  </a:moveTo>
                  <a:lnTo>
                    <a:pt x="37019" y="60691"/>
                  </a:lnTo>
                  <a:lnTo>
                    <a:pt x="37019" y="56134"/>
                  </a:lnTo>
                  <a:lnTo>
                    <a:pt x="41616" y="56134"/>
                  </a:lnTo>
                  <a:close/>
                  <a:moveTo>
                    <a:pt x="41616" y="55892"/>
                  </a:moveTo>
                  <a:lnTo>
                    <a:pt x="37019" y="55892"/>
                  </a:lnTo>
                  <a:lnTo>
                    <a:pt x="37019" y="51295"/>
                  </a:lnTo>
                  <a:lnTo>
                    <a:pt x="41616" y="51295"/>
                  </a:lnTo>
                  <a:close/>
                  <a:moveTo>
                    <a:pt x="41616" y="51053"/>
                  </a:moveTo>
                  <a:lnTo>
                    <a:pt x="37019" y="51053"/>
                  </a:lnTo>
                  <a:lnTo>
                    <a:pt x="37019" y="46496"/>
                  </a:lnTo>
                  <a:lnTo>
                    <a:pt x="41616" y="46496"/>
                  </a:lnTo>
                  <a:close/>
                  <a:moveTo>
                    <a:pt x="41616" y="46254"/>
                  </a:moveTo>
                  <a:lnTo>
                    <a:pt x="37019" y="46254"/>
                  </a:lnTo>
                  <a:lnTo>
                    <a:pt x="37019" y="41697"/>
                  </a:lnTo>
                  <a:lnTo>
                    <a:pt x="41616" y="41697"/>
                  </a:lnTo>
                  <a:close/>
                  <a:moveTo>
                    <a:pt x="41616" y="41455"/>
                  </a:moveTo>
                  <a:lnTo>
                    <a:pt x="37019" y="41455"/>
                  </a:lnTo>
                  <a:lnTo>
                    <a:pt x="37019" y="36858"/>
                  </a:lnTo>
                  <a:lnTo>
                    <a:pt x="41616" y="36858"/>
                  </a:lnTo>
                  <a:close/>
                  <a:moveTo>
                    <a:pt x="41616" y="36616"/>
                  </a:moveTo>
                  <a:lnTo>
                    <a:pt x="37019" y="36616"/>
                  </a:lnTo>
                  <a:lnTo>
                    <a:pt x="37019" y="32059"/>
                  </a:lnTo>
                  <a:lnTo>
                    <a:pt x="41616" y="32059"/>
                  </a:lnTo>
                  <a:close/>
                  <a:moveTo>
                    <a:pt x="41616" y="31817"/>
                  </a:moveTo>
                  <a:lnTo>
                    <a:pt x="37019" y="31817"/>
                  </a:lnTo>
                  <a:lnTo>
                    <a:pt x="37019" y="27220"/>
                  </a:lnTo>
                  <a:lnTo>
                    <a:pt x="41616" y="27220"/>
                  </a:lnTo>
                  <a:close/>
                  <a:moveTo>
                    <a:pt x="41616" y="26978"/>
                  </a:moveTo>
                  <a:lnTo>
                    <a:pt x="37019" y="26978"/>
                  </a:lnTo>
                  <a:lnTo>
                    <a:pt x="37019" y="22421"/>
                  </a:lnTo>
                  <a:lnTo>
                    <a:pt x="41616" y="22421"/>
                  </a:lnTo>
                  <a:close/>
                  <a:moveTo>
                    <a:pt x="41616" y="22179"/>
                  </a:moveTo>
                  <a:lnTo>
                    <a:pt x="37019" y="22179"/>
                  </a:lnTo>
                  <a:lnTo>
                    <a:pt x="37019" y="17622"/>
                  </a:lnTo>
                  <a:lnTo>
                    <a:pt x="41616" y="17622"/>
                  </a:lnTo>
                  <a:close/>
                  <a:moveTo>
                    <a:pt x="41616" y="17380"/>
                  </a:moveTo>
                  <a:lnTo>
                    <a:pt x="37019" y="17380"/>
                  </a:lnTo>
                  <a:lnTo>
                    <a:pt x="37019" y="12783"/>
                  </a:lnTo>
                  <a:lnTo>
                    <a:pt x="41616" y="12783"/>
                  </a:lnTo>
                  <a:close/>
                  <a:moveTo>
                    <a:pt x="41616" y="12541"/>
                  </a:moveTo>
                  <a:lnTo>
                    <a:pt x="37019" y="12541"/>
                  </a:lnTo>
                  <a:lnTo>
                    <a:pt x="37019" y="7985"/>
                  </a:lnTo>
                  <a:lnTo>
                    <a:pt x="41616" y="7985"/>
                  </a:lnTo>
                  <a:close/>
                  <a:moveTo>
                    <a:pt x="41616" y="7743"/>
                  </a:moveTo>
                  <a:lnTo>
                    <a:pt x="37019" y="7743"/>
                  </a:lnTo>
                  <a:lnTo>
                    <a:pt x="37019" y="3307"/>
                  </a:lnTo>
                  <a:lnTo>
                    <a:pt x="41616" y="3307"/>
                  </a:lnTo>
                  <a:lnTo>
                    <a:pt x="41616" y="7904"/>
                  </a:lnTo>
                  <a:close/>
                  <a:moveTo>
                    <a:pt x="46415" y="89564"/>
                  </a:moveTo>
                  <a:lnTo>
                    <a:pt x="41858" y="89564"/>
                  </a:lnTo>
                  <a:lnTo>
                    <a:pt x="41858" y="84967"/>
                  </a:lnTo>
                  <a:lnTo>
                    <a:pt x="46415" y="84967"/>
                  </a:lnTo>
                  <a:close/>
                  <a:moveTo>
                    <a:pt x="46415" y="84725"/>
                  </a:moveTo>
                  <a:lnTo>
                    <a:pt x="41858" y="84725"/>
                  </a:lnTo>
                  <a:lnTo>
                    <a:pt x="41858" y="80168"/>
                  </a:lnTo>
                  <a:lnTo>
                    <a:pt x="46415" y="80168"/>
                  </a:lnTo>
                  <a:close/>
                  <a:moveTo>
                    <a:pt x="46415" y="79926"/>
                  </a:moveTo>
                  <a:lnTo>
                    <a:pt x="41858" y="79926"/>
                  </a:lnTo>
                  <a:lnTo>
                    <a:pt x="41858" y="75329"/>
                  </a:lnTo>
                  <a:lnTo>
                    <a:pt x="46415" y="75329"/>
                  </a:lnTo>
                  <a:close/>
                  <a:moveTo>
                    <a:pt x="46415" y="75087"/>
                  </a:moveTo>
                  <a:lnTo>
                    <a:pt x="41858" y="75087"/>
                  </a:lnTo>
                  <a:lnTo>
                    <a:pt x="41858" y="70530"/>
                  </a:lnTo>
                  <a:lnTo>
                    <a:pt x="46415" y="70530"/>
                  </a:lnTo>
                  <a:close/>
                  <a:moveTo>
                    <a:pt x="46415" y="70288"/>
                  </a:moveTo>
                  <a:lnTo>
                    <a:pt x="41858" y="70288"/>
                  </a:lnTo>
                  <a:lnTo>
                    <a:pt x="41858" y="65731"/>
                  </a:lnTo>
                  <a:lnTo>
                    <a:pt x="46415" y="65731"/>
                  </a:lnTo>
                  <a:close/>
                  <a:moveTo>
                    <a:pt x="46415" y="65489"/>
                  </a:moveTo>
                  <a:lnTo>
                    <a:pt x="41858" y="65489"/>
                  </a:lnTo>
                  <a:lnTo>
                    <a:pt x="41858" y="60892"/>
                  </a:lnTo>
                  <a:lnTo>
                    <a:pt x="46415" y="60892"/>
                  </a:lnTo>
                  <a:close/>
                  <a:moveTo>
                    <a:pt x="46415" y="60650"/>
                  </a:moveTo>
                  <a:lnTo>
                    <a:pt x="41858" y="60650"/>
                  </a:lnTo>
                  <a:lnTo>
                    <a:pt x="41858" y="56093"/>
                  </a:lnTo>
                  <a:lnTo>
                    <a:pt x="46415" y="56093"/>
                  </a:lnTo>
                  <a:close/>
                  <a:moveTo>
                    <a:pt x="46415" y="55851"/>
                  </a:moveTo>
                  <a:lnTo>
                    <a:pt x="41858" y="55851"/>
                  </a:lnTo>
                  <a:lnTo>
                    <a:pt x="41858" y="51295"/>
                  </a:lnTo>
                  <a:lnTo>
                    <a:pt x="46415" y="51295"/>
                  </a:lnTo>
                  <a:close/>
                  <a:moveTo>
                    <a:pt x="46415" y="51053"/>
                  </a:moveTo>
                  <a:lnTo>
                    <a:pt x="41858" y="51053"/>
                  </a:lnTo>
                  <a:lnTo>
                    <a:pt x="41858" y="46456"/>
                  </a:lnTo>
                  <a:lnTo>
                    <a:pt x="46415" y="46456"/>
                  </a:lnTo>
                  <a:close/>
                  <a:moveTo>
                    <a:pt x="46415" y="46214"/>
                  </a:moveTo>
                  <a:lnTo>
                    <a:pt x="41858" y="46214"/>
                  </a:lnTo>
                  <a:lnTo>
                    <a:pt x="41858" y="41657"/>
                  </a:lnTo>
                  <a:lnTo>
                    <a:pt x="46415" y="41657"/>
                  </a:lnTo>
                  <a:close/>
                  <a:moveTo>
                    <a:pt x="46415" y="41415"/>
                  </a:moveTo>
                  <a:lnTo>
                    <a:pt x="41858" y="41415"/>
                  </a:lnTo>
                  <a:lnTo>
                    <a:pt x="41858" y="36858"/>
                  </a:lnTo>
                  <a:lnTo>
                    <a:pt x="46415" y="36858"/>
                  </a:lnTo>
                  <a:close/>
                  <a:moveTo>
                    <a:pt x="46415" y="36616"/>
                  </a:moveTo>
                  <a:lnTo>
                    <a:pt x="41858" y="36616"/>
                  </a:lnTo>
                  <a:lnTo>
                    <a:pt x="41858" y="32019"/>
                  </a:lnTo>
                  <a:lnTo>
                    <a:pt x="46415" y="32019"/>
                  </a:lnTo>
                  <a:close/>
                  <a:moveTo>
                    <a:pt x="46415" y="31777"/>
                  </a:moveTo>
                  <a:lnTo>
                    <a:pt x="41858" y="31777"/>
                  </a:lnTo>
                  <a:lnTo>
                    <a:pt x="41858" y="27220"/>
                  </a:lnTo>
                  <a:lnTo>
                    <a:pt x="46415" y="27220"/>
                  </a:lnTo>
                  <a:close/>
                  <a:moveTo>
                    <a:pt x="46415" y="26978"/>
                  </a:moveTo>
                  <a:lnTo>
                    <a:pt x="41858" y="26978"/>
                  </a:lnTo>
                  <a:lnTo>
                    <a:pt x="41858" y="22381"/>
                  </a:lnTo>
                  <a:lnTo>
                    <a:pt x="46415" y="22381"/>
                  </a:lnTo>
                  <a:close/>
                  <a:moveTo>
                    <a:pt x="46415" y="22139"/>
                  </a:moveTo>
                  <a:lnTo>
                    <a:pt x="41858" y="22139"/>
                  </a:lnTo>
                  <a:lnTo>
                    <a:pt x="41858" y="17582"/>
                  </a:lnTo>
                  <a:lnTo>
                    <a:pt x="46415" y="17582"/>
                  </a:lnTo>
                  <a:close/>
                  <a:moveTo>
                    <a:pt x="46415" y="17340"/>
                  </a:moveTo>
                  <a:lnTo>
                    <a:pt x="41858" y="17340"/>
                  </a:lnTo>
                  <a:lnTo>
                    <a:pt x="41858" y="12783"/>
                  </a:lnTo>
                  <a:lnTo>
                    <a:pt x="46415" y="12783"/>
                  </a:lnTo>
                  <a:close/>
                  <a:moveTo>
                    <a:pt x="46415" y="12541"/>
                  </a:moveTo>
                  <a:lnTo>
                    <a:pt x="41858" y="12541"/>
                  </a:lnTo>
                  <a:lnTo>
                    <a:pt x="41858" y="7944"/>
                  </a:lnTo>
                  <a:lnTo>
                    <a:pt x="46415" y="7944"/>
                  </a:lnTo>
                  <a:close/>
                  <a:moveTo>
                    <a:pt x="46415" y="7702"/>
                  </a:moveTo>
                  <a:lnTo>
                    <a:pt x="41858" y="7702"/>
                  </a:lnTo>
                  <a:lnTo>
                    <a:pt x="41858" y="3307"/>
                  </a:lnTo>
                  <a:lnTo>
                    <a:pt x="46415" y="3307"/>
                  </a:lnTo>
                  <a:lnTo>
                    <a:pt x="46415" y="7904"/>
                  </a:lnTo>
                  <a:close/>
                  <a:moveTo>
                    <a:pt x="51214" y="89524"/>
                  </a:moveTo>
                  <a:lnTo>
                    <a:pt x="46657" y="89524"/>
                  </a:lnTo>
                  <a:lnTo>
                    <a:pt x="46657" y="84967"/>
                  </a:lnTo>
                  <a:lnTo>
                    <a:pt x="51214" y="84967"/>
                  </a:lnTo>
                  <a:close/>
                  <a:moveTo>
                    <a:pt x="51214" y="84685"/>
                  </a:moveTo>
                  <a:lnTo>
                    <a:pt x="46657" y="84685"/>
                  </a:lnTo>
                  <a:lnTo>
                    <a:pt x="46657" y="80128"/>
                  </a:lnTo>
                  <a:lnTo>
                    <a:pt x="51214" y="80128"/>
                  </a:lnTo>
                  <a:close/>
                  <a:moveTo>
                    <a:pt x="51214" y="79886"/>
                  </a:moveTo>
                  <a:lnTo>
                    <a:pt x="46657" y="79886"/>
                  </a:lnTo>
                  <a:lnTo>
                    <a:pt x="46657" y="75329"/>
                  </a:lnTo>
                  <a:lnTo>
                    <a:pt x="51214" y="75329"/>
                  </a:lnTo>
                  <a:close/>
                  <a:moveTo>
                    <a:pt x="51214" y="75087"/>
                  </a:moveTo>
                  <a:lnTo>
                    <a:pt x="46657" y="75087"/>
                  </a:lnTo>
                  <a:lnTo>
                    <a:pt x="46657" y="70490"/>
                  </a:lnTo>
                  <a:lnTo>
                    <a:pt x="51214" y="70490"/>
                  </a:lnTo>
                  <a:close/>
                  <a:moveTo>
                    <a:pt x="51214" y="70248"/>
                  </a:moveTo>
                  <a:lnTo>
                    <a:pt x="46657" y="70248"/>
                  </a:lnTo>
                  <a:lnTo>
                    <a:pt x="46657" y="65691"/>
                  </a:lnTo>
                  <a:lnTo>
                    <a:pt x="51214" y="65691"/>
                  </a:lnTo>
                  <a:close/>
                  <a:moveTo>
                    <a:pt x="51214" y="65449"/>
                  </a:moveTo>
                  <a:lnTo>
                    <a:pt x="46657" y="65449"/>
                  </a:lnTo>
                  <a:lnTo>
                    <a:pt x="46657" y="60892"/>
                  </a:lnTo>
                  <a:lnTo>
                    <a:pt x="51214" y="60892"/>
                  </a:lnTo>
                  <a:close/>
                  <a:moveTo>
                    <a:pt x="51214" y="60650"/>
                  </a:moveTo>
                  <a:lnTo>
                    <a:pt x="46657" y="60650"/>
                  </a:lnTo>
                  <a:lnTo>
                    <a:pt x="46657" y="56053"/>
                  </a:lnTo>
                  <a:lnTo>
                    <a:pt x="51214" y="56053"/>
                  </a:lnTo>
                  <a:close/>
                  <a:moveTo>
                    <a:pt x="51214" y="55811"/>
                  </a:moveTo>
                  <a:lnTo>
                    <a:pt x="46657" y="55811"/>
                  </a:lnTo>
                  <a:lnTo>
                    <a:pt x="46657" y="51254"/>
                  </a:lnTo>
                  <a:lnTo>
                    <a:pt x="51214" y="51254"/>
                  </a:lnTo>
                  <a:close/>
                  <a:moveTo>
                    <a:pt x="51214" y="51012"/>
                  </a:moveTo>
                  <a:lnTo>
                    <a:pt x="46657" y="51012"/>
                  </a:lnTo>
                  <a:lnTo>
                    <a:pt x="46657" y="46456"/>
                  </a:lnTo>
                  <a:lnTo>
                    <a:pt x="51214" y="46456"/>
                  </a:lnTo>
                  <a:close/>
                  <a:moveTo>
                    <a:pt x="51214" y="46214"/>
                  </a:moveTo>
                  <a:lnTo>
                    <a:pt x="46657" y="46214"/>
                  </a:lnTo>
                  <a:lnTo>
                    <a:pt x="46657" y="41616"/>
                  </a:lnTo>
                  <a:lnTo>
                    <a:pt x="51214" y="41616"/>
                  </a:lnTo>
                  <a:close/>
                  <a:moveTo>
                    <a:pt x="51214" y="41374"/>
                  </a:moveTo>
                  <a:lnTo>
                    <a:pt x="46657" y="41374"/>
                  </a:lnTo>
                  <a:lnTo>
                    <a:pt x="46657" y="36818"/>
                  </a:lnTo>
                  <a:lnTo>
                    <a:pt x="51214" y="36818"/>
                  </a:lnTo>
                  <a:close/>
                  <a:moveTo>
                    <a:pt x="51214" y="36576"/>
                  </a:moveTo>
                  <a:lnTo>
                    <a:pt x="46657" y="36576"/>
                  </a:lnTo>
                  <a:lnTo>
                    <a:pt x="46657" y="32019"/>
                  </a:lnTo>
                  <a:lnTo>
                    <a:pt x="51214" y="32019"/>
                  </a:lnTo>
                  <a:close/>
                  <a:moveTo>
                    <a:pt x="51214" y="31777"/>
                  </a:moveTo>
                  <a:lnTo>
                    <a:pt x="46657" y="31777"/>
                  </a:lnTo>
                  <a:lnTo>
                    <a:pt x="46657" y="27180"/>
                  </a:lnTo>
                  <a:lnTo>
                    <a:pt x="51214" y="27180"/>
                  </a:lnTo>
                  <a:close/>
                  <a:moveTo>
                    <a:pt x="51214" y="26938"/>
                  </a:moveTo>
                  <a:lnTo>
                    <a:pt x="46657" y="26938"/>
                  </a:lnTo>
                  <a:lnTo>
                    <a:pt x="46657" y="22381"/>
                  </a:lnTo>
                  <a:lnTo>
                    <a:pt x="51214" y="22381"/>
                  </a:lnTo>
                  <a:close/>
                  <a:moveTo>
                    <a:pt x="51214" y="22139"/>
                  </a:moveTo>
                  <a:lnTo>
                    <a:pt x="46657" y="22139"/>
                  </a:lnTo>
                  <a:lnTo>
                    <a:pt x="46657" y="17582"/>
                  </a:lnTo>
                  <a:lnTo>
                    <a:pt x="51214" y="17582"/>
                  </a:lnTo>
                  <a:close/>
                  <a:moveTo>
                    <a:pt x="51214" y="17340"/>
                  </a:moveTo>
                  <a:lnTo>
                    <a:pt x="46657" y="17340"/>
                  </a:lnTo>
                  <a:lnTo>
                    <a:pt x="46657" y="12743"/>
                  </a:lnTo>
                  <a:lnTo>
                    <a:pt x="51214" y="12743"/>
                  </a:lnTo>
                  <a:close/>
                  <a:moveTo>
                    <a:pt x="51214" y="12501"/>
                  </a:moveTo>
                  <a:lnTo>
                    <a:pt x="46657" y="12501"/>
                  </a:lnTo>
                  <a:lnTo>
                    <a:pt x="46657" y="7944"/>
                  </a:lnTo>
                  <a:lnTo>
                    <a:pt x="51214" y="7944"/>
                  </a:lnTo>
                  <a:close/>
                  <a:moveTo>
                    <a:pt x="51214" y="7702"/>
                  </a:moveTo>
                  <a:lnTo>
                    <a:pt x="46657" y="7702"/>
                  </a:lnTo>
                  <a:lnTo>
                    <a:pt x="46657" y="3307"/>
                  </a:lnTo>
                  <a:lnTo>
                    <a:pt x="51214" y="3307"/>
                  </a:lnTo>
                  <a:lnTo>
                    <a:pt x="51214" y="7904"/>
                  </a:lnTo>
                  <a:close/>
                  <a:moveTo>
                    <a:pt x="56053" y="89483"/>
                  </a:moveTo>
                  <a:lnTo>
                    <a:pt x="51456" y="89483"/>
                  </a:lnTo>
                  <a:lnTo>
                    <a:pt x="51456" y="84927"/>
                  </a:lnTo>
                  <a:lnTo>
                    <a:pt x="56053" y="84927"/>
                  </a:lnTo>
                  <a:close/>
                  <a:moveTo>
                    <a:pt x="56053" y="84685"/>
                  </a:moveTo>
                  <a:lnTo>
                    <a:pt x="51456" y="84685"/>
                  </a:lnTo>
                  <a:lnTo>
                    <a:pt x="51456" y="80087"/>
                  </a:lnTo>
                  <a:lnTo>
                    <a:pt x="56053" y="80087"/>
                  </a:lnTo>
                  <a:close/>
                  <a:moveTo>
                    <a:pt x="56053" y="79845"/>
                  </a:moveTo>
                  <a:lnTo>
                    <a:pt x="51456" y="79845"/>
                  </a:lnTo>
                  <a:lnTo>
                    <a:pt x="51456" y="75289"/>
                  </a:lnTo>
                  <a:lnTo>
                    <a:pt x="56053" y="75289"/>
                  </a:lnTo>
                  <a:close/>
                  <a:moveTo>
                    <a:pt x="56053" y="75047"/>
                  </a:moveTo>
                  <a:lnTo>
                    <a:pt x="51456" y="75047"/>
                  </a:lnTo>
                  <a:lnTo>
                    <a:pt x="51456" y="70490"/>
                  </a:lnTo>
                  <a:lnTo>
                    <a:pt x="56053" y="70490"/>
                  </a:lnTo>
                  <a:close/>
                  <a:moveTo>
                    <a:pt x="56053" y="70248"/>
                  </a:moveTo>
                  <a:lnTo>
                    <a:pt x="51456" y="70248"/>
                  </a:lnTo>
                  <a:lnTo>
                    <a:pt x="51456" y="65651"/>
                  </a:lnTo>
                  <a:lnTo>
                    <a:pt x="56053" y="65651"/>
                  </a:lnTo>
                  <a:close/>
                  <a:moveTo>
                    <a:pt x="56053" y="65409"/>
                  </a:moveTo>
                  <a:lnTo>
                    <a:pt x="51456" y="65409"/>
                  </a:lnTo>
                  <a:lnTo>
                    <a:pt x="51456" y="60852"/>
                  </a:lnTo>
                  <a:lnTo>
                    <a:pt x="56053" y="60852"/>
                  </a:lnTo>
                  <a:close/>
                  <a:moveTo>
                    <a:pt x="56053" y="60610"/>
                  </a:moveTo>
                  <a:lnTo>
                    <a:pt x="51456" y="60610"/>
                  </a:lnTo>
                  <a:lnTo>
                    <a:pt x="51456" y="56053"/>
                  </a:lnTo>
                  <a:lnTo>
                    <a:pt x="56053" y="56053"/>
                  </a:lnTo>
                  <a:close/>
                  <a:moveTo>
                    <a:pt x="56053" y="55811"/>
                  </a:moveTo>
                  <a:lnTo>
                    <a:pt x="51456" y="55811"/>
                  </a:lnTo>
                  <a:lnTo>
                    <a:pt x="51456" y="51214"/>
                  </a:lnTo>
                  <a:lnTo>
                    <a:pt x="56053" y="51214"/>
                  </a:lnTo>
                  <a:close/>
                  <a:moveTo>
                    <a:pt x="56053" y="50972"/>
                  </a:moveTo>
                  <a:lnTo>
                    <a:pt x="51456" y="50972"/>
                  </a:lnTo>
                  <a:lnTo>
                    <a:pt x="51456" y="46415"/>
                  </a:lnTo>
                  <a:lnTo>
                    <a:pt x="56053" y="46415"/>
                  </a:lnTo>
                  <a:close/>
                  <a:moveTo>
                    <a:pt x="56053" y="46173"/>
                  </a:moveTo>
                  <a:lnTo>
                    <a:pt x="51456" y="46173"/>
                  </a:lnTo>
                  <a:lnTo>
                    <a:pt x="51456" y="41616"/>
                  </a:lnTo>
                  <a:lnTo>
                    <a:pt x="56053" y="41616"/>
                  </a:lnTo>
                  <a:close/>
                  <a:moveTo>
                    <a:pt x="56053" y="41374"/>
                  </a:moveTo>
                  <a:lnTo>
                    <a:pt x="51456" y="41374"/>
                  </a:lnTo>
                  <a:lnTo>
                    <a:pt x="51456" y="36777"/>
                  </a:lnTo>
                  <a:lnTo>
                    <a:pt x="56053" y="36777"/>
                  </a:lnTo>
                  <a:close/>
                  <a:moveTo>
                    <a:pt x="56053" y="36535"/>
                  </a:moveTo>
                  <a:lnTo>
                    <a:pt x="51456" y="36535"/>
                  </a:lnTo>
                  <a:lnTo>
                    <a:pt x="51456" y="31978"/>
                  </a:lnTo>
                  <a:lnTo>
                    <a:pt x="56053" y="31978"/>
                  </a:lnTo>
                  <a:close/>
                  <a:moveTo>
                    <a:pt x="56053" y="31737"/>
                  </a:moveTo>
                  <a:lnTo>
                    <a:pt x="51456" y="31737"/>
                  </a:lnTo>
                  <a:lnTo>
                    <a:pt x="51456" y="27180"/>
                  </a:lnTo>
                  <a:lnTo>
                    <a:pt x="56053" y="27180"/>
                  </a:lnTo>
                  <a:close/>
                  <a:moveTo>
                    <a:pt x="56053" y="26938"/>
                  </a:moveTo>
                  <a:lnTo>
                    <a:pt x="51456" y="26938"/>
                  </a:lnTo>
                  <a:lnTo>
                    <a:pt x="51456" y="22341"/>
                  </a:lnTo>
                  <a:lnTo>
                    <a:pt x="56053" y="22341"/>
                  </a:lnTo>
                  <a:close/>
                  <a:moveTo>
                    <a:pt x="56053" y="22099"/>
                  </a:moveTo>
                  <a:lnTo>
                    <a:pt x="51456" y="22099"/>
                  </a:lnTo>
                  <a:lnTo>
                    <a:pt x="51456" y="17542"/>
                  </a:lnTo>
                  <a:lnTo>
                    <a:pt x="56053" y="17542"/>
                  </a:lnTo>
                  <a:close/>
                  <a:moveTo>
                    <a:pt x="56053" y="17300"/>
                  </a:moveTo>
                  <a:lnTo>
                    <a:pt x="51456" y="17300"/>
                  </a:lnTo>
                  <a:lnTo>
                    <a:pt x="51456" y="12743"/>
                  </a:lnTo>
                  <a:lnTo>
                    <a:pt x="56053" y="12743"/>
                  </a:lnTo>
                  <a:close/>
                  <a:moveTo>
                    <a:pt x="56053" y="12501"/>
                  </a:moveTo>
                  <a:lnTo>
                    <a:pt x="51456" y="12501"/>
                  </a:lnTo>
                  <a:lnTo>
                    <a:pt x="51456" y="7904"/>
                  </a:lnTo>
                  <a:lnTo>
                    <a:pt x="56053" y="7904"/>
                  </a:lnTo>
                  <a:close/>
                  <a:moveTo>
                    <a:pt x="56053" y="7662"/>
                  </a:moveTo>
                  <a:lnTo>
                    <a:pt x="51456" y="7662"/>
                  </a:lnTo>
                  <a:lnTo>
                    <a:pt x="51456" y="3307"/>
                  </a:lnTo>
                  <a:lnTo>
                    <a:pt x="56053" y="3307"/>
                  </a:lnTo>
                  <a:lnTo>
                    <a:pt x="56053" y="7904"/>
                  </a:lnTo>
                  <a:close/>
                  <a:moveTo>
                    <a:pt x="60852" y="89483"/>
                  </a:moveTo>
                  <a:lnTo>
                    <a:pt x="56295" y="89483"/>
                  </a:lnTo>
                  <a:lnTo>
                    <a:pt x="56295" y="84886"/>
                  </a:lnTo>
                  <a:lnTo>
                    <a:pt x="60852" y="84886"/>
                  </a:lnTo>
                  <a:close/>
                  <a:moveTo>
                    <a:pt x="60852" y="84644"/>
                  </a:moveTo>
                  <a:lnTo>
                    <a:pt x="56295" y="84644"/>
                  </a:lnTo>
                  <a:lnTo>
                    <a:pt x="56295" y="80087"/>
                  </a:lnTo>
                  <a:lnTo>
                    <a:pt x="60852" y="80087"/>
                  </a:lnTo>
                  <a:close/>
                  <a:moveTo>
                    <a:pt x="60852" y="79845"/>
                  </a:moveTo>
                  <a:lnTo>
                    <a:pt x="56295" y="79845"/>
                  </a:lnTo>
                  <a:lnTo>
                    <a:pt x="56295" y="75248"/>
                  </a:lnTo>
                  <a:lnTo>
                    <a:pt x="60852" y="75248"/>
                  </a:lnTo>
                  <a:close/>
                  <a:moveTo>
                    <a:pt x="60852" y="75006"/>
                  </a:moveTo>
                  <a:lnTo>
                    <a:pt x="56295" y="75006"/>
                  </a:lnTo>
                  <a:lnTo>
                    <a:pt x="56295" y="70449"/>
                  </a:lnTo>
                  <a:lnTo>
                    <a:pt x="60852" y="70449"/>
                  </a:lnTo>
                  <a:close/>
                  <a:moveTo>
                    <a:pt x="60852" y="70208"/>
                  </a:moveTo>
                  <a:lnTo>
                    <a:pt x="56295" y="70208"/>
                  </a:lnTo>
                  <a:lnTo>
                    <a:pt x="56295" y="65651"/>
                  </a:lnTo>
                  <a:lnTo>
                    <a:pt x="60852" y="65651"/>
                  </a:lnTo>
                  <a:close/>
                  <a:moveTo>
                    <a:pt x="60852" y="65409"/>
                  </a:moveTo>
                  <a:lnTo>
                    <a:pt x="56295" y="65409"/>
                  </a:lnTo>
                  <a:lnTo>
                    <a:pt x="56295" y="60812"/>
                  </a:lnTo>
                  <a:lnTo>
                    <a:pt x="60852" y="60812"/>
                  </a:lnTo>
                  <a:close/>
                  <a:moveTo>
                    <a:pt x="60852" y="60570"/>
                  </a:moveTo>
                  <a:lnTo>
                    <a:pt x="56295" y="60570"/>
                  </a:lnTo>
                  <a:lnTo>
                    <a:pt x="56295" y="56013"/>
                  </a:lnTo>
                  <a:lnTo>
                    <a:pt x="60852" y="56013"/>
                  </a:lnTo>
                  <a:close/>
                  <a:moveTo>
                    <a:pt x="60852" y="55771"/>
                  </a:moveTo>
                  <a:lnTo>
                    <a:pt x="56295" y="55771"/>
                  </a:lnTo>
                  <a:lnTo>
                    <a:pt x="56295" y="51214"/>
                  </a:lnTo>
                  <a:lnTo>
                    <a:pt x="60852" y="51214"/>
                  </a:lnTo>
                  <a:close/>
                  <a:moveTo>
                    <a:pt x="60852" y="50972"/>
                  </a:moveTo>
                  <a:lnTo>
                    <a:pt x="56295" y="50972"/>
                  </a:lnTo>
                  <a:lnTo>
                    <a:pt x="56295" y="46375"/>
                  </a:lnTo>
                  <a:lnTo>
                    <a:pt x="60852" y="46375"/>
                  </a:lnTo>
                  <a:close/>
                  <a:moveTo>
                    <a:pt x="60852" y="46133"/>
                  </a:moveTo>
                  <a:lnTo>
                    <a:pt x="56295" y="46133"/>
                  </a:lnTo>
                  <a:lnTo>
                    <a:pt x="56295" y="41576"/>
                  </a:lnTo>
                  <a:lnTo>
                    <a:pt x="60852" y="41576"/>
                  </a:lnTo>
                  <a:close/>
                  <a:moveTo>
                    <a:pt x="60852" y="41334"/>
                  </a:moveTo>
                  <a:lnTo>
                    <a:pt x="56295" y="41334"/>
                  </a:lnTo>
                  <a:lnTo>
                    <a:pt x="56295" y="36777"/>
                  </a:lnTo>
                  <a:lnTo>
                    <a:pt x="60852" y="36777"/>
                  </a:lnTo>
                  <a:close/>
                  <a:moveTo>
                    <a:pt x="60852" y="36535"/>
                  </a:moveTo>
                  <a:lnTo>
                    <a:pt x="56295" y="36535"/>
                  </a:lnTo>
                  <a:lnTo>
                    <a:pt x="56295" y="31938"/>
                  </a:lnTo>
                  <a:lnTo>
                    <a:pt x="60852" y="31938"/>
                  </a:lnTo>
                  <a:close/>
                  <a:moveTo>
                    <a:pt x="60852" y="31696"/>
                  </a:moveTo>
                  <a:lnTo>
                    <a:pt x="56295" y="31696"/>
                  </a:lnTo>
                  <a:lnTo>
                    <a:pt x="56295" y="27139"/>
                  </a:lnTo>
                  <a:lnTo>
                    <a:pt x="60852" y="27139"/>
                  </a:lnTo>
                  <a:close/>
                  <a:moveTo>
                    <a:pt x="60852" y="26897"/>
                  </a:moveTo>
                  <a:lnTo>
                    <a:pt x="56295" y="26897"/>
                  </a:lnTo>
                  <a:lnTo>
                    <a:pt x="56295" y="22341"/>
                  </a:lnTo>
                  <a:lnTo>
                    <a:pt x="60852" y="22341"/>
                  </a:lnTo>
                  <a:close/>
                  <a:moveTo>
                    <a:pt x="60852" y="22099"/>
                  </a:moveTo>
                  <a:lnTo>
                    <a:pt x="56295" y="22099"/>
                  </a:lnTo>
                  <a:lnTo>
                    <a:pt x="56295" y="17501"/>
                  </a:lnTo>
                  <a:lnTo>
                    <a:pt x="60852" y="17501"/>
                  </a:lnTo>
                  <a:close/>
                  <a:moveTo>
                    <a:pt x="60852" y="17260"/>
                  </a:moveTo>
                  <a:lnTo>
                    <a:pt x="56295" y="17260"/>
                  </a:lnTo>
                  <a:lnTo>
                    <a:pt x="56295" y="12703"/>
                  </a:lnTo>
                  <a:lnTo>
                    <a:pt x="60852" y="12703"/>
                  </a:lnTo>
                  <a:close/>
                  <a:moveTo>
                    <a:pt x="60852" y="12461"/>
                  </a:moveTo>
                  <a:lnTo>
                    <a:pt x="56295" y="12461"/>
                  </a:lnTo>
                  <a:lnTo>
                    <a:pt x="56295" y="7904"/>
                  </a:lnTo>
                  <a:lnTo>
                    <a:pt x="60852" y="7904"/>
                  </a:lnTo>
                  <a:close/>
                  <a:moveTo>
                    <a:pt x="60852" y="7662"/>
                  </a:moveTo>
                  <a:lnTo>
                    <a:pt x="56295" y="7662"/>
                  </a:lnTo>
                  <a:lnTo>
                    <a:pt x="56295" y="3307"/>
                  </a:lnTo>
                  <a:lnTo>
                    <a:pt x="60852" y="3307"/>
                  </a:lnTo>
                  <a:lnTo>
                    <a:pt x="60852" y="7904"/>
                  </a:lnTo>
                  <a:close/>
                  <a:moveTo>
                    <a:pt x="65651" y="84644"/>
                  </a:moveTo>
                  <a:lnTo>
                    <a:pt x="61094" y="84644"/>
                  </a:lnTo>
                  <a:lnTo>
                    <a:pt x="61094" y="80047"/>
                  </a:lnTo>
                  <a:lnTo>
                    <a:pt x="65651" y="80047"/>
                  </a:lnTo>
                  <a:close/>
                  <a:moveTo>
                    <a:pt x="65651" y="79805"/>
                  </a:moveTo>
                  <a:lnTo>
                    <a:pt x="61094" y="79805"/>
                  </a:lnTo>
                  <a:lnTo>
                    <a:pt x="61094" y="75248"/>
                  </a:lnTo>
                  <a:lnTo>
                    <a:pt x="65651" y="75248"/>
                  </a:lnTo>
                  <a:close/>
                  <a:moveTo>
                    <a:pt x="65651" y="75006"/>
                  </a:moveTo>
                  <a:lnTo>
                    <a:pt x="61094" y="75006"/>
                  </a:lnTo>
                  <a:lnTo>
                    <a:pt x="61094" y="70449"/>
                  </a:lnTo>
                  <a:lnTo>
                    <a:pt x="65651" y="70449"/>
                  </a:lnTo>
                  <a:close/>
                  <a:moveTo>
                    <a:pt x="65651" y="70208"/>
                  </a:moveTo>
                  <a:lnTo>
                    <a:pt x="61094" y="70208"/>
                  </a:lnTo>
                  <a:lnTo>
                    <a:pt x="61094" y="65610"/>
                  </a:lnTo>
                  <a:lnTo>
                    <a:pt x="65651" y="65610"/>
                  </a:lnTo>
                  <a:close/>
                  <a:moveTo>
                    <a:pt x="65651" y="65368"/>
                  </a:moveTo>
                  <a:lnTo>
                    <a:pt x="61094" y="65368"/>
                  </a:lnTo>
                  <a:lnTo>
                    <a:pt x="61094" y="60812"/>
                  </a:lnTo>
                  <a:lnTo>
                    <a:pt x="65651" y="60812"/>
                  </a:lnTo>
                  <a:close/>
                  <a:moveTo>
                    <a:pt x="65651" y="60570"/>
                  </a:moveTo>
                  <a:lnTo>
                    <a:pt x="61094" y="60570"/>
                  </a:lnTo>
                  <a:lnTo>
                    <a:pt x="61094" y="56013"/>
                  </a:lnTo>
                  <a:lnTo>
                    <a:pt x="65651" y="56013"/>
                  </a:lnTo>
                  <a:close/>
                  <a:moveTo>
                    <a:pt x="65651" y="55771"/>
                  </a:moveTo>
                  <a:lnTo>
                    <a:pt x="61094" y="55771"/>
                  </a:lnTo>
                  <a:lnTo>
                    <a:pt x="61094" y="51174"/>
                  </a:lnTo>
                  <a:lnTo>
                    <a:pt x="65651" y="51174"/>
                  </a:lnTo>
                  <a:close/>
                  <a:moveTo>
                    <a:pt x="65651" y="50932"/>
                  </a:moveTo>
                  <a:lnTo>
                    <a:pt x="61094" y="50932"/>
                  </a:lnTo>
                  <a:lnTo>
                    <a:pt x="61094" y="46375"/>
                  </a:lnTo>
                  <a:lnTo>
                    <a:pt x="65651" y="46375"/>
                  </a:lnTo>
                  <a:close/>
                  <a:moveTo>
                    <a:pt x="65651" y="46133"/>
                  </a:moveTo>
                  <a:lnTo>
                    <a:pt x="61094" y="46133"/>
                  </a:lnTo>
                  <a:lnTo>
                    <a:pt x="61094" y="41536"/>
                  </a:lnTo>
                  <a:lnTo>
                    <a:pt x="65651" y="41536"/>
                  </a:lnTo>
                  <a:close/>
                  <a:moveTo>
                    <a:pt x="65651" y="41294"/>
                  </a:moveTo>
                  <a:lnTo>
                    <a:pt x="61094" y="41294"/>
                  </a:lnTo>
                  <a:lnTo>
                    <a:pt x="61094" y="36737"/>
                  </a:lnTo>
                  <a:lnTo>
                    <a:pt x="65651" y="36737"/>
                  </a:lnTo>
                  <a:close/>
                  <a:moveTo>
                    <a:pt x="65651" y="36495"/>
                  </a:moveTo>
                  <a:lnTo>
                    <a:pt x="61094" y="36495"/>
                  </a:lnTo>
                  <a:lnTo>
                    <a:pt x="61094" y="31938"/>
                  </a:lnTo>
                  <a:lnTo>
                    <a:pt x="65651" y="31938"/>
                  </a:lnTo>
                  <a:close/>
                  <a:moveTo>
                    <a:pt x="65651" y="31696"/>
                  </a:moveTo>
                  <a:lnTo>
                    <a:pt x="61094" y="31696"/>
                  </a:lnTo>
                  <a:lnTo>
                    <a:pt x="61094" y="27099"/>
                  </a:lnTo>
                  <a:lnTo>
                    <a:pt x="65651" y="27099"/>
                  </a:lnTo>
                  <a:close/>
                  <a:moveTo>
                    <a:pt x="65651" y="26857"/>
                  </a:moveTo>
                  <a:lnTo>
                    <a:pt x="61094" y="26857"/>
                  </a:lnTo>
                  <a:lnTo>
                    <a:pt x="61094" y="22300"/>
                  </a:lnTo>
                  <a:lnTo>
                    <a:pt x="65651" y="22300"/>
                  </a:lnTo>
                  <a:close/>
                  <a:moveTo>
                    <a:pt x="65651" y="22058"/>
                  </a:moveTo>
                  <a:lnTo>
                    <a:pt x="61094" y="22058"/>
                  </a:lnTo>
                  <a:lnTo>
                    <a:pt x="61094" y="17501"/>
                  </a:lnTo>
                  <a:lnTo>
                    <a:pt x="65651" y="17501"/>
                  </a:lnTo>
                  <a:close/>
                  <a:moveTo>
                    <a:pt x="65651" y="17260"/>
                  </a:moveTo>
                  <a:lnTo>
                    <a:pt x="61094" y="17260"/>
                  </a:lnTo>
                  <a:lnTo>
                    <a:pt x="61094" y="12662"/>
                  </a:lnTo>
                  <a:lnTo>
                    <a:pt x="65651" y="12662"/>
                  </a:lnTo>
                  <a:close/>
                  <a:moveTo>
                    <a:pt x="65651" y="12420"/>
                  </a:moveTo>
                  <a:lnTo>
                    <a:pt x="61094" y="12420"/>
                  </a:lnTo>
                  <a:lnTo>
                    <a:pt x="61094" y="7864"/>
                  </a:lnTo>
                  <a:lnTo>
                    <a:pt x="65651" y="7864"/>
                  </a:lnTo>
                  <a:close/>
                  <a:moveTo>
                    <a:pt x="70490" y="84604"/>
                  </a:moveTo>
                  <a:lnTo>
                    <a:pt x="65893" y="84604"/>
                  </a:lnTo>
                  <a:lnTo>
                    <a:pt x="65893" y="80047"/>
                  </a:lnTo>
                  <a:lnTo>
                    <a:pt x="70490" y="80047"/>
                  </a:lnTo>
                  <a:close/>
                  <a:moveTo>
                    <a:pt x="70490" y="79805"/>
                  </a:moveTo>
                  <a:lnTo>
                    <a:pt x="65893" y="79805"/>
                  </a:lnTo>
                  <a:lnTo>
                    <a:pt x="65893" y="75208"/>
                  </a:lnTo>
                  <a:lnTo>
                    <a:pt x="70490" y="75208"/>
                  </a:lnTo>
                  <a:close/>
                  <a:moveTo>
                    <a:pt x="70490" y="74966"/>
                  </a:moveTo>
                  <a:lnTo>
                    <a:pt x="65893" y="74966"/>
                  </a:lnTo>
                  <a:lnTo>
                    <a:pt x="65893" y="70409"/>
                  </a:lnTo>
                  <a:lnTo>
                    <a:pt x="70490" y="70409"/>
                  </a:lnTo>
                  <a:close/>
                  <a:moveTo>
                    <a:pt x="70490" y="70167"/>
                  </a:moveTo>
                  <a:lnTo>
                    <a:pt x="65893" y="70167"/>
                  </a:lnTo>
                  <a:lnTo>
                    <a:pt x="65893" y="65610"/>
                  </a:lnTo>
                  <a:lnTo>
                    <a:pt x="70490" y="65610"/>
                  </a:lnTo>
                  <a:close/>
                  <a:moveTo>
                    <a:pt x="70490" y="65368"/>
                  </a:moveTo>
                  <a:lnTo>
                    <a:pt x="65893" y="65368"/>
                  </a:lnTo>
                  <a:lnTo>
                    <a:pt x="65893" y="60771"/>
                  </a:lnTo>
                  <a:lnTo>
                    <a:pt x="70490" y="60771"/>
                  </a:lnTo>
                  <a:close/>
                  <a:moveTo>
                    <a:pt x="70490" y="60529"/>
                  </a:moveTo>
                  <a:lnTo>
                    <a:pt x="65893" y="60529"/>
                  </a:lnTo>
                  <a:lnTo>
                    <a:pt x="65893" y="55972"/>
                  </a:lnTo>
                  <a:lnTo>
                    <a:pt x="70490" y="55972"/>
                  </a:lnTo>
                  <a:close/>
                  <a:moveTo>
                    <a:pt x="70490" y="55730"/>
                  </a:moveTo>
                  <a:lnTo>
                    <a:pt x="65893" y="55730"/>
                  </a:lnTo>
                  <a:lnTo>
                    <a:pt x="65893" y="51174"/>
                  </a:lnTo>
                  <a:lnTo>
                    <a:pt x="70490" y="51174"/>
                  </a:lnTo>
                  <a:close/>
                  <a:moveTo>
                    <a:pt x="70490" y="50932"/>
                  </a:moveTo>
                  <a:lnTo>
                    <a:pt x="65893" y="50932"/>
                  </a:lnTo>
                  <a:lnTo>
                    <a:pt x="65893" y="46335"/>
                  </a:lnTo>
                  <a:lnTo>
                    <a:pt x="70490" y="46335"/>
                  </a:lnTo>
                  <a:close/>
                  <a:moveTo>
                    <a:pt x="70490" y="46093"/>
                  </a:moveTo>
                  <a:lnTo>
                    <a:pt x="65893" y="46093"/>
                  </a:lnTo>
                  <a:lnTo>
                    <a:pt x="65893" y="41536"/>
                  </a:lnTo>
                  <a:lnTo>
                    <a:pt x="70490" y="41536"/>
                  </a:lnTo>
                  <a:close/>
                  <a:moveTo>
                    <a:pt x="70490" y="41294"/>
                  </a:moveTo>
                  <a:lnTo>
                    <a:pt x="65893" y="41294"/>
                  </a:lnTo>
                  <a:lnTo>
                    <a:pt x="65893" y="36737"/>
                  </a:lnTo>
                  <a:lnTo>
                    <a:pt x="70490" y="36737"/>
                  </a:lnTo>
                  <a:close/>
                  <a:moveTo>
                    <a:pt x="70490" y="36495"/>
                  </a:moveTo>
                  <a:lnTo>
                    <a:pt x="65893" y="36495"/>
                  </a:lnTo>
                  <a:lnTo>
                    <a:pt x="65893" y="31898"/>
                  </a:lnTo>
                  <a:lnTo>
                    <a:pt x="70490" y="31898"/>
                  </a:lnTo>
                  <a:close/>
                  <a:moveTo>
                    <a:pt x="70490" y="31656"/>
                  </a:moveTo>
                  <a:lnTo>
                    <a:pt x="65893" y="31656"/>
                  </a:lnTo>
                  <a:lnTo>
                    <a:pt x="65893" y="27099"/>
                  </a:lnTo>
                  <a:lnTo>
                    <a:pt x="70490" y="27099"/>
                  </a:lnTo>
                  <a:close/>
                  <a:moveTo>
                    <a:pt x="70490" y="26857"/>
                  </a:moveTo>
                  <a:lnTo>
                    <a:pt x="65893" y="26857"/>
                  </a:lnTo>
                  <a:lnTo>
                    <a:pt x="65893" y="22260"/>
                  </a:lnTo>
                  <a:lnTo>
                    <a:pt x="70490" y="22260"/>
                  </a:lnTo>
                  <a:close/>
                  <a:moveTo>
                    <a:pt x="70490" y="22018"/>
                  </a:moveTo>
                  <a:lnTo>
                    <a:pt x="65893" y="22018"/>
                  </a:lnTo>
                  <a:lnTo>
                    <a:pt x="65893" y="17461"/>
                  </a:lnTo>
                  <a:lnTo>
                    <a:pt x="70490" y="17461"/>
                  </a:lnTo>
                  <a:close/>
                  <a:moveTo>
                    <a:pt x="70490" y="17219"/>
                  </a:moveTo>
                  <a:lnTo>
                    <a:pt x="65893" y="17219"/>
                  </a:lnTo>
                  <a:lnTo>
                    <a:pt x="65893" y="12662"/>
                  </a:lnTo>
                  <a:lnTo>
                    <a:pt x="70490" y="12662"/>
                  </a:lnTo>
                  <a:close/>
                  <a:moveTo>
                    <a:pt x="70490" y="12420"/>
                  </a:moveTo>
                  <a:lnTo>
                    <a:pt x="65893" y="12420"/>
                  </a:lnTo>
                  <a:lnTo>
                    <a:pt x="65893" y="7823"/>
                  </a:lnTo>
                  <a:lnTo>
                    <a:pt x="70490" y="7823"/>
                  </a:lnTo>
                  <a:close/>
                  <a:moveTo>
                    <a:pt x="75289" y="79765"/>
                  </a:moveTo>
                  <a:lnTo>
                    <a:pt x="70732" y="79765"/>
                  </a:lnTo>
                  <a:lnTo>
                    <a:pt x="70732" y="75208"/>
                  </a:lnTo>
                  <a:lnTo>
                    <a:pt x="75289" y="75208"/>
                  </a:lnTo>
                  <a:close/>
                  <a:moveTo>
                    <a:pt x="75289" y="74966"/>
                  </a:moveTo>
                  <a:lnTo>
                    <a:pt x="70732" y="74966"/>
                  </a:lnTo>
                  <a:lnTo>
                    <a:pt x="70732" y="70409"/>
                  </a:lnTo>
                  <a:lnTo>
                    <a:pt x="75289" y="70409"/>
                  </a:lnTo>
                  <a:close/>
                  <a:moveTo>
                    <a:pt x="75289" y="70167"/>
                  </a:moveTo>
                  <a:lnTo>
                    <a:pt x="70732" y="70167"/>
                  </a:lnTo>
                  <a:lnTo>
                    <a:pt x="70732" y="65570"/>
                  </a:lnTo>
                  <a:lnTo>
                    <a:pt x="75289" y="65570"/>
                  </a:lnTo>
                  <a:close/>
                  <a:moveTo>
                    <a:pt x="75289" y="65328"/>
                  </a:moveTo>
                  <a:lnTo>
                    <a:pt x="70732" y="65328"/>
                  </a:lnTo>
                  <a:lnTo>
                    <a:pt x="70732" y="60771"/>
                  </a:lnTo>
                  <a:lnTo>
                    <a:pt x="75289" y="60771"/>
                  </a:lnTo>
                  <a:close/>
                  <a:moveTo>
                    <a:pt x="75289" y="60529"/>
                  </a:moveTo>
                  <a:lnTo>
                    <a:pt x="70732" y="60529"/>
                  </a:lnTo>
                  <a:lnTo>
                    <a:pt x="70732" y="55972"/>
                  </a:lnTo>
                  <a:lnTo>
                    <a:pt x="75289" y="55972"/>
                  </a:lnTo>
                  <a:close/>
                  <a:moveTo>
                    <a:pt x="75289" y="55730"/>
                  </a:moveTo>
                  <a:lnTo>
                    <a:pt x="70732" y="55730"/>
                  </a:lnTo>
                  <a:lnTo>
                    <a:pt x="70732" y="51133"/>
                  </a:lnTo>
                  <a:lnTo>
                    <a:pt x="75289" y="51133"/>
                  </a:lnTo>
                  <a:close/>
                  <a:moveTo>
                    <a:pt x="75289" y="50891"/>
                  </a:moveTo>
                  <a:lnTo>
                    <a:pt x="70732" y="50891"/>
                  </a:lnTo>
                  <a:lnTo>
                    <a:pt x="70732" y="46335"/>
                  </a:lnTo>
                  <a:lnTo>
                    <a:pt x="75289" y="46335"/>
                  </a:lnTo>
                  <a:close/>
                  <a:moveTo>
                    <a:pt x="75289" y="46093"/>
                  </a:moveTo>
                  <a:lnTo>
                    <a:pt x="70732" y="46093"/>
                  </a:lnTo>
                  <a:lnTo>
                    <a:pt x="70732" y="41495"/>
                  </a:lnTo>
                  <a:lnTo>
                    <a:pt x="75289" y="41495"/>
                  </a:lnTo>
                  <a:close/>
                  <a:moveTo>
                    <a:pt x="75289" y="41253"/>
                  </a:moveTo>
                  <a:lnTo>
                    <a:pt x="70732" y="41253"/>
                  </a:lnTo>
                  <a:lnTo>
                    <a:pt x="70732" y="36697"/>
                  </a:lnTo>
                  <a:lnTo>
                    <a:pt x="75289" y="36697"/>
                  </a:lnTo>
                  <a:close/>
                  <a:moveTo>
                    <a:pt x="75289" y="36455"/>
                  </a:moveTo>
                  <a:lnTo>
                    <a:pt x="70732" y="36455"/>
                  </a:lnTo>
                  <a:lnTo>
                    <a:pt x="70732" y="31898"/>
                  </a:lnTo>
                  <a:lnTo>
                    <a:pt x="75289" y="31898"/>
                  </a:lnTo>
                  <a:close/>
                  <a:moveTo>
                    <a:pt x="75289" y="31656"/>
                  </a:moveTo>
                  <a:lnTo>
                    <a:pt x="70732" y="31656"/>
                  </a:lnTo>
                  <a:lnTo>
                    <a:pt x="70732" y="27059"/>
                  </a:lnTo>
                  <a:lnTo>
                    <a:pt x="75289" y="27059"/>
                  </a:lnTo>
                  <a:close/>
                  <a:moveTo>
                    <a:pt x="75289" y="26817"/>
                  </a:moveTo>
                  <a:lnTo>
                    <a:pt x="70732" y="26817"/>
                  </a:lnTo>
                  <a:lnTo>
                    <a:pt x="70732" y="22260"/>
                  </a:lnTo>
                  <a:lnTo>
                    <a:pt x="75289" y="22260"/>
                  </a:lnTo>
                  <a:close/>
                  <a:moveTo>
                    <a:pt x="75289" y="22018"/>
                  </a:moveTo>
                  <a:lnTo>
                    <a:pt x="70732" y="22018"/>
                  </a:lnTo>
                  <a:lnTo>
                    <a:pt x="70732" y="17461"/>
                  </a:lnTo>
                  <a:lnTo>
                    <a:pt x="75289" y="17461"/>
                  </a:lnTo>
                  <a:close/>
                  <a:moveTo>
                    <a:pt x="75289" y="17219"/>
                  </a:moveTo>
                  <a:lnTo>
                    <a:pt x="70732" y="17219"/>
                  </a:lnTo>
                  <a:lnTo>
                    <a:pt x="70732" y="12622"/>
                  </a:lnTo>
                  <a:lnTo>
                    <a:pt x="75289" y="12622"/>
                  </a:lnTo>
                  <a:close/>
                  <a:moveTo>
                    <a:pt x="80087" y="74926"/>
                  </a:moveTo>
                  <a:lnTo>
                    <a:pt x="75531" y="74926"/>
                  </a:lnTo>
                  <a:lnTo>
                    <a:pt x="75531" y="70369"/>
                  </a:lnTo>
                  <a:lnTo>
                    <a:pt x="80087" y="70369"/>
                  </a:lnTo>
                  <a:close/>
                  <a:moveTo>
                    <a:pt x="80087" y="70127"/>
                  </a:moveTo>
                  <a:lnTo>
                    <a:pt x="75531" y="70127"/>
                  </a:lnTo>
                  <a:lnTo>
                    <a:pt x="75531" y="65570"/>
                  </a:lnTo>
                  <a:lnTo>
                    <a:pt x="80087" y="65570"/>
                  </a:lnTo>
                  <a:close/>
                  <a:moveTo>
                    <a:pt x="80087" y="65328"/>
                  </a:moveTo>
                  <a:lnTo>
                    <a:pt x="75531" y="65328"/>
                  </a:lnTo>
                  <a:lnTo>
                    <a:pt x="75531" y="60731"/>
                  </a:lnTo>
                  <a:lnTo>
                    <a:pt x="80087" y="60731"/>
                  </a:lnTo>
                  <a:close/>
                  <a:moveTo>
                    <a:pt x="80087" y="60489"/>
                  </a:moveTo>
                  <a:lnTo>
                    <a:pt x="75531" y="60489"/>
                  </a:lnTo>
                  <a:lnTo>
                    <a:pt x="75531" y="55932"/>
                  </a:lnTo>
                  <a:lnTo>
                    <a:pt x="80087" y="55932"/>
                  </a:lnTo>
                  <a:close/>
                  <a:moveTo>
                    <a:pt x="80087" y="55690"/>
                  </a:moveTo>
                  <a:lnTo>
                    <a:pt x="75531" y="55690"/>
                  </a:lnTo>
                  <a:lnTo>
                    <a:pt x="75531" y="51133"/>
                  </a:lnTo>
                  <a:lnTo>
                    <a:pt x="80087" y="51133"/>
                  </a:lnTo>
                  <a:close/>
                  <a:moveTo>
                    <a:pt x="80087" y="50891"/>
                  </a:moveTo>
                  <a:lnTo>
                    <a:pt x="75531" y="50891"/>
                  </a:lnTo>
                  <a:lnTo>
                    <a:pt x="75531" y="46294"/>
                  </a:lnTo>
                  <a:lnTo>
                    <a:pt x="80087" y="46294"/>
                  </a:lnTo>
                  <a:close/>
                  <a:moveTo>
                    <a:pt x="80087" y="46052"/>
                  </a:moveTo>
                  <a:lnTo>
                    <a:pt x="75531" y="46052"/>
                  </a:lnTo>
                  <a:lnTo>
                    <a:pt x="75531" y="41495"/>
                  </a:lnTo>
                  <a:lnTo>
                    <a:pt x="80087" y="41495"/>
                  </a:lnTo>
                  <a:close/>
                  <a:moveTo>
                    <a:pt x="80087" y="41253"/>
                  </a:moveTo>
                  <a:lnTo>
                    <a:pt x="75531" y="41253"/>
                  </a:lnTo>
                  <a:lnTo>
                    <a:pt x="75531" y="36697"/>
                  </a:lnTo>
                  <a:lnTo>
                    <a:pt x="80087" y="36697"/>
                  </a:lnTo>
                  <a:close/>
                  <a:moveTo>
                    <a:pt x="80087" y="36455"/>
                  </a:moveTo>
                  <a:lnTo>
                    <a:pt x="75531" y="36455"/>
                  </a:lnTo>
                  <a:lnTo>
                    <a:pt x="75531" y="31858"/>
                  </a:lnTo>
                  <a:lnTo>
                    <a:pt x="80087" y="31858"/>
                  </a:lnTo>
                  <a:close/>
                  <a:moveTo>
                    <a:pt x="80087" y="31616"/>
                  </a:moveTo>
                  <a:lnTo>
                    <a:pt x="75531" y="31616"/>
                  </a:lnTo>
                  <a:lnTo>
                    <a:pt x="75531" y="27059"/>
                  </a:lnTo>
                  <a:lnTo>
                    <a:pt x="80087" y="27059"/>
                  </a:lnTo>
                  <a:close/>
                  <a:moveTo>
                    <a:pt x="80087" y="26817"/>
                  </a:moveTo>
                  <a:lnTo>
                    <a:pt x="75531" y="26817"/>
                  </a:lnTo>
                  <a:lnTo>
                    <a:pt x="75531" y="22260"/>
                  </a:lnTo>
                  <a:lnTo>
                    <a:pt x="80087" y="22260"/>
                  </a:lnTo>
                  <a:close/>
                  <a:moveTo>
                    <a:pt x="80087" y="22018"/>
                  </a:moveTo>
                  <a:lnTo>
                    <a:pt x="75531" y="22018"/>
                  </a:lnTo>
                  <a:lnTo>
                    <a:pt x="75531" y="17421"/>
                  </a:lnTo>
                  <a:lnTo>
                    <a:pt x="80087" y="17421"/>
                  </a:lnTo>
                  <a:close/>
                  <a:moveTo>
                    <a:pt x="84886" y="70127"/>
                  </a:moveTo>
                  <a:lnTo>
                    <a:pt x="80329" y="70127"/>
                  </a:lnTo>
                  <a:lnTo>
                    <a:pt x="80329" y="65530"/>
                  </a:lnTo>
                  <a:lnTo>
                    <a:pt x="84886" y="65530"/>
                  </a:lnTo>
                  <a:close/>
                  <a:moveTo>
                    <a:pt x="84886" y="65288"/>
                  </a:moveTo>
                  <a:lnTo>
                    <a:pt x="80329" y="65288"/>
                  </a:lnTo>
                  <a:lnTo>
                    <a:pt x="80329" y="60731"/>
                  </a:lnTo>
                  <a:lnTo>
                    <a:pt x="84886" y="60731"/>
                  </a:lnTo>
                  <a:close/>
                  <a:moveTo>
                    <a:pt x="84886" y="60489"/>
                  </a:moveTo>
                  <a:lnTo>
                    <a:pt x="80329" y="60489"/>
                  </a:lnTo>
                  <a:lnTo>
                    <a:pt x="80329" y="55932"/>
                  </a:lnTo>
                  <a:lnTo>
                    <a:pt x="84886" y="55932"/>
                  </a:lnTo>
                  <a:close/>
                  <a:moveTo>
                    <a:pt x="84886" y="55690"/>
                  </a:moveTo>
                  <a:lnTo>
                    <a:pt x="80329" y="55690"/>
                  </a:lnTo>
                  <a:lnTo>
                    <a:pt x="80329" y="51093"/>
                  </a:lnTo>
                  <a:lnTo>
                    <a:pt x="84886" y="51093"/>
                  </a:lnTo>
                  <a:close/>
                  <a:moveTo>
                    <a:pt x="84886" y="50851"/>
                  </a:moveTo>
                  <a:lnTo>
                    <a:pt x="80329" y="50851"/>
                  </a:lnTo>
                  <a:lnTo>
                    <a:pt x="80329" y="46294"/>
                  </a:lnTo>
                  <a:lnTo>
                    <a:pt x="84886" y="46294"/>
                  </a:lnTo>
                  <a:close/>
                  <a:moveTo>
                    <a:pt x="84886" y="46052"/>
                  </a:moveTo>
                  <a:lnTo>
                    <a:pt x="80329" y="46052"/>
                  </a:lnTo>
                  <a:lnTo>
                    <a:pt x="80329" y="41495"/>
                  </a:lnTo>
                  <a:lnTo>
                    <a:pt x="84886" y="41495"/>
                  </a:lnTo>
                  <a:close/>
                  <a:moveTo>
                    <a:pt x="84886" y="41253"/>
                  </a:moveTo>
                  <a:lnTo>
                    <a:pt x="80329" y="41253"/>
                  </a:lnTo>
                  <a:lnTo>
                    <a:pt x="80329" y="36656"/>
                  </a:lnTo>
                  <a:lnTo>
                    <a:pt x="84886" y="36656"/>
                  </a:lnTo>
                  <a:close/>
                  <a:moveTo>
                    <a:pt x="84886" y="36414"/>
                  </a:moveTo>
                  <a:lnTo>
                    <a:pt x="80329" y="36414"/>
                  </a:lnTo>
                  <a:lnTo>
                    <a:pt x="80329" y="31858"/>
                  </a:lnTo>
                  <a:lnTo>
                    <a:pt x="84886" y="31858"/>
                  </a:lnTo>
                  <a:close/>
                  <a:moveTo>
                    <a:pt x="84886" y="31616"/>
                  </a:moveTo>
                  <a:lnTo>
                    <a:pt x="80329" y="31616"/>
                  </a:lnTo>
                  <a:lnTo>
                    <a:pt x="80329" y="27018"/>
                  </a:lnTo>
                  <a:lnTo>
                    <a:pt x="84886" y="27018"/>
                  </a:lnTo>
                  <a:close/>
                  <a:moveTo>
                    <a:pt x="84886" y="26776"/>
                  </a:moveTo>
                  <a:lnTo>
                    <a:pt x="80329" y="26776"/>
                  </a:lnTo>
                  <a:lnTo>
                    <a:pt x="80329" y="22220"/>
                  </a:lnTo>
                  <a:lnTo>
                    <a:pt x="84886" y="222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3" name="Google Shape;1113;p43"/>
          <p:cNvGrpSpPr/>
          <p:nvPr/>
        </p:nvGrpSpPr>
        <p:grpSpPr>
          <a:xfrm>
            <a:off x="2035713" y="-744737"/>
            <a:ext cx="1885275" cy="1884250"/>
            <a:chOff x="2609275" y="3149350"/>
            <a:chExt cx="1885275" cy="1884250"/>
          </a:xfrm>
        </p:grpSpPr>
        <p:sp>
          <p:nvSpPr>
            <p:cNvPr id="1114" name="Google Shape;1114;p43"/>
            <p:cNvSpPr/>
            <p:nvPr/>
          </p:nvSpPr>
          <p:spPr>
            <a:xfrm>
              <a:off x="3923900" y="3224950"/>
              <a:ext cx="494025" cy="495025"/>
            </a:xfrm>
            <a:custGeom>
              <a:rect b="b" l="l" r="r" t="t"/>
              <a:pathLst>
                <a:path extrusionOk="0" h="19801" w="19761">
                  <a:moveTo>
                    <a:pt x="485" y="202"/>
                  </a:moveTo>
                  <a:cubicBezTo>
                    <a:pt x="323" y="162"/>
                    <a:pt x="162" y="81"/>
                    <a:pt x="1" y="1"/>
                  </a:cubicBezTo>
                  <a:lnTo>
                    <a:pt x="19761" y="19801"/>
                  </a:lnTo>
                  <a:cubicBezTo>
                    <a:pt x="19720" y="19640"/>
                    <a:pt x="19640" y="19478"/>
                    <a:pt x="19559" y="19317"/>
                  </a:cubicBezTo>
                  <a:lnTo>
                    <a:pt x="485" y="2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3"/>
            <p:cNvSpPr/>
            <p:nvPr/>
          </p:nvSpPr>
          <p:spPr>
            <a:xfrm>
              <a:off x="3725300" y="3164475"/>
              <a:ext cx="753125" cy="753100"/>
            </a:xfrm>
            <a:custGeom>
              <a:rect b="b" l="l" r="r" t="t"/>
              <a:pathLst>
                <a:path extrusionOk="0" h="30124" w="30125">
                  <a:moveTo>
                    <a:pt x="323" y="81"/>
                  </a:moveTo>
                  <a:cubicBezTo>
                    <a:pt x="202" y="41"/>
                    <a:pt x="122" y="41"/>
                    <a:pt x="1" y="0"/>
                  </a:cubicBezTo>
                  <a:lnTo>
                    <a:pt x="30124" y="30124"/>
                  </a:lnTo>
                  <a:cubicBezTo>
                    <a:pt x="30084" y="30043"/>
                    <a:pt x="30084" y="29922"/>
                    <a:pt x="30043" y="29801"/>
                  </a:cubicBezTo>
                  <a:lnTo>
                    <a:pt x="323" y="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3"/>
            <p:cNvSpPr/>
            <p:nvPr/>
          </p:nvSpPr>
          <p:spPr>
            <a:xfrm>
              <a:off x="3572075" y="3149350"/>
              <a:ext cx="922475" cy="922475"/>
            </a:xfrm>
            <a:custGeom>
              <a:rect b="b" l="l" r="r" t="t"/>
              <a:pathLst>
                <a:path extrusionOk="0" h="36899" w="36899">
                  <a:moveTo>
                    <a:pt x="282" y="0"/>
                  </a:moveTo>
                  <a:cubicBezTo>
                    <a:pt x="161" y="0"/>
                    <a:pt x="81" y="0"/>
                    <a:pt x="0" y="0"/>
                  </a:cubicBezTo>
                  <a:lnTo>
                    <a:pt x="36898" y="36899"/>
                  </a:lnTo>
                  <a:cubicBezTo>
                    <a:pt x="36898" y="36778"/>
                    <a:pt x="36898" y="36697"/>
                    <a:pt x="36858" y="36616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3"/>
            <p:cNvSpPr/>
            <p:nvPr/>
          </p:nvSpPr>
          <p:spPr>
            <a:xfrm>
              <a:off x="3440000" y="3154400"/>
              <a:ext cx="1048500" cy="1048500"/>
            </a:xfrm>
            <a:custGeom>
              <a:rect b="b" l="l" r="r" t="t"/>
              <a:pathLst>
                <a:path extrusionOk="0" h="41940" w="41940">
                  <a:moveTo>
                    <a:pt x="242" y="0"/>
                  </a:moveTo>
                  <a:cubicBezTo>
                    <a:pt x="162" y="40"/>
                    <a:pt x="81" y="40"/>
                    <a:pt x="0" y="40"/>
                  </a:cubicBezTo>
                  <a:lnTo>
                    <a:pt x="41899" y="41939"/>
                  </a:lnTo>
                  <a:cubicBezTo>
                    <a:pt x="41899" y="41858"/>
                    <a:pt x="41939" y="41778"/>
                    <a:pt x="41939" y="416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3"/>
            <p:cNvSpPr/>
            <p:nvPr/>
          </p:nvSpPr>
          <p:spPr>
            <a:xfrm>
              <a:off x="3323050" y="3175550"/>
              <a:ext cx="1145275" cy="1144275"/>
            </a:xfrm>
            <a:custGeom>
              <a:rect b="b" l="l" r="r" t="t"/>
              <a:pathLst>
                <a:path extrusionOk="0" h="45771" w="45811">
                  <a:moveTo>
                    <a:pt x="243" y="1"/>
                  </a:moveTo>
                  <a:cubicBezTo>
                    <a:pt x="162" y="1"/>
                    <a:pt x="81" y="41"/>
                    <a:pt x="1" y="41"/>
                  </a:cubicBezTo>
                  <a:lnTo>
                    <a:pt x="45730" y="45771"/>
                  </a:lnTo>
                  <a:cubicBezTo>
                    <a:pt x="45771" y="45690"/>
                    <a:pt x="45771" y="45610"/>
                    <a:pt x="45811" y="455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3"/>
            <p:cNvSpPr/>
            <p:nvPr/>
          </p:nvSpPr>
          <p:spPr>
            <a:xfrm>
              <a:off x="3218200" y="3207825"/>
              <a:ext cx="1216875" cy="1216850"/>
            </a:xfrm>
            <a:custGeom>
              <a:rect b="b" l="l" r="r" t="t"/>
              <a:pathLst>
                <a:path extrusionOk="0" h="48674" w="48675">
                  <a:moveTo>
                    <a:pt x="202" y="0"/>
                  </a:moveTo>
                  <a:cubicBezTo>
                    <a:pt x="122" y="0"/>
                    <a:pt x="81" y="41"/>
                    <a:pt x="1" y="81"/>
                  </a:cubicBezTo>
                  <a:lnTo>
                    <a:pt x="48593" y="48674"/>
                  </a:lnTo>
                  <a:cubicBezTo>
                    <a:pt x="48634" y="48633"/>
                    <a:pt x="48674" y="48553"/>
                    <a:pt x="48674" y="484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3"/>
            <p:cNvSpPr/>
            <p:nvPr/>
          </p:nvSpPr>
          <p:spPr>
            <a:xfrm>
              <a:off x="3122425" y="3249150"/>
              <a:ext cx="1271300" cy="1271300"/>
            </a:xfrm>
            <a:custGeom>
              <a:rect b="b" l="l" r="r" t="t"/>
              <a:pathLst>
                <a:path extrusionOk="0" h="50852" w="50852">
                  <a:moveTo>
                    <a:pt x="202" y="1"/>
                  </a:moveTo>
                  <a:cubicBezTo>
                    <a:pt x="122" y="41"/>
                    <a:pt x="81" y="81"/>
                    <a:pt x="1" y="122"/>
                  </a:cubicBezTo>
                  <a:lnTo>
                    <a:pt x="50771" y="50852"/>
                  </a:lnTo>
                  <a:cubicBezTo>
                    <a:pt x="50771" y="50811"/>
                    <a:pt x="50811" y="50731"/>
                    <a:pt x="50852" y="506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3"/>
            <p:cNvSpPr/>
            <p:nvPr/>
          </p:nvSpPr>
          <p:spPr>
            <a:xfrm>
              <a:off x="3035725" y="3299550"/>
              <a:ext cx="1307600" cy="1308625"/>
            </a:xfrm>
            <a:custGeom>
              <a:rect b="b" l="l" r="r" t="t"/>
              <a:pathLst>
                <a:path extrusionOk="0" h="52345" w="52304">
                  <a:moveTo>
                    <a:pt x="162" y="1"/>
                  </a:moveTo>
                  <a:cubicBezTo>
                    <a:pt x="81" y="41"/>
                    <a:pt x="41" y="82"/>
                    <a:pt x="1" y="122"/>
                  </a:cubicBezTo>
                  <a:lnTo>
                    <a:pt x="52182" y="52344"/>
                  </a:lnTo>
                  <a:cubicBezTo>
                    <a:pt x="52223" y="52263"/>
                    <a:pt x="52263" y="52223"/>
                    <a:pt x="52303" y="521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3"/>
            <p:cNvSpPr/>
            <p:nvPr/>
          </p:nvSpPr>
          <p:spPr>
            <a:xfrm>
              <a:off x="2956075" y="3358025"/>
              <a:ext cx="1328775" cy="1329775"/>
            </a:xfrm>
            <a:custGeom>
              <a:rect b="b" l="l" r="r" t="t"/>
              <a:pathLst>
                <a:path extrusionOk="0" h="53191" w="53151">
                  <a:moveTo>
                    <a:pt x="122" y="1"/>
                  </a:moveTo>
                  <a:cubicBezTo>
                    <a:pt x="82" y="41"/>
                    <a:pt x="41" y="82"/>
                    <a:pt x="1" y="122"/>
                  </a:cubicBezTo>
                  <a:lnTo>
                    <a:pt x="53030" y="53191"/>
                  </a:lnTo>
                  <a:cubicBezTo>
                    <a:pt x="53070" y="53110"/>
                    <a:pt x="53110" y="53070"/>
                    <a:pt x="53151" y="53030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3"/>
            <p:cNvSpPr/>
            <p:nvPr/>
          </p:nvSpPr>
          <p:spPr>
            <a:xfrm>
              <a:off x="2883500" y="3422550"/>
              <a:ext cx="1336825" cy="1336825"/>
            </a:xfrm>
            <a:custGeom>
              <a:rect b="b" l="l" r="r" t="t"/>
              <a:pathLst>
                <a:path extrusionOk="0" h="53473" w="53473">
                  <a:moveTo>
                    <a:pt x="121" y="1"/>
                  </a:moveTo>
                  <a:cubicBezTo>
                    <a:pt x="121" y="1"/>
                    <a:pt x="81" y="81"/>
                    <a:pt x="81" y="81"/>
                  </a:cubicBezTo>
                  <a:cubicBezTo>
                    <a:pt x="41" y="122"/>
                    <a:pt x="0" y="122"/>
                    <a:pt x="0" y="162"/>
                  </a:cubicBezTo>
                  <a:lnTo>
                    <a:pt x="53311" y="53473"/>
                  </a:lnTo>
                  <a:cubicBezTo>
                    <a:pt x="53311" y="53473"/>
                    <a:pt x="53392" y="53433"/>
                    <a:pt x="53392" y="53433"/>
                  </a:cubicBezTo>
                  <a:cubicBezTo>
                    <a:pt x="53432" y="53392"/>
                    <a:pt x="53432" y="53392"/>
                    <a:pt x="53473" y="533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3"/>
            <p:cNvSpPr/>
            <p:nvPr/>
          </p:nvSpPr>
          <p:spPr>
            <a:xfrm>
              <a:off x="2817975" y="3495150"/>
              <a:ext cx="1329775" cy="1329775"/>
            </a:xfrm>
            <a:custGeom>
              <a:rect b="b" l="l" r="r" t="t"/>
              <a:pathLst>
                <a:path extrusionOk="0" h="53191" w="53191">
                  <a:moveTo>
                    <a:pt x="121" y="0"/>
                  </a:moveTo>
                  <a:cubicBezTo>
                    <a:pt x="81" y="41"/>
                    <a:pt x="41" y="121"/>
                    <a:pt x="0" y="161"/>
                  </a:cubicBezTo>
                  <a:lnTo>
                    <a:pt x="53029" y="53190"/>
                  </a:lnTo>
                  <a:cubicBezTo>
                    <a:pt x="53110" y="53150"/>
                    <a:pt x="53150" y="53109"/>
                    <a:pt x="53190" y="53069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3"/>
            <p:cNvSpPr/>
            <p:nvPr/>
          </p:nvSpPr>
          <p:spPr>
            <a:xfrm>
              <a:off x="2760500" y="3574775"/>
              <a:ext cx="1307600" cy="1308625"/>
            </a:xfrm>
            <a:custGeom>
              <a:rect b="b" l="l" r="r" t="t"/>
              <a:pathLst>
                <a:path extrusionOk="0" h="52345" w="52304">
                  <a:moveTo>
                    <a:pt x="81" y="1"/>
                  </a:moveTo>
                  <a:cubicBezTo>
                    <a:pt x="41" y="82"/>
                    <a:pt x="41" y="122"/>
                    <a:pt x="1" y="162"/>
                  </a:cubicBezTo>
                  <a:lnTo>
                    <a:pt x="52142" y="52344"/>
                  </a:lnTo>
                  <a:cubicBezTo>
                    <a:pt x="52182" y="52304"/>
                    <a:pt x="52263" y="52263"/>
                    <a:pt x="52303" y="522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3"/>
            <p:cNvSpPr/>
            <p:nvPr/>
          </p:nvSpPr>
          <p:spPr>
            <a:xfrm>
              <a:off x="2710100" y="3662500"/>
              <a:ext cx="1271300" cy="1271300"/>
            </a:xfrm>
            <a:custGeom>
              <a:rect b="b" l="l" r="r" t="t"/>
              <a:pathLst>
                <a:path extrusionOk="0" h="50852" w="50852">
                  <a:moveTo>
                    <a:pt x="81" y="0"/>
                  </a:moveTo>
                  <a:cubicBezTo>
                    <a:pt x="41" y="41"/>
                    <a:pt x="41" y="121"/>
                    <a:pt x="0" y="162"/>
                  </a:cubicBezTo>
                  <a:lnTo>
                    <a:pt x="50650" y="50851"/>
                  </a:lnTo>
                  <a:cubicBezTo>
                    <a:pt x="50690" y="50811"/>
                    <a:pt x="50771" y="50771"/>
                    <a:pt x="50851" y="507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3"/>
            <p:cNvSpPr/>
            <p:nvPr/>
          </p:nvSpPr>
          <p:spPr>
            <a:xfrm>
              <a:off x="2667750" y="3758275"/>
              <a:ext cx="1216875" cy="1216850"/>
            </a:xfrm>
            <a:custGeom>
              <a:rect b="b" l="l" r="r" t="t"/>
              <a:pathLst>
                <a:path extrusionOk="0" h="48674" w="48675">
                  <a:moveTo>
                    <a:pt x="81" y="0"/>
                  </a:moveTo>
                  <a:cubicBezTo>
                    <a:pt x="41" y="41"/>
                    <a:pt x="41" y="121"/>
                    <a:pt x="1" y="202"/>
                  </a:cubicBezTo>
                  <a:lnTo>
                    <a:pt x="48513" y="48674"/>
                  </a:lnTo>
                  <a:cubicBezTo>
                    <a:pt x="48553" y="48633"/>
                    <a:pt x="48634" y="48633"/>
                    <a:pt x="48674" y="485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3"/>
            <p:cNvSpPr/>
            <p:nvPr/>
          </p:nvSpPr>
          <p:spPr>
            <a:xfrm>
              <a:off x="2635500" y="3863125"/>
              <a:ext cx="1144275" cy="1144275"/>
            </a:xfrm>
            <a:custGeom>
              <a:rect b="b" l="l" r="r" t="t"/>
              <a:pathLst>
                <a:path extrusionOk="0" h="45771" w="45771">
                  <a:moveTo>
                    <a:pt x="41" y="0"/>
                  </a:moveTo>
                  <a:cubicBezTo>
                    <a:pt x="41" y="81"/>
                    <a:pt x="0" y="121"/>
                    <a:pt x="0" y="202"/>
                  </a:cubicBezTo>
                  <a:lnTo>
                    <a:pt x="45569" y="45770"/>
                  </a:lnTo>
                  <a:cubicBezTo>
                    <a:pt x="45649" y="45770"/>
                    <a:pt x="45730" y="45730"/>
                    <a:pt x="45770" y="457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3"/>
            <p:cNvSpPr/>
            <p:nvPr/>
          </p:nvSpPr>
          <p:spPr>
            <a:xfrm>
              <a:off x="2615325" y="3980050"/>
              <a:ext cx="1048500" cy="1048500"/>
            </a:xfrm>
            <a:custGeom>
              <a:rect b="b" l="l" r="r" t="t"/>
              <a:pathLst>
                <a:path extrusionOk="0" h="41940" w="41940">
                  <a:moveTo>
                    <a:pt x="1" y="1"/>
                  </a:moveTo>
                  <a:cubicBezTo>
                    <a:pt x="1" y="82"/>
                    <a:pt x="1" y="162"/>
                    <a:pt x="1" y="243"/>
                  </a:cubicBezTo>
                  <a:lnTo>
                    <a:pt x="41657" y="41940"/>
                  </a:lnTo>
                  <a:cubicBezTo>
                    <a:pt x="41738" y="41900"/>
                    <a:pt x="41859" y="41900"/>
                    <a:pt x="41940" y="41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3"/>
            <p:cNvSpPr/>
            <p:nvPr/>
          </p:nvSpPr>
          <p:spPr>
            <a:xfrm>
              <a:off x="2609275" y="4111125"/>
              <a:ext cx="922500" cy="922475"/>
            </a:xfrm>
            <a:custGeom>
              <a:rect b="b" l="l" r="r" t="t"/>
              <a:pathLst>
                <a:path extrusionOk="0" h="36899" w="36900">
                  <a:moveTo>
                    <a:pt x="1" y="0"/>
                  </a:moveTo>
                  <a:cubicBezTo>
                    <a:pt x="1" y="81"/>
                    <a:pt x="1" y="202"/>
                    <a:pt x="1" y="283"/>
                  </a:cubicBezTo>
                  <a:lnTo>
                    <a:pt x="36617" y="36899"/>
                  </a:lnTo>
                  <a:cubicBezTo>
                    <a:pt x="36697" y="36899"/>
                    <a:pt x="36818" y="36899"/>
                    <a:pt x="36899" y="3689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3"/>
            <p:cNvSpPr/>
            <p:nvPr/>
          </p:nvSpPr>
          <p:spPr>
            <a:xfrm>
              <a:off x="2625400" y="4264350"/>
              <a:ext cx="753125" cy="754125"/>
            </a:xfrm>
            <a:custGeom>
              <a:rect b="b" l="l" r="r" t="t"/>
              <a:pathLst>
                <a:path extrusionOk="0" h="30165" w="30125">
                  <a:moveTo>
                    <a:pt x="1" y="1"/>
                  </a:moveTo>
                  <a:cubicBezTo>
                    <a:pt x="1" y="122"/>
                    <a:pt x="41" y="243"/>
                    <a:pt x="41" y="364"/>
                  </a:cubicBezTo>
                  <a:lnTo>
                    <a:pt x="29762" y="30084"/>
                  </a:lnTo>
                  <a:cubicBezTo>
                    <a:pt x="29883" y="30124"/>
                    <a:pt x="30004" y="30124"/>
                    <a:pt x="30124" y="30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3"/>
            <p:cNvSpPr/>
            <p:nvPr/>
          </p:nvSpPr>
          <p:spPr>
            <a:xfrm>
              <a:off x="2684900" y="4462975"/>
              <a:ext cx="495025" cy="495025"/>
            </a:xfrm>
            <a:custGeom>
              <a:rect b="b" l="l" r="r" t="t"/>
              <a:pathLst>
                <a:path extrusionOk="0" h="19801" w="19801">
                  <a:moveTo>
                    <a:pt x="0" y="0"/>
                  </a:moveTo>
                  <a:cubicBezTo>
                    <a:pt x="81" y="161"/>
                    <a:pt x="161" y="323"/>
                    <a:pt x="242" y="484"/>
                  </a:cubicBezTo>
                  <a:lnTo>
                    <a:pt x="19316" y="19599"/>
                  </a:lnTo>
                  <a:cubicBezTo>
                    <a:pt x="19478" y="19639"/>
                    <a:pt x="19639" y="19720"/>
                    <a:pt x="19800" y="198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3" name="Google Shape;1133;p43"/>
          <p:cNvGrpSpPr/>
          <p:nvPr/>
        </p:nvGrpSpPr>
        <p:grpSpPr>
          <a:xfrm>
            <a:off x="917550" y="2904450"/>
            <a:ext cx="986125" cy="2095500"/>
            <a:chOff x="7631225" y="2241175"/>
            <a:chExt cx="986125" cy="2095500"/>
          </a:xfrm>
        </p:grpSpPr>
        <p:cxnSp>
          <p:nvCxnSpPr>
            <p:cNvPr id="1134" name="Google Shape;1134;p43"/>
            <p:cNvCxnSpPr/>
            <p:nvPr/>
          </p:nvCxnSpPr>
          <p:spPr>
            <a:xfrm>
              <a:off x="7631225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5" name="Google Shape;1135;p43"/>
            <p:cNvCxnSpPr/>
            <p:nvPr/>
          </p:nvCxnSpPr>
          <p:spPr>
            <a:xfrm>
              <a:off x="7707081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6" name="Google Shape;1136;p43"/>
            <p:cNvCxnSpPr/>
            <p:nvPr/>
          </p:nvCxnSpPr>
          <p:spPr>
            <a:xfrm>
              <a:off x="7782937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7" name="Google Shape;1137;p43"/>
            <p:cNvCxnSpPr/>
            <p:nvPr/>
          </p:nvCxnSpPr>
          <p:spPr>
            <a:xfrm>
              <a:off x="7858792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8" name="Google Shape;1138;p43"/>
            <p:cNvCxnSpPr/>
            <p:nvPr/>
          </p:nvCxnSpPr>
          <p:spPr>
            <a:xfrm>
              <a:off x="8010504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9" name="Google Shape;1139;p43"/>
            <p:cNvCxnSpPr/>
            <p:nvPr/>
          </p:nvCxnSpPr>
          <p:spPr>
            <a:xfrm>
              <a:off x="8162215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0" name="Google Shape;1140;p43"/>
            <p:cNvCxnSpPr/>
            <p:nvPr/>
          </p:nvCxnSpPr>
          <p:spPr>
            <a:xfrm>
              <a:off x="8313927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1" name="Google Shape;1141;p43"/>
            <p:cNvCxnSpPr/>
            <p:nvPr/>
          </p:nvCxnSpPr>
          <p:spPr>
            <a:xfrm>
              <a:off x="7934648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2" name="Google Shape;1142;p43"/>
            <p:cNvCxnSpPr/>
            <p:nvPr/>
          </p:nvCxnSpPr>
          <p:spPr>
            <a:xfrm>
              <a:off x="8086360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3" name="Google Shape;1143;p43"/>
            <p:cNvCxnSpPr/>
            <p:nvPr/>
          </p:nvCxnSpPr>
          <p:spPr>
            <a:xfrm>
              <a:off x="8238071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4" name="Google Shape;1144;p43"/>
            <p:cNvCxnSpPr/>
            <p:nvPr/>
          </p:nvCxnSpPr>
          <p:spPr>
            <a:xfrm>
              <a:off x="8389783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5" name="Google Shape;1145;p43"/>
            <p:cNvCxnSpPr/>
            <p:nvPr/>
          </p:nvCxnSpPr>
          <p:spPr>
            <a:xfrm>
              <a:off x="8465638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6" name="Google Shape;1146;p43"/>
            <p:cNvCxnSpPr/>
            <p:nvPr/>
          </p:nvCxnSpPr>
          <p:spPr>
            <a:xfrm>
              <a:off x="8541494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7" name="Google Shape;1147;p43"/>
            <p:cNvCxnSpPr/>
            <p:nvPr/>
          </p:nvCxnSpPr>
          <p:spPr>
            <a:xfrm>
              <a:off x="8617350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48" name="Google Shape;1148;p43"/>
          <p:cNvSpPr/>
          <p:nvPr/>
        </p:nvSpPr>
        <p:spPr>
          <a:xfrm rot="10800000">
            <a:off x="5857425" y="-78300"/>
            <a:ext cx="3429000" cy="851400"/>
          </a:xfrm>
          <a:prstGeom prst="round1Rect">
            <a:avLst>
              <a:gd fmla="val 16667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49" name="Google Shape;1149;p43"/>
          <p:cNvSpPr txBox="1"/>
          <p:nvPr/>
        </p:nvSpPr>
        <p:spPr>
          <a:xfrm>
            <a:off x="5702925" y="85475"/>
            <a:ext cx="367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Initial</a:t>
            </a:r>
            <a:r>
              <a:rPr b="1" lang="en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Results</a:t>
            </a:r>
            <a:endParaRPr/>
          </a:p>
        </p:txBody>
      </p:sp>
      <p:pic>
        <p:nvPicPr>
          <p:cNvPr id="1150" name="Google Shape;115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500" y="905188"/>
            <a:ext cx="2264975" cy="2975774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51" name="Google Shape;115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25" y="2737974"/>
            <a:ext cx="4311249" cy="2192051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52" name="Google Shape;115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00" y="178700"/>
            <a:ext cx="4493126" cy="23697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53" name="Google Shape;1153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9576" y="2834525"/>
            <a:ext cx="2558019" cy="20955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54" name="Google Shape;1154;p43"/>
          <p:cNvSpPr txBox="1"/>
          <p:nvPr/>
        </p:nvSpPr>
        <p:spPr>
          <a:xfrm>
            <a:off x="7130975" y="1526767"/>
            <a:ext cx="1950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Nice layout, but still too many </a:t>
            </a: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data points</a:t>
            </a: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in some graphs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9" name="Google Shape;1159;p44"/>
          <p:cNvGrpSpPr/>
          <p:nvPr/>
        </p:nvGrpSpPr>
        <p:grpSpPr>
          <a:xfrm>
            <a:off x="2035713" y="-744737"/>
            <a:ext cx="1885275" cy="1884250"/>
            <a:chOff x="2609275" y="3149350"/>
            <a:chExt cx="1885275" cy="1884250"/>
          </a:xfrm>
        </p:grpSpPr>
        <p:sp>
          <p:nvSpPr>
            <p:cNvPr id="1160" name="Google Shape;1160;p44"/>
            <p:cNvSpPr/>
            <p:nvPr/>
          </p:nvSpPr>
          <p:spPr>
            <a:xfrm>
              <a:off x="3923900" y="3224950"/>
              <a:ext cx="494025" cy="495025"/>
            </a:xfrm>
            <a:custGeom>
              <a:rect b="b" l="l" r="r" t="t"/>
              <a:pathLst>
                <a:path extrusionOk="0" h="19801" w="19761">
                  <a:moveTo>
                    <a:pt x="485" y="202"/>
                  </a:moveTo>
                  <a:cubicBezTo>
                    <a:pt x="323" y="162"/>
                    <a:pt x="162" y="81"/>
                    <a:pt x="1" y="1"/>
                  </a:cubicBezTo>
                  <a:lnTo>
                    <a:pt x="19761" y="19801"/>
                  </a:lnTo>
                  <a:cubicBezTo>
                    <a:pt x="19720" y="19640"/>
                    <a:pt x="19640" y="19478"/>
                    <a:pt x="19559" y="19317"/>
                  </a:cubicBezTo>
                  <a:lnTo>
                    <a:pt x="485" y="2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4"/>
            <p:cNvSpPr/>
            <p:nvPr/>
          </p:nvSpPr>
          <p:spPr>
            <a:xfrm>
              <a:off x="3725300" y="3164475"/>
              <a:ext cx="753125" cy="753100"/>
            </a:xfrm>
            <a:custGeom>
              <a:rect b="b" l="l" r="r" t="t"/>
              <a:pathLst>
                <a:path extrusionOk="0" h="30124" w="30125">
                  <a:moveTo>
                    <a:pt x="323" y="81"/>
                  </a:moveTo>
                  <a:cubicBezTo>
                    <a:pt x="202" y="41"/>
                    <a:pt x="122" y="41"/>
                    <a:pt x="1" y="0"/>
                  </a:cubicBezTo>
                  <a:lnTo>
                    <a:pt x="30124" y="30124"/>
                  </a:lnTo>
                  <a:cubicBezTo>
                    <a:pt x="30084" y="30043"/>
                    <a:pt x="30084" y="29922"/>
                    <a:pt x="30043" y="29801"/>
                  </a:cubicBezTo>
                  <a:lnTo>
                    <a:pt x="323" y="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4"/>
            <p:cNvSpPr/>
            <p:nvPr/>
          </p:nvSpPr>
          <p:spPr>
            <a:xfrm>
              <a:off x="3572075" y="3149350"/>
              <a:ext cx="922475" cy="922475"/>
            </a:xfrm>
            <a:custGeom>
              <a:rect b="b" l="l" r="r" t="t"/>
              <a:pathLst>
                <a:path extrusionOk="0" h="36899" w="36899">
                  <a:moveTo>
                    <a:pt x="282" y="0"/>
                  </a:moveTo>
                  <a:cubicBezTo>
                    <a:pt x="161" y="0"/>
                    <a:pt x="81" y="0"/>
                    <a:pt x="0" y="0"/>
                  </a:cubicBezTo>
                  <a:lnTo>
                    <a:pt x="36898" y="36899"/>
                  </a:lnTo>
                  <a:cubicBezTo>
                    <a:pt x="36898" y="36778"/>
                    <a:pt x="36898" y="36697"/>
                    <a:pt x="36858" y="36616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4"/>
            <p:cNvSpPr/>
            <p:nvPr/>
          </p:nvSpPr>
          <p:spPr>
            <a:xfrm>
              <a:off x="3440000" y="3154400"/>
              <a:ext cx="1048500" cy="1048500"/>
            </a:xfrm>
            <a:custGeom>
              <a:rect b="b" l="l" r="r" t="t"/>
              <a:pathLst>
                <a:path extrusionOk="0" h="41940" w="41940">
                  <a:moveTo>
                    <a:pt x="242" y="0"/>
                  </a:moveTo>
                  <a:cubicBezTo>
                    <a:pt x="162" y="40"/>
                    <a:pt x="81" y="40"/>
                    <a:pt x="0" y="40"/>
                  </a:cubicBezTo>
                  <a:lnTo>
                    <a:pt x="41899" y="41939"/>
                  </a:lnTo>
                  <a:cubicBezTo>
                    <a:pt x="41899" y="41858"/>
                    <a:pt x="41939" y="41778"/>
                    <a:pt x="41939" y="416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4"/>
            <p:cNvSpPr/>
            <p:nvPr/>
          </p:nvSpPr>
          <p:spPr>
            <a:xfrm>
              <a:off x="3323050" y="3175550"/>
              <a:ext cx="1145275" cy="1144275"/>
            </a:xfrm>
            <a:custGeom>
              <a:rect b="b" l="l" r="r" t="t"/>
              <a:pathLst>
                <a:path extrusionOk="0" h="45771" w="45811">
                  <a:moveTo>
                    <a:pt x="243" y="1"/>
                  </a:moveTo>
                  <a:cubicBezTo>
                    <a:pt x="162" y="1"/>
                    <a:pt x="81" y="41"/>
                    <a:pt x="1" y="41"/>
                  </a:cubicBezTo>
                  <a:lnTo>
                    <a:pt x="45730" y="45771"/>
                  </a:lnTo>
                  <a:cubicBezTo>
                    <a:pt x="45771" y="45690"/>
                    <a:pt x="45771" y="45610"/>
                    <a:pt x="45811" y="455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4"/>
            <p:cNvSpPr/>
            <p:nvPr/>
          </p:nvSpPr>
          <p:spPr>
            <a:xfrm>
              <a:off x="3218200" y="3207825"/>
              <a:ext cx="1216875" cy="1216850"/>
            </a:xfrm>
            <a:custGeom>
              <a:rect b="b" l="l" r="r" t="t"/>
              <a:pathLst>
                <a:path extrusionOk="0" h="48674" w="48675">
                  <a:moveTo>
                    <a:pt x="202" y="0"/>
                  </a:moveTo>
                  <a:cubicBezTo>
                    <a:pt x="122" y="0"/>
                    <a:pt x="81" y="41"/>
                    <a:pt x="1" y="81"/>
                  </a:cubicBezTo>
                  <a:lnTo>
                    <a:pt x="48593" y="48674"/>
                  </a:lnTo>
                  <a:cubicBezTo>
                    <a:pt x="48634" y="48633"/>
                    <a:pt x="48674" y="48553"/>
                    <a:pt x="48674" y="484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4"/>
            <p:cNvSpPr/>
            <p:nvPr/>
          </p:nvSpPr>
          <p:spPr>
            <a:xfrm>
              <a:off x="3122425" y="3249150"/>
              <a:ext cx="1271300" cy="1271300"/>
            </a:xfrm>
            <a:custGeom>
              <a:rect b="b" l="l" r="r" t="t"/>
              <a:pathLst>
                <a:path extrusionOk="0" h="50852" w="50852">
                  <a:moveTo>
                    <a:pt x="202" y="1"/>
                  </a:moveTo>
                  <a:cubicBezTo>
                    <a:pt x="122" y="41"/>
                    <a:pt x="81" y="81"/>
                    <a:pt x="1" y="122"/>
                  </a:cubicBezTo>
                  <a:lnTo>
                    <a:pt x="50771" y="50852"/>
                  </a:lnTo>
                  <a:cubicBezTo>
                    <a:pt x="50771" y="50811"/>
                    <a:pt x="50811" y="50731"/>
                    <a:pt x="50852" y="506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4"/>
            <p:cNvSpPr/>
            <p:nvPr/>
          </p:nvSpPr>
          <p:spPr>
            <a:xfrm>
              <a:off x="3035725" y="3299550"/>
              <a:ext cx="1307600" cy="1308625"/>
            </a:xfrm>
            <a:custGeom>
              <a:rect b="b" l="l" r="r" t="t"/>
              <a:pathLst>
                <a:path extrusionOk="0" h="52345" w="52304">
                  <a:moveTo>
                    <a:pt x="162" y="1"/>
                  </a:moveTo>
                  <a:cubicBezTo>
                    <a:pt x="81" y="41"/>
                    <a:pt x="41" y="82"/>
                    <a:pt x="1" y="122"/>
                  </a:cubicBezTo>
                  <a:lnTo>
                    <a:pt x="52182" y="52344"/>
                  </a:lnTo>
                  <a:cubicBezTo>
                    <a:pt x="52223" y="52263"/>
                    <a:pt x="52263" y="52223"/>
                    <a:pt x="52303" y="521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4"/>
            <p:cNvSpPr/>
            <p:nvPr/>
          </p:nvSpPr>
          <p:spPr>
            <a:xfrm>
              <a:off x="2956075" y="3358025"/>
              <a:ext cx="1328775" cy="1329775"/>
            </a:xfrm>
            <a:custGeom>
              <a:rect b="b" l="l" r="r" t="t"/>
              <a:pathLst>
                <a:path extrusionOk="0" h="53191" w="53151">
                  <a:moveTo>
                    <a:pt x="122" y="1"/>
                  </a:moveTo>
                  <a:cubicBezTo>
                    <a:pt x="82" y="41"/>
                    <a:pt x="41" y="82"/>
                    <a:pt x="1" y="122"/>
                  </a:cubicBezTo>
                  <a:lnTo>
                    <a:pt x="53030" y="53191"/>
                  </a:lnTo>
                  <a:cubicBezTo>
                    <a:pt x="53070" y="53110"/>
                    <a:pt x="53110" y="53070"/>
                    <a:pt x="53151" y="53030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4"/>
            <p:cNvSpPr/>
            <p:nvPr/>
          </p:nvSpPr>
          <p:spPr>
            <a:xfrm>
              <a:off x="2883500" y="3422550"/>
              <a:ext cx="1336825" cy="1336825"/>
            </a:xfrm>
            <a:custGeom>
              <a:rect b="b" l="l" r="r" t="t"/>
              <a:pathLst>
                <a:path extrusionOk="0" h="53473" w="53473">
                  <a:moveTo>
                    <a:pt x="121" y="1"/>
                  </a:moveTo>
                  <a:cubicBezTo>
                    <a:pt x="121" y="1"/>
                    <a:pt x="81" y="81"/>
                    <a:pt x="81" y="81"/>
                  </a:cubicBezTo>
                  <a:cubicBezTo>
                    <a:pt x="41" y="122"/>
                    <a:pt x="0" y="122"/>
                    <a:pt x="0" y="162"/>
                  </a:cubicBezTo>
                  <a:lnTo>
                    <a:pt x="53311" y="53473"/>
                  </a:lnTo>
                  <a:cubicBezTo>
                    <a:pt x="53311" y="53473"/>
                    <a:pt x="53392" y="53433"/>
                    <a:pt x="53392" y="53433"/>
                  </a:cubicBezTo>
                  <a:cubicBezTo>
                    <a:pt x="53432" y="53392"/>
                    <a:pt x="53432" y="53392"/>
                    <a:pt x="53473" y="533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4"/>
            <p:cNvSpPr/>
            <p:nvPr/>
          </p:nvSpPr>
          <p:spPr>
            <a:xfrm>
              <a:off x="2817975" y="3495150"/>
              <a:ext cx="1329775" cy="1329775"/>
            </a:xfrm>
            <a:custGeom>
              <a:rect b="b" l="l" r="r" t="t"/>
              <a:pathLst>
                <a:path extrusionOk="0" h="53191" w="53191">
                  <a:moveTo>
                    <a:pt x="121" y="0"/>
                  </a:moveTo>
                  <a:cubicBezTo>
                    <a:pt x="81" y="41"/>
                    <a:pt x="41" y="121"/>
                    <a:pt x="0" y="161"/>
                  </a:cubicBezTo>
                  <a:lnTo>
                    <a:pt x="53029" y="53190"/>
                  </a:lnTo>
                  <a:cubicBezTo>
                    <a:pt x="53110" y="53150"/>
                    <a:pt x="53150" y="53109"/>
                    <a:pt x="53190" y="53069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4"/>
            <p:cNvSpPr/>
            <p:nvPr/>
          </p:nvSpPr>
          <p:spPr>
            <a:xfrm>
              <a:off x="2760500" y="3574775"/>
              <a:ext cx="1307600" cy="1308625"/>
            </a:xfrm>
            <a:custGeom>
              <a:rect b="b" l="l" r="r" t="t"/>
              <a:pathLst>
                <a:path extrusionOk="0" h="52345" w="52304">
                  <a:moveTo>
                    <a:pt x="81" y="1"/>
                  </a:moveTo>
                  <a:cubicBezTo>
                    <a:pt x="41" y="82"/>
                    <a:pt x="41" y="122"/>
                    <a:pt x="1" y="162"/>
                  </a:cubicBezTo>
                  <a:lnTo>
                    <a:pt x="52142" y="52344"/>
                  </a:lnTo>
                  <a:cubicBezTo>
                    <a:pt x="52182" y="52304"/>
                    <a:pt x="52263" y="52263"/>
                    <a:pt x="52303" y="522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4"/>
            <p:cNvSpPr/>
            <p:nvPr/>
          </p:nvSpPr>
          <p:spPr>
            <a:xfrm>
              <a:off x="2710100" y="3662500"/>
              <a:ext cx="1271300" cy="1271300"/>
            </a:xfrm>
            <a:custGeom>
              <a:rect b="b" l="l" r="r" t="t"/>
              <a:pathLst>
                <a:path extrusionOk="0" h="50852" w="50852">
                  <a:moveTo>
                    <a:pt x="81" y="0"/>
                  </a:moveTo>
                  <a:cubicBezTo>
                    <a:pt x="41" y="41"/>
                    <a:pt x="41" y="121"/>
                    <a:pt x="0" y="162"/>
                  </a:cubicBezTo>
                  <a:lnTo>
                    <a:pt x="50650" y="50851"/>
                  </a:lnTo>
                  <a:cubicBezTo>
                    <a:pt x="50690" y="50811"/>
                    <a:pt x="50771" y="50771"/>
                    <a:pt x="50851" y="507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4"/>
            <p:cNvSpPr/>
            <p:nvPr/>
          </p:nvSpPr>
          <p:spPr>
            <a:xfrm>
              <a:off x="2667750" y="3758275"/>
              <a:ext cx="1216875" cy="1216850"/>
            </a:xfrm>
            <a:custGeom>
              <a:rect b="b" l="l" r="r" t="t"/>
              <a:pathLst>
                <a:path extrusionOk="0" h="48674" w="48675">
                  <a:moveTo>
                    <a:pt x="81" y="0"/>
                  </a:moveTo>
                  <a:cubicBezTo>
                    <a:pt x="41" y="41"/>
                    <a:pt x="41" y="121"/>
                    <a:pt x="1" y="202"/>
                  </a:cubicBezTo>
                  <a:lnTo>
                    <a:pt x="48513" y="48674"/>
                  </a:lnTo>
                  <a:cubicBezTo>
                    <a:pt x="48553" y="48633"/>
                    <a:pt x="48634" y="48633"/>
                    <a:pt x="48674" y="485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4"/>
            <p:cNvSpPr/>
            <p:nvPr/>
          </p:nvSpPr>
          <p:spPr>
            <a:xfrm>
              <a:off x="2635500" y="3863125"/>
              <a:ext cx="1144275" cy="1144275"/>
            </a:xfrm>
            <a:custGeom>
              <a:rect b="b" l="l" r="r" t="t"/>
              <a:pathLst>
                <a:path extrusionOk="0" h="45771" w="45771">
                  <a:moveTo>
                    <a:pt x="41" y="0"/>
                  </a:moveTo>
                  <a:cubicBezTo>
                    <a:pt x="41" y="81"/>
                    <a:pt x="0" y="121"/>
                    <a:pt x="0" y="202"/>
                  </a:cubicBezTo>
                  <a:lnTo>
                    <a:pt x="45569" y="45770"/>
                  </a:lnTo>
                  <a:cubicBezTo>
                    <a:pt x="45649" y="45770"/>
                    <a:pt x="45730" y="45730"/>
                    <a:pt x="45770" y="457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4"/>
            <p:cNvSpPr/>
            <p:nvPr/>
          </p:nvSpPr>
          <p:spPr>
            <a:xfrm>
              <a:off x="2615325" y="3980050"/>
              <a:ext cx="1048500" cy="1048500"/>
            </a:xfrm>
            <a:custGeom>
              <a:rect b="b" l="l" r="r" t="t"/>
              <a:pathLst>
                <a:path extrusionOk="0" h="41940" w="41940">
                  <a:moveTo>
                    <a:pt x="1" y="1"/>
                  </a:moveTo>
                  <a:cubicBezTo>
                    <a:pt x="1" y="82"/>
                    <a:pt x="1" y="162"/>
                    <a:pt x="1" y="243"/>
                  </a:cubicBezTo>
                  <a:lnTo>
                    <a:pt x="41657" y="41940"/>
                  </a:lnTo>
                  <a:cubicBezTo>
                    <a:pt x="41738" y="41900"/>
                    <a:pt x="41859" y="41900"/>
                    <a:pt x="41940" y="41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4"/>
            <p:cNvSpPr/>
            <p:nvPr/>
          </p:nvSpPr>
          <p:spPr>
            <a:xfrm>
              <a:off x="2609275" y="4111125"/>
              <a:ext cx="922500" cy="922475"/>
            </a:xfrm>
            <a:custGeom>
              <a:rect b="b" l="l" r="r" t="t"/>
              <a:pathLst>
                <a:path extrusionOk="0" h="36899" w="36900">
                  <a:moveTo>
                    <a:pt x="1" y="0"/>
                  </a:moveTo>
                  <a:cubicBezTo>
                    <a:pt x="1" y="81"/>
                    <a:pt x="1" y="202"/>
                    <a:pt x="1" y="283"/>
                  </a:cubicBezTo>
                  <a:lnTo>
                    <a:pt x="36617" y="36899"/>
                  </a:lnTo>
                  <a:cubicBezTo>
                    <a:pt x="36697" y="36899"/>
                    <a:pt x="36818" y="36899"/>
                    <a:pt x="36899" y="3689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4"/>
            <p:cNvSpPr/>
            <p:nvPr/>
          </p:nvSpPr>
          <p:spPr>
            <a:xfrm>
              <a:off x="2625400" y="4264350"/>
              <a:ext cx="753125" cy="754125"/>
            </a:xfrm>
            <a:custGeom>
              <a:rect b="b" l="l" r="r" t="t"/>
              <a:pathLst>
                <a:path extrusionOk="0" h="30165" w="30125">
                  <a:moveTo>
                    <a:pt x="1" y="1"/>
                  </a:moveTo>
                  <a:cubicBezTo>
                    <a:pt x="1" y="122"/>
                    <a:pt x="41" y="243"/>
                    <a:pt x="41" y="364"/>
                  </a:cubicBezTo>
                  <a:lnTo>
                    <a:pt x="29762" y="30084"/>
                  </a:lnTo>
                  <a:cubicBezTo>
                    <a:pt x="29883" y="30124"/>
                    <a:pt x="30004" y="30124"/>
                    <a:pt x="30124" y="30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4"/>
            <p:cNvSpPr/>
            <p:nvPr/>
          </p:nvSpPr>
          <p:spPr>
            <a:xfrm>
              <a:off x="2684900" y="4462975"/>
              <a:ext cx="495025" cy="495025"/>
            </a:xfrm>
            <a:custGeom>
              <a:rect b="b" l="l" r="r" t="t"/>
              <a:pathLst>
                <a:path extrusionOk="0" h="19801" w="19801">
                  <a:moveTo>
                    <a:pt x="0" y="0"/>
                  </a:moveTo>
                  <a:cubicBezTo>
                    <a:pt x="81" y="161"/>
                    <a:pt x="161" y="323"/>
                    <a:pt x="242" y="484"/>
                  </a:cubicBezTo>
                  <a:lnTo>
                    <a:pt x="19316" y="19599"/>
                  </a:lnTo>
                  <a:cubicBezTo>
                    <a:pt x="19478" y="19639"/>
                    <a:pt x="19639" y="19720"/>
                    <a:pt x="19800" y="198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9" name="Google Shape;1179;p44"/>
          <p:cNvGrpSpPr/>
          <p:nvPr/>
        </p:nvGrpSpPr>
        <p:grpSpPr>
          <a:xfrm>
            <a:off x="917550" y="2904450"/>
            <a:ext cx="986125" cy="2095500"/>
            <a:chOff x="7631225" y="2241175"/>
            <a:chExt cx="986125" cy="2095500"/>
          </a:xfrm>
        </p:grpSpPr>
        <p:cxnSp>
          <p:nvCxnSpPr>
            <p:cNvPr id="1180" name="Google Shape;1180;p44"/>
            <p:cNvCxnSpPr/>
            <p:nvPr/>
          </p:nvCxnSpPr>
          <p:spPr>
            <a:xfrm>
              <a:off x="7631225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1" name="Google Shape;1181;p44"/>
            <p:cNvCxnSpPr/>
            <p:nvPr/>
          </p:nvCxnSpPr>
          <p:spPr>
            <a:xfrm>
              <a:off x="7707081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2" name="Google Shape;1182;p44"/>
            <p:cNvCxnSpPr/>
            <p:nvPr/>
          </p:nvCxnSpPr>
          <p:spPr>
            <a:xfrm>
              <a:off x="7782937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3" name="Google Shape;1183;p44"/>
            <p:cNvCxnSpPr/>
            <p:nvPr/>
          </p:nvCxnSpPr>
          <p:spPr>
            <a:xfrm>
              <a:off x="7858792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4" name="Google Shape;1184;p44"/>
            <p:cNvCxnSpPr/>
            <p:nvPr/>
          </p:nvCxnSpPr>
          <p:spPr>
            <a:xfrm>
              <a:off x="8010504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5" name="Google Shape;1185;p44"/>
            <p:cNvCxnSpPr/>
            <p:nvPr/>
          </p:nvCxnSpPr>
          <p:spPr>
            <a:xfrm>
              <a:off x="8162215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6" name="Google Shape;1186;p44"/>
            <p:cNvCxnSpPr/>
            <p:nvPr/>
          </p:nvCxnSpPr>
          <p:spPr>
            <a:xfrm>
              <a:off x="8313927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7" name="Google Shape;1187;p44"/>
            <p:cNvCxnSpPr/>
            <p:nvPr/>
          </p:nvCxnSpPr>
          <p:spPr>
            <a:xfrm>
              <a:off x="7934648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8" name="Google Shape;1188;p44"/>
            <p:cNvCxnSpPr/>
            <p:nvPr/>
          </p:nvCxnSpPr>
          <p:spPr>
            <a:xfrm>
              <a:off x="8086360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9" name="Google Shape;1189;p44"/>
            <p:cNvCxnSpPr/>
            <p:nvPr/>
          </p:nvCxnSpPr>
          <p:spPr>
            <a:xfrm>
              <a:off x="8238071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0" name="Google Shape;1190;p44"/>
            <p:cNvCxnSpPr/>
            <p:nvPr/>
          </p:nvCxnSpPr>
          <p:spPr>
            <a:xfrm>
              <a:off x="8389783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1" name="Google Shape;1191;p44"/>
            <p:cNvCxnSpPr/>
            <p:nvPr/>
          </p:nvCxnSpPr>
          <p:spPr>
            <a:xfrm>
              <a:off x="8465638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2" name="Google Shape;1192;p44"/>
            <p:cNvCxnSpPr/>
            <p:nvPr/>
          </p:nvCxnSpPr>
          <p:spPr>
            <a:xfrm>
              <a:off x="8541494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3" name="Google Shape;1193;p44"/>
            <p:cNvCxnSpPr/>
            <p:nvPr/>
          </p:nvCxnSpPr>
          <p:spPr>
            <a:xfrm>
              <a:off x="8617350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94" name="Google Shape;1194;p44"/>
          <p:cNvSpPr txBox="1"/>
          <p:nvPr/>
        </p:nvSpPr>
        <p:spPr>
          <a:xfrm>
            <a:off x="5702925" y="85475"/>
            <a:ext cx="367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CSU</a:t>
            </a:r>
            <a:r>
              <a:rPr b="1" lang="en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endParaRPr/>
          </a:p>
        </p:txBody>
      </p:sp>
      <p:pic>
        <p:nvPicPr>
          <p:cNvPr id="1195" name="Google Shape;119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500"/>
          </a:xfrm>
          <a:prstGeom prst="rect">
            <a:avLst/>
          </a:prstGeom>
          <a:noFill/>
          <a:ln cap="flat" cmpd="sng" w="28575">
            <a:solidFill>
              <a:srgbClr val="00C3B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0" name="Google Shape;1200;p45"/>
          <p:cNvGrpSpPr/>
          <p:nvPr/>
        </p:nvGrpSpPr>
        <p:grpSpPr>
          <a:xfrm>
            <a:off x="2035713" y="-744737"/>
            <a:ext cx="1885275" cy="1884250"/>
            <a:chOff x="2609275" y="3149350"/>
            <a:chExt cx="1885275" cy="1884250"/>
          </a:xfrm>
        </p:grpSpPr>
        <p:sp>
          <p:nvSpPr>
            <p:cNvPr id="1201" name="Google Shape;1201;p45"/>
            <p:cNvSpPr/>
            <p:nvPr/>
          </p:nvSpPr>
          <p:spPr>
            <a:xfrm>
              <a:off x="3923900" y="3224950"/>
              <a:ext cx="494025" cy="495025"/>
            </a:xfrm>
            <a:custGeom>
              <a:rect b="b" l="l" r="r" t="t"/>
              <a:pathLst>
                <a:path extrusionOk="0" h="19801" w="19761">
                  <a:moveTo>
                    <a:pt x="485" y="202"/>
                  </a:moveTo>
                  <a:cubicBezTo>
                    <a:pt x="323" y="162"/>
                    <a:pt x="162" y="81"/>
                    <a:pt x="1" y="1"/>
                  </a:cubicBezTo>
                  <a:lnTo>
                    <a:pt x="19761" y="19801"/>
                  </a:lnTo>
                  <a:cubicBezTo>
                    <a:pt x="19720" y="19640"/>
                    <a:pt x="19640" y="19478"/>
                    <a:pt x="19559" y="19317"/>
                  </a:cubicBezTo>
                  <a:lnTo>
                    <a:pt x="485" y="2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5"/>
            <p:cNvSpPr/>
            <p:nvPr/>
          </p:nvSpPr>
          <p:spPr>
            <a:xfrm>
              <a:off x="3725300" y="3164475"/>
              <a:ext cx="753125" cy="753100"/>
            </a:xfrm>
            <a:custGeom>
              <a:rect b="b" l="l" r="r" t="t"/>
              <a:pathLst>
                <a:path extrusionOk="0" h="30124" w="30125">
                  <a:moveTo>
                    <a:pt x="323" y="81"/>
                  </a:moveTo>
                  <a:cubicBezTo>
                    <a:pt x="202" y="41"/>
                    <a:pt x="122" y="41"/>
                    <a:pt x="1" y="0"/>
                  </a:cubicBezTo>
                  <a:lnTo>
                    <a:pt x="30124" y="30124"/>
                  </a:lnTo>
                  <a:cubicBezTo>
                    <a:pt x="30084" y="30043"/>
                    <a:pt x="30084" y="29922"/>
                    <a:pt x="30043" y="29801"/>
                  </a:cubicBezTo>
                  <a:lnTo>
                    <a:pt x="323" y="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5"/>
            <p:cNvSpPr/>
            <p:nvPr/>
          </p:nvSpPr>
          <p:spPr>
            <a:xfrm>
              <a:off x="3572075" y="3149350"/>
              <a:ext cx="922475" cy="922475"/>
            </a:xfrm>
            <a:custGeom>
              <a:rect b="b" l="l" r="r" t="t"/>
              <a:pathLst>
                <a:path extrusionOk="0" h="36899" w="36899">
                  <a:moveTo>
                    <a:pt x="282" y="0"/>
                  </a:moveTo>
                  <a:cubicBezTo>
                    <a:pt x="161" y="0"/>
                    <a:pt x="81" y="0"/>
                    <a:pt x="0" y="0"/>
                  </a:cubicBezTo>
                  <a:lnTo>
                    <a:pt x="36898" y="36899"/>
                  </a:lnTo>
                  <a:cubicBezTo>
                    <a:pt x="36898" y="36778"/>
                    <a:pt x="36898" y="36697"/>
                    <a:pt x="36858" y="36616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5"/>
            <p:cNvSpPr/>
            <p:nvPr/>
          </p:nvSpPr>
          <p:spPr>
            <a:xfrm>
              <a:off x="3440000" y="3154400"/>
              <a:ext cx="1048500" cy="1048500"/>
            </a:xfrm>
            <a:custGeom>
              <a:rect b="b" l="l" r="r" t="t"/>
              <a:pathLst>
                <a:path extrusionOk="0" h="41940" w="41940">
                  <a:moveTo>
                    <a:pt x="242" y="0"/>
                  </a:moveTo>
                  <a:cubicBezTo>
                    <a:pt x="162" y="40"/>
                    <a:pt x="81" y="40"/>
                    <a:pt x="0" y="40"/>
                  </a:cubicBezTo>
                  <a:lnTo>
                    <a:pt x="41899" y="41939"/>
                  </a:lnTo>
                  <a:cubicBezTo>
                    <a:pt x="41899" y="41858"/>
                    <a:pt x="41939" y="41778"/>
                    <a:pt x="41939" y="416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5"/>
            <p:cNvSpPr/>
            <p:nvPr/>
          </p:nvSpPr>
          <p:spPr>
            <a:xfrm>
              <a:off x="3323050" y="3175550"/>
              <a:ext cx="1145275" cy="1144275"/>
            </a:xfrm>
            <a:custGeom>
              <a:rect b="b" l="l" r="r" t="t"/>
              <a:pathLst>
                <a:path extrusionOk="0" h="45771" w="45811">
                  <a:moveTo>
                    <a:pt x="243" y="1"/>
                  </a:moveTo>
                  <a:cubicBezTo>
                    <a:pt x="162" y="1"/>
                    <a:pt x="81" y="41"/>
                    <a:pt x="1" y="41"/>
                  </a:cubicBezTo>
                  <a:lnTo>
                    <a:pt x="45730" y="45771"/>
                  </a:lnTo>
                  <a:cubicBezTo>
                    <a:pt x="45771" y="45690"/>
                    <a:pt x="45771" y="45610"/>
                    <a:pt x="45811" y="455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5"/>
            <p:cNvSpPr/>
            <p:nvPr/>
          </p:nvSpPr>
          <p:spPr>
            <a:xfrm>
              <a:off x="3218200" y="3207825"/>
              <a:ext cx="1216875" cy="1216850"/>
            </a:xfrm>
            <a:custGeom>
              <a:rect b="b" l="l" r="r" t="t"/>
              <a:pathLst>
                <a:path extrusionOk="0" h="48674" w="48675">
                  <a:moveTo>
                    <a:pt x="202" y="0"/>
                  </a:moveTo>
                  <a:cubicBezTo>
                    <a:pt x="122" y="0"/>
                    <a:pt x="81" y="41"/>
                    <a:pt x="1" y="81"/>
                  </a:cubicBezTo>
                  <a:lnTo>
                    <a:pt x="48593" y="48674"/>
                  </a:lnTo>
                  <a:cubicBezTo>
                    <a:pt x="48634" y="48633"/>
                    <a:pt x="48674" y="48553"/>
                    <a:pt x="48674" y="484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5"/>
            <p:cNvSpPr/>
            <p:nvPr/>
          </p:nvSpPr>
          <p:spPr>
            <a:xfrm>
              <a:off x="3122425" y="3249150"/>
              <a:ext cx="1271300" cy="1271300"/>
            </a:xfrm>
            <a:custGeom>
              <a:rect b="b" l="l" r="r" t="t"/>
              <a:pathLst>
                <a:path extrusionOk="0" h="50852" w="50852">
                  <a:moveTo>
                    <a:pt x="202" y="1"/>
                  </a:moveTo>
                  <a:cubicBezTo>
                    <a:pt x="122" y="41"/>
                    <a:pt x="81" y="81"/>
                    <a:pt x="1" y="122"/>
                  </a:cubicBezTo>
                  <a:lnTo>
                    <a:pt x="50771" y="50852"/>
                  </a:lnTo>
                  <a:cubicBezTo>
                    <a:pt x="50771" y="50811"/>
                    <a:pt x="50811" y="50731"/>
                    <a:pt x="50852" y="506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5"/>
            <p:cNvSpPr/>
            <p:nvPr/>
          </p:nvSpPr>
          <p:spPr>
            <a:xfrm>
              <a:off x="3035725" y="3299550"/>
              <a:ext cx="1307600" cy="1308625"/>
            </a:xfrm>
            <a:custGeom>
              <a:rect b="b" l="l" r="r" t="t"/>
              <a:pathLst>
                <a:path extrusionOk="0" h="52345" w="52304">
                  <a:moveTo>
                    <a:pt x="162" y="1"/>
                  </a:moveTo>
                  <a:cubicBezTo>
                    <a:pt x="81" y="41"/>
                    <a:pt x="41" y="82"/>
                    <a:pt x="1" y="122"/>
                  </a:cubicBezTo>
                  <a:lnTo>
                    <a:pt x="52182" y="52344"/>
                  </a:lnTo>
                  <a:cubicBezTo>
                    <a:pt x="52223" y="52263"/>
                    <a:pt x="52263" y="52223"/>
                    <a:pt x="52303" y="521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5"/>
            <p:cNvSpPr/>
            <p:nvPr/>
          </p:nvSpPr>
          <p:spPr>
            <a:xfrm>
              <a:off x="2956075" y="3358025"/>
              <a:ext cx="1328775" cy="1329775"/>
            </a:xfrm>
            <a:custGeom>
              <a:rect b="b" l="l" r="r" t="t"/>
              <a:pathLst>
                <a:path extrusionOk="0" h="53191" w="53151">
                  <a:moveTo>
                    <a:pt x="122" y="1"/>
                  </a:moveTo>
                  <a:cubicBezTo>
                    <a:pt x="82" y="41"/>
                    <a:pt x="41" y="82"/>
                    <a:pt x="1" y="122"/>
                  </a:cubicBezTo>
                  <a:lnTo>
                    <a:pt x="53030" y="53191"/>
                  </a:lnTo>
                  <a:cubicBezTo>
                    <a:pt x="53070" y="53110"/>
                    <a:pt x="53110" y="53070"/>
                    <a:pt x="53151" y="53030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5"/>
            <p:cNvSpPr/>
            <p:nvPr/>
          </p:nvSpPr>
          <p:spPr>
            <a:xfrm>
              <a:off x="2883500" y="3422550"/>
              <a:ext cx="1336825" cy="1336825"/>
            </a:xfrm>
            <a:custGeom>
              <a:rect b="b" l="l" r="r" t="t"/>
              <a:pathLst>
                <a:path extrusionOk="0" h="53473" w="53473">
                  <a:moveTo>
                    <a:pt x="121" y="1"/>
                  </a:moveTo>
                  <a:cubicBezTo>
                    <a:pt x="121" y="1"/>
                    <a:pt x="81" y="81"/>
                    <a:pt x="81" y="81"/>
                  </a:cubicBezTo>
                  <a:cubicBezTo>
                    <a:pt x="41" y="122"/>
                    <a:pt x="0" y="122"/>
                    <a:pt x="0" y="162"/>
                  </a:cubicBezTo>
                  <a:lnTo>
                    <a:pt x="53311" y="53473"/>
                  </a:lnTo>
                  <a:cubicBezTo>
                    <a:pt x="53311" y="53473"/>
                    <a:pt x="53392" y="53433"/>
                    <a:pt x="53392" y="53433"/>
                  </a:cubicBezTo>
                  <a:cubicBezTo>
                    <a:pt x="53432" y="53392"/>
                    <a:pt x="53432" y="53392"/>
                    <a:pt x="53473" y="533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5"/>
            <p:cNvSpPr/>
            <p:nvPr/>
          </p:nvSpPr>
          <p:spPr>
            <a:xfrm>
              <a:off x="2817975" y="3495150"/>
              <a:ext cx="1329775" cy="1329775"/>
            </a:xfrm>
            <a:custGeom>
              <a:rect b="b" l="l" r="r" t="t"/>
              <a:pathLst>
                <a:path extrusionOk="0" h="53191" w="53191">
                  <a:moveTo>
                    <a:pt x="121" y="0"/>
                  </a:moveTo>
                  <a:cubicBezTo>
                    <a:pt x="81" y="41"/>
                    <a:pt x="41" y="121"/>
                    <a:pt x="0" y="161"/>
                  </a:cubicBezTo>
                  <a:lnTo>
                    <a:pt x="53029" y="53190"/>
                  </a:lnTo>
                  <a:cubicBezTo>
                    <a:pt x="53110" y="53150"/>
                    <a:pt x="53150" y="53109"/>
                    <a:pt x="53190" y="53069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5"/>
            <p:cNvSpPr/>
            <p:nvPr/>
          </p:nvSpPr>
          <p:spPr>
            <a:xfrm>
              <a:off x="2760500" y="3574775"/>
              <a:ext cx="1307600" cy="1308625"/>
            </a:xfrm>
            <a:custGeom>
              <a:rect b="b" l="l" r="r" t="t"/>
              <a:pathLst>
                <a:path extrusionOk="0" h="52345" w="52304">
                  <a:moveTo>
                    <a:pt x="81" y="1"/>
                  </a:moveTo>
                  <a:cubicBezTo>
                    <a:pt x="41" y="82"/>
                    <a:pt x="41" y="122"/>
                    <a:pt x="1" y="162"/>
                  </a:cubicBezTo>
                  <a:lnTo>
                    <a:pt x="52142" y="52344"/>
                  </a:lnTo>
                  <a:cubicBezTo>
                    <a:pt x="52182" y="52304"/>
                    <a:pt x="52263" y="52263"/>
                    <a:pt x="52303" y="522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5"/>
            <p:cNvSpPr/>
            <p:nvPr/>
          </p:nvSpPr>
          <p:spPr>
            <a:xfrm>
              <a:off x="2710100" y="3662500"/>
              <a:ext cx="1271300" cy="1271300"/>
            </a:xfrm>
            <a:custGeom>
              <a:rect b="b" l="l" r="r" t="t"/>
              <a:pathLst>
                <a:path extrusionOk="0" h="50852" w="50852">
                  <a:moveTo>
                    <a:pt x="81" y="0"/>
                  </a:moveTo>
                  <a:cubicBezTo>
                    <a:pt x="41" y="41"/>
                    <a:pt x="41" y="121"/>
                    <a:pt x="0" y="162"/>
                  </a:cubicBezTo>
                  <a:lnTo>
                    <a:pt x="50650" y="50851"/>
                  </a:lnTo>
                  <a:cubicBezTo>
                    <a:pt x="50690" y="50811"/>
                    <a:pt x="50771" y="50771"/>
                    <a:pt x="50851" y="507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5"/>
            <p:cNvSpPr/>
            <p:nvPr/>
          </p:nvSpPr>
          <p:spPr>
            <a:xfrm>
              <a:off x="2667750" y="3758275"/>
              <a:ext cx="1216875" cy="1216850"/>
            </a:xfrm>
            <a:custGeom>
              <a:rect b="b" l="l" r="r" t="t"/>
              <a:pathLst>
                <a:path extrusionOk="0" h="48674" w="48675">
                  <a:moveTo>
                    <a:pt x="81" y="0"/>
                  </a:moveTo>
                  <a:cubicBezTo>
                    <a:pt x="41" y="41"/>
                    <a:pt x="41" y="121"/>
                    <a:pt x="1" y="202"/>
                  </a:cubicBezTo>
                  <a:lnTo>
                    <a:pt x="48513" y="48674"/>
                  </a:lnTo>
                  <a:cubicBezTo>
                    <a:pt x="48553" y="48633"/>
                    <a:pt x="48634" y="48633"/>
                    <a:pt x="48674" y="485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5"/>
            <p:cNvSpPr/>
            <p:nvPr/>
          </p:nvSpPr>
          <p:spPr>
            <a:xfrm>
              <a:off x="2635500" y="3863125"/>
              <a:ext cx="1144275" cy="1144275"/>
            </a:xfrm>
            <a:custGeom>
              <a:rect b="b" l="l" r="r" t="t"/>
              <a:pathLst>
                <a:path extrusionOk="0" h="45771" w="45771">
                  <a:moveTo>
                    <a:pt x="41" y="0"/>
                  </a:moveTo>
                  <a:cubicBezTo>
                    <a:pt x="41" y="81"/>
                    <a:pt x="0" y="121"/>
                    <a:pt x="0" y="202"/>
                  </a:cubicBezTo>
                  <a:lnTo>
                    <a:pt x="45569" y="45770"/>
                  </a:lnTo>
                  <a:cubicBezTo>
                    <a:pt x="45649" y="45770"/>
                    <a:pt x="45730" y="45730"/>
                    <a:pt x="45770" y="457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5"/>
            <p:cNvSpPr/>
            <p:nvPr/>
          </p:nvSpPr>
          <p:spPr>
            <a:xfrm>
              <a:off x="2615325" y="3980050"/>
              <a:ext cx="1048500" cy="1048500"/>
            </a:xfrm>
            <a:custGeom>
              <a:rect b="b" l="l" r="r" t="t"/>
              <a:pathLst>
                <a:path extrusionOk="0" h="41940" w="41940">
                  <a:moveTo>
                    <a:pt x="1" y="1"/>
                  </a:moveTo>
                  <a:cubicBezTo>
                    <a:pt x="1" y="82"/>
                    <a:pt x="1" y="162"/>
                    <a:pt x="1" y="243"/>
                  </a:cubicBezTo>
                  <a:lnTo>
                    <a:pt x="41657" y="41940"/>
                  </a:lnTo>
                  <a:cubicBezTo>
                    <a:pt x="41738" y="41900"/>
                    <a:pt x="41859" y="41900"/>
                    <a:pt x="41940" y="41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5"/>
            <p:cNvSpPr/>
            <p:nvPr/>
          </p:nvSpPr>
          <p:spPr>
            <a:xfrm>
              <a:off x="2609275" y="4111125"/>
              <a:ext cx="922500" cy="922475"/>
            </a:xfrm>
            <a:custGeom>
              <a:rect b="b" l="l" r="r" t="t"/>
              <a:pathLst>
                <a:path extrusionOk="0" h="36899" w="36900">
                  <a:moveTo>
                    <a:pt x="1" y="0"/>
                  </a:moveTo>
                  <a:cubicBezTo>
                    <a:pt x="1" y="81"/>
                    <a:pt x="1" y="202"/>
                    <a:pt x="1" y="283"/>
                  </a:cubicBezTo>
                  <a:lnTo>
                    <a:pt x="36617" y="36899"/>
                  </a:lnTo>
                  <a:cubicBezTo>
                    <a:pt x="36697" y="36899"/>
                    <a:pt x="36818" y="36899"/>
                    <a:pt x="36899" y="3689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5"/>
            <p:cNvSpPr/>
            <p:nvPr/>
          </p:nvSpPr>
          <p:spPr>
            <a:xfrm>
              <a:off x="2625400" y="4264350"/>
              <a:ext cx="753125" cy="754125"/>
            </a:xfrm>
            <a:custGeom>
              <a:rect b="b" l="l" r="r" t="t"/>
              <a:pathLst>
                <a:path extrusionOk="0" h="30165" w="30125">
                  <a:moveTo>
                    <a:pt x="1" y="1"/>
                  </a:moveTo>
                  <a:cubicBezTo>
                    <a:pt x="1" y="122"/>
                    <a:pt x="41" y="243"/>
                    <a:pt x="41" y="364"/>
                  </a:cubicBezTo>
                  <a:lnTo>
                    <a:pt x="29762" y="30084"/>
                  </a:lnTo>
                  <a:cubicBezTo>
                    <a:pt x="29883" y="30124"/>
                    <a:pt x="30004" y="30124"/>
                    <a:pt x="30124" y="30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5"/>
            <p:cNvSpPr/>
            <p:nvPr/>
          </p:nvSpPr>
          <p:spPr>
            <a:xfrm>
              <a:off x="2684900" y="4462975"/>
              <a:ext cx="495025" cy="495025"/>
            </a:xfrm>
            <a:custGeom>
              <a:rect b="b" l="l" r="r" t="t"/>
              <a:pathLst>
                <a:path extrusionOk="0" h="19801" w="19801">
                  <a:moveTo>
                    <a:pt x="0" y="0"/>
                  </a:moveTo>
                  <a:cubicBezTo>
                    <a:pt x="81" y="161"/>
                    <a:pt x="161" y="323"/>
                    <a:pt x="242" y="484"/>
                  </a:cubicBezTo>
                  <a:lnTo>
                    <a:pt x="19316" y="19599"/>
                  </a:lnTo>
                  <a:cubicBezTo>
                    <a:pt x="19478" y="19639"/>
                    <a:pt x="19639" y="19720"/>
                    <a:pt x="19800" y="198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0" name="Google Shape;1220;p45"/>
          <p:cNvGrpSpPr/>
          <p:nvPr/>
        </p:nvGrpSpPr>
        <p:grpSpPr>
          <a:xfrm>
            <a:off x="917550" y="2904450"/>
            <a:ext cx="986125" cy="2095500"/>
            <a:chOff x="7631225" y="2241175"/>
            <a:chExt cx="986125" cy="2095500"/>
          </a:xfrm>
        </p:grpSpPr>
        <p:cxnSp>
          <p:nvCxnSpPr>
            <p:cNvPr id="1221" name="Google Shape;1221;p45"/>
            <p:cNvCxnSpPr/>
            <p:nvPr/>
          </p:nvCxnSpPr>
          <p:spPr>
            <a:xfrm>
              <a:off x="7631225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2" name="Google Shape;1222;p45"/>
            <p:cNvCxnSpPr/>
            <p:nvPr/>
          </p:nvCxnSpPr>
          <p:spPr>
            <a:xfrm>
              <a:off x="7707081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3" name="Google Shape;1223;p45"/>
            <p:cNvCxnSpPr/>
            <p:nvPr/>
          </p:nvCxnSpPr>
          <p:spPr>
            <a:xfrm>
              <a:off x="7782937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4" name="Google Shape;1224;p45"/>
            <p:cNvCxnSpPr/>
            <p:nvPr/>
          </p:nvCxnSpPr>
          <p:spPr>
            <a:xfrm>
              <a:off x="7858792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5" name="Google Shape;1225;p45"/>
            <p:cNvCxnSpPr/>
            <p:nvPr/>
          </p:nvCxnSpPr>
          <p:spPr>
            <a:xfrm>
              <a:off x="8010504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6" name="Google Shape;1226;p45"/>
            <p:cNvCxnSpPr/>
            <p:nvPr/>
          </p:nvCxnSpPr>
          <p:spPr>
            <a:xfrm>
              <a:off x="8162215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7" name="Google Shape;1227;p45"/>
            <p:cNvCxnSpPr/>
            <p:nvPr/>
          </p:nvCxnSpPr>
          <p:spPr>
            <a:xfrm>
              <a:off x="8313927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8" name="Google Shape;1228;p45"/>
            <p:cNvCxnSpPr/>
            <p:nvPr/>
          </p:nvCxnSpPr>
          <p:spPr>
            <a:xfrm>
              <a:off x="7934648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9" name="Google Shape;1229;p45"/>
            <p:cNvCxnSpPr/>
            <p:nvPr/>
          </p:nvCxnSpPr>
          <p:spPr>
            <a:xfrm>
              <a:off x="8086360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0" name="Google Shape;1230;p45"/>
            <p:cNvCxnSpPr/>
            <p:nvPr/>
          </p:nvCxnSpPr>
          <p:spPr>
            <a:xfrm>
              <a:off x="8238071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1" name="Google Shape;1231;p45"/>
            <p:cNvCxnSpPr/>
            <p:nvPr/>
          </p:nvCxnSpPr>
          <p:spPr>
            <a:xfrm>
              <a:off x="8389783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2" name="Google Shape;1232;p45"/>
            <p:cNvCxnSpPr/>
            <p:nvPr/>
          </p:nvCxnSpPr>
          <p:spPr>
            <a:xfrm>
              <a:off x="8465638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3" name="Google Shape;1233;p45"/>
            <p:cNvCxnSpPr/>
            <p:nvPr/>
          </p:nvCxnSpPr>
          <p:spPr>
            <a:xfrm>
              <a:off x="8541494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4" name="Google Shape;1234;p45"/>
            <p:cNvCxnSpPr/>
            <p:nvPr/>
          </p:nvCxnSpPr>
          <p:spPr>
            <a:xfrm>
              <a:off x="8617350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35" name="Google Shape;1235;p45"/>
          <p:cNvSpPr/>
          <p:nvPr/>
        </p:nvSpPr>
        <p:spPr>
          <a:xfrm rot="10800000">
            <a:off x="5857425" y="-78300"/>
            <a:ext cx="3429000" cy="851400"/>
          </a:xfrm>
          <a:prstGeom prst="round1Rect">
            <a:avLst>
              <a:gd fmla="val 16667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236" name="Google Shape;12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500"/>
          </a:xfrm>
          <a:prstGeom prst="rect">
            <a:avLst/>
          </a:prstGeom>
          <a:noFill/>
          <a:ln cap="flat" cmpd="sng" w="28575">
            <a:solidFill>
              <a:srgbClr val="00C3B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1" name="Google Shape;1241;p46"/>
          <p:cNvGrpSpPr/>
          <p:nvPr/>
        </p:nvGrpSpPr>
        <p:grpSpPr>
          <a:xfrm>
            <a:off x="2035713" y="-744737"/>
            <a:ext cx="1885275" cy="1884250"/>
            <a:chOff x="2609275" y="3149350"/>
            <a:chExt cx="1885275" cy="1884250"/>
          </a:xfrm>
        </p:grpSpPr>
        <p:sp>
          <p:nvSpPr>
            <p:cNvPr id="1242" name="Google Shape;1242;p46"/>
            <p:cNvSpPr/>
            <p:nvPr/>
          </p:nvSpPr>
          <p:spPr>
            <a:xfrm>
              <a:off x="3923900" y="3224950"/>
              <a:ext cx="494025" cy="495025"/>
            </a:xfrm>
            <a:custGeom>
              <a:rect b="b" l="l" r="r" t="t"/>
              <a:pathLst>
                <a:path extrusionOk="0" h="19801" w="19761">
                  <a:moveTo>
                    <a:pt x="485" y="202"/>
                  </a:moveTo>
                  <a:cubicBezTo>
                    <a:pt x="323" y="162"/>
                    <a:pt x="162" y="81"/>
                    <a:pt x="1" y="1"/>
                  </a:cubicBezTo>
                  <a:lnTo>
                    <a:pt x="19761" y="19801"/>
                  </a:lnTo>
                  <a:cubicBezTo>
                    <a:pt x="19720" y="19640"/>
                    <a:pt x="19640" y="19478"/>
                    <a:pt x="19559" y="19317"/>
                  </a:cubicBezTo>
                  <a:lnTo>
                    <a:pt x="485" y="2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6"/>
            <p:cNvSpPr/>
            <p:nvPr/>
          </p:nvSpPr>
          <p:spPr>
            <a:xfrm>
              <a:off x="3725300" y="3164475"/>
              <a:ext cx="753125" cy="753100"/>
            </a:xfrm>
            <a:custGeom>
              <a:rect b="b" l="l" r="r" t="t"/>
              <a:pathLst>
                <a:path extrusionOk="0" h="30124" w="30125">
                  <a:moveTo>
                    <a:pt x="323" y="81"/>
                  </a:moveTo>
                  <a:cubicBezTo>
                    <a:pt x="202" y="41"/>
                    <a:pt x="122" y="41"/>
                    <a:pt x="1" y="0"/>
                  </a:cubicBezTo>
                  <a:lnTo>
                    <a:pt x="30124" y="30124"/>
                  </a:lnTo>
                  <a:cubicBezTo>
                    <a:pt x="30084" y="30043"/>
                    <a:pt x="30084" y="29922"/>
                    <a:pt x="30043" y="29801"/>
                  </a:cubicBezTo>
                  <a:lnTo>
                    <a:pt x="323" y="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6"/>
            <p:cNvSpPr/>
            <p:nvPr/>
          </p:nvSpPr>
          <p:spPr>
            <a:xfrm>
              <a:off x="3572075" y="3149350"/>
              <a:ext cx="922475" cy="922475"/>
            </a:xfrm>
            <a:custGeom>
              <a:rect b="b" l="l" r="r" t="t"/>
              <a:pathLst>
                <a:path extrusionOk="0" h="36899" w="36899">
                  <a:moveTo>
                    <a:pt x="282" y="0"/>
                  </a:moveTo>
                  <a:cubicBezTo>
                    <a:pt x="161" y="0"/>
                    <a:pt x="81" y="0"/>
                    <a:pt x="0" y="0"/>
                  </a:cubicBezTo>
                  <a:lnTo>
                    <a:pt x="36898" y="36899"/>
                  </a:lnTo>
                  <a:cubicBezTo>
                    <a:pt x="36898" y="36778"/>
                    <a:pt x="36898" y="36697"/>
                    <a:pt x="36858" y="36616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6"/>
            <p:cNvSpPr/>
            <p:nvPr/>
          </p:nvSpPr>
          <p:spPr>
            <a:xfrm>
              <a:off x="3440000" y="3154400"/>
              <a:ext cx="1048500" cy="1048500"/>
            </a:xfrm>
            <a:custGeom>
              <a:rect b="b" l="l" r="r" t="t"/>
              <a:pathLst>
                <a:path extrusionOk="0" h="41940" w="41940">
                  <a:moveTo>
                    <a:pt x="242" y="0"/>
                  </a:moveTo>
                  <a:cubicBezTo>
                    <a:pt x="162" y="40"/>
                    <a:pt x="81" y="40"/>
                    <a:pt x="0" y="40"/>
                  </a:cubicBezTo>
                  <a:lnTo>
                    <a:pt x="41899" y="41939"/>
                  </a:lnTo>
                  <a:cubicBezTo>
                    <a:pt x="41899" y="41858"/>
                    <a:pt x="41939" y="41778"/>
                    <a:pt x="41939" y="416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6"/>
            <p:cNvSpPr/>
            <p:nvPr/>
          </p:nvSpPr>
          <p:spPr>
            <a:xfrm>
              <a:off x="3323050" y="3175550"/>
              <a:ext cx="1145275" cy="1144275"/>
            </a:xfrm>
            <a:custGeom>
              <a:rect b="b" l="l" r="r" t="t"/>
              <a:pathLst>
                <a:path extrusionOk="0" h="45771" w="45811">
                  <a:moveTo>
                    <a:pt x="243" y="1"/>
                  </a:moveTo>
                  <a:cubicBezTo>
                    <a:pt x="162" y="1"/>
                    <a:pt x="81" y="41"/>
                    <a:pt x="1" y="41"/>
                  </a:cubicBezTo>
                  <a:lnTo>
                    <a:pt x="45730" y="45771"/>
                  </a:lnTo>
                  <a:cubicBezTo>
                    <a:pt x="45771" y="45690"/>
                    <a:pt x="45771" y="45610"/>
                    <a:pt x="45811" y="455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6"/>
            <p:cNvSpPr/>
            <p:nvPr/>
          </p:nvSpPr>
          <p:spPr>
            <a:xfrm>
              <a:off x="3218200" y="3207825"/>
              <a:ext cx="1216875" cy="1216850"/>
            </a:xfrm>
            <a:custGeom>
              <a:rect b="b" l="l" r="r" t="t"/>
              <a:pathLst>
                <a:path extrusionOk="0" h="48674" w="48675">
                  <a:moveTo>
                    <a:pt x="202" y="0"/>
                  </a:moveTo>
                  <a:cubicBezTo>
                    <a:pt x="122" y="0"/>
                    <a:pt x="81" y="41"/>
                    <a:pt x="1" y="81"/>
                  </a:cubicBezTo>
                  <a:lnTo>
                    <a:pt x="48593" y="48674"/>
                  </a:lnTo>
                  <a:cubicBezTo>
                    <a:pt x="48634" y="48633"/>
                    <a:pt x="48674" y="48553"/>
                    <a:pt x="48674" y="484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6"/>
            <p:cNvSpPr/>
            <p:nvPr/>
          </p:nvSpPr>
          <p:spPr>
            <a:xfrm>
              <a:off x="3122425" y="3249150"/>
              <a:ext cx="1271300" cy="1271300"/>
            </a:xfrm>
            <a:custGeom>
              <a:rect b="b" l="l" r="r" t="t"/>
              <a:pathLst>
                <a:path extrusionOk="0" h="50852" w="50852">
                  <a:moveTo>
                    <a:pt x="202" y="1"/>
                  </a:moveTo>
                  <a:cubicBezTo>
                    <a:pt x="122" y="41"/>
                    <a:pt x="81" y="81"/>
                    <a:pt x="1" y="122"/>
                  </a:cubicBezTo>
                  <a:lnTo>
                    <a:pt x="50771" y="50852"/>
                  </a:lnTo>
                  <a:cubicBezTo>
                    <a:pt x="50771" y="50811"/>
                    <a:pt x="50811" y="50731"/>
                    <a:pt x="50852" y="506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46"/>
            <p:cNvSpPr/>
            <p:nvPr/>
          </p:nvSpPr>
          <p:spPr>
            <a:xfrm>
              <a:off x="3035725" y="3299550"/>
              <a:ext cx="1307600" cy="1308625"/>
            </a:xfrm>
            <a:custGeom>
              <a:rect b="b" l="l" r="r" t="t"/>
              <a:pathLst>
                <a:path extrusionOk="0" h="52345" w="52304">
                  <a:moveTo>
                    <a:pt x="162" y="1"/>
                  </a:moveTo>
                  <a:cubicBezTo>
                    <a:pt x="81" y="41"/>
                    <a:pt x="41" y="82"/>
                    <a:pt x="1" y="122"/>
                  </a:cubicBezTo>
                  <a:lnTo>
                    <a:pt x="52182" y="52344"/>
                  </a:lnTo>
                  <a:cubicBezTo>
                    <a:pt x="52223" y="52263"/>
                    <a:pt x="52263" y="52223"/>
                    <a:pt x="52303" y="521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6"/>
            <p:cNvSpPr/>
            <p:nvPr/>
          </p:nvSpPr>
          <p:spPr>
            <a:xfrm>
              <a:off x="2956075" y="3358025"/>
              <a:ext cx="1328775" cy="1329775"/>
            </a:xfrm>
            <a:custGeom>
              <a:rect b="b" l="l" r="r" t="t"/>
              <a:pathLst>
                <a:path extrusionOk="0" h="53191" w="53151">
                  <a:moveTo>
                    <a:pt x="122" y="1"/>
                  </a:moveTo>
                  <a:cubicBezTo>
                    <a:pt x="82" y="41"/>
                    <a:pt x="41" y="82"/>
                    <a:pt x="1" y="122"/>
                  </a:cubicBezTo>
                  <a:lnTo>
                    <a:pt x="53030" y="53191"/>
                  </a:lnTo>
                  <a:cubicBezTo>
                    <a:pt x="53070" y="53110"/>
                    <a:pt x="53110" y="53070"/>
                    <a:pt x="53151" y="53030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6"/>
            <p:cNvSpPr/>
            <p:nvPr/>
          </p:nvSpPr>
          <p:spPr>
            <a:xfrm>
              <a:off x="2883500" y="3422550"/>
              <a:ext cx="1336825" cy="1336825"/>
            </a:xfrm>
            <a:custGeom>
              <a:rect b="b" l="l" r="r" t="t"/>
              <a:pathLst>
                <a:path extrusionOk="0" h="53473" w="53473">
                  <a:moveTo>
                    <a:pt x="121" y="1"/>
                  </a:moveTo>
                  <a:cubicBezTo>
                    <a:pt x="121" y="1"/>
                    <a:pt x="81" y="81"/>
                    <a:pt x="81" y="81"/>
                  </a:cubicBezTo>
                  <a:cubicBezTo>
                    <a:pt x="41" y="122"/>
                    <a:pt x="0" y="122"/>
                    <a:pt x="0" y="162"/>
                  </a:cubicBezTo>
                  <a:lnTo>
                    <a:pt x="53311" y="53473"/>
                  </a:lnTo>
                  <a:cubicBezTo>
                    <a:pt x="53311" y="53473"/>
                    <a:pt x="53392" y="53433"/>
                    <a:pt x="53392" y="53433"/>
                  </a:cubicBezTo>
                  <a:cubicBezTo>
                    <a:pt x="53432" y="53392"/>
                    <a:pt x="53432" y="53392"/>
                    <a:pt x="53473" y="533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46"/>
            <p:cNvSpPr/>
            <p:nvPr/>
          </p:nvSpPr>
          <p:spPr>
            <a:xfrm>
              <a:off x="2817975" y="3495150"/>
              <a:ext cx="1329775" cy="1329775"/>
            </a:xfrm>
            <a:custGeom>
              <a:rect b="b" l="l" r="r" t="t"/>
              <a:pathLst>
                <a:path extrusionOk="0" h="53191" w="53191">
                  <a:moveTo>
                    <a:pt x="121" y="0"/>
                  </a:moveTo>
                  <a:cubicBezTo>
                    <a:pt x="81" y="41"/>
                    <a:pt x="41" y="121"/>
                    <a:pt x="0" y="161"/>
                  </a:cubicBezTo>
                  <a:lnTo>
                    <a:pt x="53029" y="53190"/>
                  </a:lnTo>
                  <a:cubicBezTo>
                    <a:pt x="53110" y="53150"/>
                    <a:pt x="53150" y="53109"/>
                    <a:pt x="53190" y="53069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46"/>
            <p:cNvSpPr/>
            <p:nvPr/>
          </p:nvSpPr>
          <p:spPr>
            <a:xfrm>
              <a:off x="2760500" y="3574775"/>
              <a:ext cx="1307600" cy="1308625"/>
            </a:xfrm>
            <a:custGeom>
              <a:rect b="b" l="l" r="r" t="t"/>
              <a:pathLst>
                <a:path extrusionOk="0" h="52345" w="52304">
                  <a:moveTo>
                    <a:pt x="81" y="1"/>
                  </a:moveTo>
                  <a:cubicBezTo>
                    <a:pt x="41" y="82"/>
                    <a:pt x="41" y="122"/>
                    <a:pt x="1" y="162"/>
                  </a:cubicBezTo>
                  <a:lnTo>
                    <a:pt x="52142" y="52344"/>
                  </a:lnTo>
                  <a:cubicBezTo>
                    <a:pt x="52182" y="52304"/>
                    <a:pt x="52263" y="52263"/>
                    <a:pt x="52303" y="522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6"/>
            <p:cNvSpPr/>
            <p:nvPr/>
          </p:nvSpPr>
          <p:spPr>
            <a:xfrm>
              <a:off x="2710100" y="3662500"/>
              <a:ext cx="1271300" cy="1271300"/>
            </a:xfrm>
            <a:custGeom>
              <a:rect b="b" l="l" r="r" t="t"/>
              <a:pathLst>
                <a:path extrusionOk="0" h="50852" w="50852">
                  <a:moveTo>
                    <a:pt x="81" y="0"/>
                  </a:moveTo>
                  <a:cubicBezTo>
                    <a:pt x="41" y="41"/>
                    <a:pt x="41" y="121"/>
                    <a:pt x="0" y="162"/>
                  </a:cubicBezTo>
                  <a:lnTo>
                    <a:pt x="50650" y="50851"/>
                  </a:lnTo>
                  <a:cubicBezTo>
                    <a:pt x="50690" y="50811"/>
                    <a:pt x="50771" y="50771"/>
                    <a:pt x="50851" y="507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46"/>
            <p:cNvSpPr/>
            <p:nvPr/>
          </p:nvSpPr>
          <p:spPr>
            <a:xfrm>
              <a:off x="2667750" y="3758275"/>
              <a:ext cx="1216875" cy="1216850"/>
            </a:xfrm>
            <a:custGeom>
              <a:rect b="b" l="l" r="r" t="t"/>
              <a:pathLst>
                <a:path extrusionOk="0" h="48674" w="48675">
                  <a:moveTo>
                    <a:pt x="81" y="0"/>
                  </a:moveTo>
                  <a:cubicBezTo>
                    <a:pt x="41" y="41"/>
                    <a:pt x="41" y="121"/>
                    <a:pt x="1" y="202"/>
                  </a:cubicBezTo>
                  <a:lnTo>
                    <a:pt x="48513" y="48674"/>
                  </a:lnTo>
                  <a:cubicBezTo>
                    <a:pt x="48553" y="48633"/>
                    <a:pt x="48634" y="48633"/>
                    <a:pt x="48674" y="485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6"/>
            <p:cNvSpPr/>
            <p:nvPr/>
          </p:nvSpPr>
          <p:spPr>
            <a:xfrm>
              <a:off x="2635500" y="3863125"/>
              <a:ext cx="1144275" cy="1144275"/>
            </a:xfrm>
            <a:custGeom>
              <a:rect b="b" l="l" r="r" t="t"/>
              <a:pathLst>
                <a:path extrusionOk="0" h="45771" w="45771">
                  <a:moveTo>
                    <a:pt x="41" y="0"/>
                  </a:moveTo>
                  <a:cubicBezTo>
                    <a:pt x="41" y="81"/>
                    <a:pt x="0" y="121"/>
                    <a:pt x="0" y="202"/>
                  </a:cubicBezTo>
                  <a:lnTo>
                    <a:pt x="45569" y="45770"/>
                  </a:lnTo>
                  <a:cubicBezTo>
                    <a:pt x="45649" y="45770"/>
                    <a:pt x="45730" y="45730"/>
                    <a:pt x="45770" y="457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6"/>
            <p:cNvSpPr/>
            <p:nvPr/>
          </p:nvSpPr>
          <p:spPr>
            <a:xfrm>
              <a:off x="2615325" y="3980050"/>
              <a:ext cx="1048500" cy="1048500"/>
            </a:xfrm>
            <a:custGeom>
              <a:rect b="b" l="l" r="r" t="t"/>
              <a:pathLst>
                <a:path extrusionOk="0" h="41940" w="41940">
                  <a:moveTo>
                    <a:pt x="1" y="1"/>
                  </a:moveTo>
                  <a:cubicBezTo>
                    <a:pt x="1" y="82"/>
                    <a:pt x="1" y="162"/>
                    <a:pt x="1" y="243"/>
                  </a:cubicBezTo>
                  <a:lnTo>
                    <a:pt x="41657" y="41940"/>
                  </a:lnTo>
                  <a:cubicBezTo>
                    <a:pt x="41738" y="41900"/>
                    <a:pt x="41859" y="41900"/>
                    <a:pt x="41940" y="41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6"/>
            <p:cNvSpPr/>
            <p:nvPr/>
          </p:nvSpPr>
          <p:spPr>
            <a:xfrm>
              <a:off x="2609275" y="4111125"/>
              <a:ext cx="922500" cy="922475"/>
            </a:xfrm>
            <a:custGeom>
              <a:rect b="b" l="l" r="r" t="t"/>
              <a:pathLst>
                <a:path extrusionOk="0" h="36899" w="36900">
                  <a:moveTo>
                    <a:pt x="1" y="0"/>
                  </a:moveTo>
                  <a:cubicBezTo>
                    <a:pt x="1" y="81"/>
                    <a:pt x="1" y="202"/>
                    <a:pt x="1" y="283"/>
                  </a:cubicBezTo>
                  <a:lnTo>
                    <a:pt x="36617" y="36899"/>
                  </a:lnTo>
                  <a:cubicBezTo>
                    <a:pt x="36697" y="36899"/>
                    <a:pt x="36818" y="36899"/>
                    <a:pt x="36899" y="3689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6"/>
            <p:cNvSpPr/>
            <p:nvPr/>
          </p:nvSpPr>
          <p:spPr>
            <a:xfrm>
              <a:off x="2625400" y="4264350"/>
              <a:ext cx="753125" cy="754125"/>
            </a:xfrm>
            <a:custGeom>
              <a:rect b="b" l="l" r="r" t="t"/>
              <a:pathLst>
                <a:path extrusionOk="0" h="30165" w="30125">
                  <a:moveTo>
                    <a:pt x="1" y="1"/>
                  </a:moveTo>
                  <a:cubicBezTo>
                    <a:pt x="1" y="122"/>
                    <a:pt x="41" y="243"/>
                    <a:pt x="41" y="364"/>
                  </a:cubicBezTo>
                  <a:lnTo>
                    <a:pt x="29762" y="30084"/>
                  </a:lnTo>
                  <a:cubicBezTo>
                    <a:pt x="29883" y="30124"/>
                    <a:pt x="30004" y="30124"/>
                    <a:pt x="30124" y="30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46"/>
            <p:cNvSpPr/>
            <p:nvPr/>
          </p:nvSpPr>
          <p:spPr>
            <a:xfrm>
              <a:off x="2684900" y="4462975"/>
              <a:ext cx="495025" cy="495025"/>
            </a:xfrm>
            <a:custGeom>
              <a:rect b="b" l="l" r="r" t="t"/>
              <a:pathLst>
                <a:path extrusionOk="0" h="19801" w="19801">
                  <a:moveTo>
                    <a:pt x="0" y="0"/>
                  </a:moveTo>
                  <a:cubicBezTo>
                    <a:pt x="81" y="161"/>
                    <a:pt x="161" y="323"/>
                    <a:pt x="242" y="484"/>
                  </a:cubicBezTo>
                  <a:lnTo>
                    <a:pt x="19316" y="19599"/>
                  </a:lnTo>
                  <a:cubicBezTo>
                    <a:pt x="19478" y="19639"/>
                    <a:pt x="19639" y="19720"/>
                    <a:pt x="19800" y="198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1" name="Google Shape;1261;p46"/>
          <p:cNvGrpSpPr/>
          <p:nvPr/>
        </p:nvGrpSpPr>
        <p:grpSpPr>
          <a:xfrm>
            <a:off x="917550" y="2904450"/>
            <a:ext cx="986125" cy="2095500"/>
            <a:chOff x="7631225" y="2241175"/>
            <a:chExt cx="986125" cy="2095500"/>
          </a:xfrm>
        </p:grpSpPr>
        <p:cxnSp>
          <p:nvCxnSpPr>
            <p:cNvPr id="1262" name="Google Shape;1262;p46"/>
            <p:cNvCxnSpPr/>
            <p:nvPr/>
          </p:nvCxnSpPr>
          <p:spPr>
            <a:xfrm>
              <a:off x="7631225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3" name="Google Shape;1263;p46"/>
            <p:cNvCxnSpPr/>
            <p:nvPr/>
          </p:nvCxnSpPr>
          <p:spPr>
            <a:xfrm>
              <a:off x="7707081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4" name="Google Shape;1264;p46"/>
            <p:cNvCxnSpPr/>
            <p:nvPr/>
          </p:nvCxnSpPr>
          <p:spPr>
            <a:xfrm>
              <a:off x="7782937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5" name="Google Shape;1265;p46"/>
            <p:cNvCxnSpPr/>
            <p:nvPr/>
          </p:nvCxnSpPr>
          <p:spPr>
            <a:xfrm>
              <a:off x="7858792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6" name="Google Shape;1266;p46"/>
            <p:cNvCxnSpPr/>
            <p:nvPr/>
          </p:nvCxnSpPr>
          <p:spPr>
            <a:xfrm>
              <a:off x="8010504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7" name="Google Shape;1267;p46"/>
            <p:cNvCxnSpPr/>
            <p:nvPr/>
          </p:nvCxnSpPr>
          <p:spPr>
            <a:xfrm>
              <a:off x="8162215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8" name="Google Shape;1268;p46"/>
            <p:cNvCxnSpPr/>
            <p:nvPr/>
          </p:nvCxnSpPr>
          <p:spPr>
            <a:xfrm>
              <a:off x="8313927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9" name="Google Shape;1269;p46"/>
            <p:cNvCxnSpPr/>
            <p:nvPr/>
          </p:nvCxnSpPr>
          <p:spPr>
            <a:xfrm>
              <a:off x="7934648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0" name="Google Shape;1270;p46"/>
            <p:cNvCxnSpPr/>
            <p:nvPr/>
          </p:nvCxnSpPr>
          <p:spPr>
            <a:xfrm>
              <a:off x="8086360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1" name="Google Shape;1271;p46"/>
            <p:cNvCxnSpPr/>
            <p:nvPr/>
          </p:nvCxnSpPr>
          <p:spPr>
            <a:xfrm>
              <a:off x="8238071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2" name="Google Shape;1272;p46"/>
            <p:cNvCxnSpPr/>
            <p:nvPr/>
          </p:nvCxnSpPr>
          <p:spPr>
            <a:xfrm>
              <a:off x="8389783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3" name="Google Shape;1273;p46"/>
            <p:cNvCxnSpPr/>
            <p:nvPr/>
          </p:nvCxnSpPr>
          <p:spPr>
            <a:xfrm>
              <a:off x="8465638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4" name="Google Shape;1274;p46"/>
            <p:cNvCxnSpPr/>
            <p:nvPr/>
          </p:nvCxnSpPr>
          <p:spPr>
            <a:xfrm>
              <a:off x="8541494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5" name="Google Shape;1275;p46"/>
            <p:cNvCxnSpPr/>
            <p:nvPr/>
          </p:nvCxnSpPr>
          <p:spPr>
            <a:xfrm>
              <a:off x="8617350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76" name="Google Shape;1276;p46"/>
          <p:cNvSpPr txBox="1"/>
          <p:nvPr/>
        </p:nvSpPr>
        <p:spPr>
          <a:xfrm>
            <a:off x="5702925" y="85475"/>
            <a:ext cx="367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CSUs</a:t>
            </a:r>
            <a:endParaRPr/>
          </a:p>
        </p:txBody>
      </p:sp>
      <p:pic>
        <p:nvPicPr>
          <p:cNvPr id="1277" name="Google Shape;127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500"/>
          </a:xfrm>
          <a:prstGeom prst="rect">
            <a:avLst/>
          </a:prstGeom>
          <a:noFill/>
          <a:ln cap="flat" cmpd="sng" w="28575">
            <a:solidFill>
              <a:srgbClr val="00C3B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2" name="Google Shape;1282;p47"/>
          <p:cNvGrpSpPr/>
          <p:nvPr/>
        </p:nvGrpSpPr>
        <p:grpSpPr>
          <a:xfrm>
            <a:off x="2035713" y="-744737"/>
            <a:ext cx="1885275" cy="1884250"/>
            <a:chOff x="2609275" y="3149350"/>
            <a:chExt cx="1885275" cy="1884250"/>
          </a:xfrm>
        </p:grpSpPr>
        <p:sp>
          <p:nvSpPr>
            <p:cNvPr id="1283" name="Google Shape;1283;p47"/>
            <p:cNvSpPr/>
            <p:nvPr/>
          </p:nvSpPr>
          <p:spPr>
            <a:xfrm>
              <a:off x="3923900" y="3224950"/>
              <a:ext cx="494025" cy="495025"/>
            </a:xfrm>
            <a:custGeom>
              <a:rect b="b" l="l" r="r" t="t"/>
              <a:pathLst>
                <a:path extrusionOk="0" h="19801" w="19761">
                  <a:moveTo>
                    <a:pt x="485" y="202"/>
                  </a:moveTo>
                  <a:cubicBezTo>
                    <a:pt x="323" y="162"/>
                    <a:pt x="162" y="81"/>
                    <a:pt x="1" y="1"/>
                  </a:cubicBezTo>
                  <a:lnTo>
                    <a:pt x="19761" y="19801"/>
                  </a:lnTo>
                  <a:cubicBezTo>
                    <a:pt x="19720" y="19640"/>
                    <a:pt x="19640" y="19478"/>
                    <a:pt x="19559" y="19317"/>
                  </a:cubicBezTo>
                  <a:lnTo>
                    <a:pt x="485" y="2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7"/>
            <p:cNvSpPr/>
            <p:nvPr/>
          </p:nvSpPr>
          <p:spPr>
            <a:xfrm>
              <a:off x="3725300" y="3164475"/>
              <a:ext cx="753125" cy="753100"/>
            </a:xfrm>
            <a:custGeom>
              <a:rect b="b" l="l" r="r" t="t"/>
              <a:pathLst>
                <a:path extrusionOk="0" h="30124" w="30125">
                  <a:moveTo>
                    <a:pt x="323" y="81"/>
                  </a:moveTo>
                  <a:cubicBezTo>
                    <a:pt x="202" y="41"/>
                    <a:pt x="122" y="41"/>
                    <a:pt x="1" y="0"/>
                  </a:cubicBezTo>
                  <a:lnTo>
                    <a:pt x="30124" y="30124"/>
                  </a:lnTo>
                  <a:cubicBezTo>
                    <a:pt x="30084" y="30043"/>
                    <a:pt x="30084" y="29922"/>
                    <a:pt x="30043" y="29801"/>
                  </a:cubicBezTo>
                  <a:lnTo>
                    <a:pt x="323" y="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7"/>
            <p:cNvSpPr/>
            <p:nvPr/>
          </p:nvSpPr>
          <p:spPr>
            <a:xfrm>
              <a:off x="3572075" y="3149350"/>
              <a:ext cx="922475" cy="922475"/>
            </a:xfrm>
            <a:custGeom>
              <a:rect b="b" l="l" r="r" t="t"/>
              <a:pathLst>
                <a:path extrusionOk="0" h="36899" w="36899">
                  <a:moveTo>
                    <a:pt x="282" y="0"/>
                  </a:moveTo>
                  <a:cubicBezTo>
                    <a:pt x="161" y="0"/>
                    <a:pt x="81" y="0"/>
                    <a:pt x="0" y="0"/>
                  </a:cubicBezTo>
                  <a:lnTo>
                    <a:pt x="36898" y="36899"/>
                  </a:lnTo>
                  <a:cubicBezTo>
                    <a:pt x="36898" y="36778"/>
                    <a:pt x="36898" y="36697"/>
                    <a:pt x="36858" y="36616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7"/>
            <p:cNvSpPr/>
            <p:nvPr/>
          </p:nvSpPr>
          <p:spPr>
            <a:xfrm>
              <a:off x="3440000" y="3154400"/>
              <a:ext cx="1048500" cy="1048500"/>
            </a:xfrm>
            <a:custGeom>
              <a:rect b="b" l="l" r="r" t="t"/>
              <a:pathLst>
                <a:path extrusionOk="0" h="41940" w="41940">
                  <a:moveTo>
                    <a:pt x="242" y="0"/>
                  </a:moveTo>
                  <a:cubicBezTo>
                    <a:pt x="162" y="40"/>
                    <a:pt x="81" y="40"/>
                    <a:pt x="0" y="40"/>
                  </a:cubicBezTo>
                  <a:lnTo>
                    <a:pt x="41899" y="41939"/>
                  </a:lnTo>
                  <a:cubicBezTo>
                    <a:pt x="41899" y="41858"/>
                    <a:pt x="41939" y="41778"/>
                    <a:pt x="41939" y="416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7"/>
            <p:cNvSpPr/>
            <p:nvPr/>
          </p:nvSpPr>
          <p:spPr>
            <a:xfrm>
              <a:off x="3323050" y="3175550"/>
              <a:ext cx="1145275" cy="1144275"/>
            </a:xfrm>
            <a:custGeom>
              <a:rect b="b" l="l" r="r" t="t"/>
              <a:pathLst>
                <a:path extrusionOk="0" h="45771" w="45811">
                  <a:moveTo>
                    <a:pt x="243" y="1"/>
                  </a:moveTo>
                  <a:cubicBezTo>
                    <a:pt x="162" y="1"/>
                    <a:pt x="81" y="41"/>
                    <a:pt x="1" y="41"/>
                  </a:cubicBezTo>
                  <a:lnTo>
                    <a:pt x="45730" y="45771"/>
                  </a:lnTo>
                  <a:cubicBezTo>
                    <a:pt x="45771" y="45690"/>
                    <a:pt x="45771" y="45610"/>
                    <a:pt x="45811" y="455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7"/>
            <p:cNvSpPr/>
            <p:nvPr/>
          </p:nvSpPr>
          <p:spPr>
            <a:xfrm>
              <a:off x="3218200" y="3207825"/>
              <a:ext cx="1216875" cy="1216850"/>
            </a:xfrm>
            <a:custGeom>
              <a:rect b="b" l="l" r="r" t="t"/>
              <a:pathLst>
                <a:path extrusionOk="0" h="48674" w="48675">
                  <a:moveTo>
                    <a:pt x="202" y="0"/>
                  </a:moveTo>
                  <a:cubicBezTo>
                    <a:pt x="122" y="0"/>
                    <a:pt x="81" y="41"/>
                    <a:pt x="1" y="81"/>
                  </a:cubicBezTo>
                  <a:lnTo>
                    <a:pt x="48593" y="48674"/>
                  </a:lnTo>
                  <a:cubicBezTo>
                    <a:pt x="48634" y="48633"/>
                    <a:pt x="48674" y="48553"/>
                    <a:pt x="48674" y="484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47"/>
            <p:cNvSpPr/>
            <p:nvPr/>
          </p:nvSpPr>
          <p:spPr>
            <a:xfrm>
              <a:off x="3122425" y="3249150"/>
              <a:ext cx="1271300" cy="1271300"/>
            </a:xfrm>
            <a:custGeom>
              <a:rect b="b" l="l" r="r" t="t"/>
              <a:pathLst>
                <a:path extrusionOk="0" h="50852" w="50852">
                  <a:moveTo>
                    <a:pt x="202" y="1"/>
                  </a:moveTo>
                  <a:cubicBezTo>
                    <a:pt x="122" y="41"/>
                    <a:pt x="81" y="81"/>
                    <a:pt x="1" y="122"/>
                  </a:cubicBezTo>
                  <a:lnTo>
                    <a:pt x="50771" y="50852"/>
                  </a:lnTo>
                  <a:cubicBezTo>
                    <a:pt x="50771" y="50811"/>
                    <a:pt x="50811" y="50731"/>
                    <a:pt x="50852" y="506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47"/>
            <p:cNvSpPr/>
            <p:nvPr/>
          </p:nvSpPr>
          <p:spPr>
            <a:xfrm>
              <a:off x="3035725" y="3299550"/>
              <a:ext cx="1307600" cy="1308625"/>
            </a:xfrm>
            <a:custGeom>
              <a:rect b="b" l="l" r="r" t="t"/>
              <a:pathLst>
                <a:path extrusionOk="0" h="52345" w="52304">
                  <a:moveTo>
                    <a:pt x="162" y="1"/>
                  </a:moveTo>
                  <a:cubicBezTo>
                    <a:pt x="81" y="41"/>
                    <a:pt x="41" y="82"/>
                    <a:pt x="1" y="122"/>
                  </a:cubicBezTo>
                  <a:lnTo>
                    <a:pt x="52182" y="52344"/>
                  </a:lnTo>
                  <a:cubicBezTo>
                    <a:pt x="52223" y="52263"/>
                    <a:pt x="52263" y="52223"/>
                    <a:pt x="52303" y="521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7"/>
            <p:cNvSpPr/>
            <p:nvPr/>
          </p:nvSpPr>
          <p:spPr>
            <a:xfrm>
              <a:off x="2956075" y="3358025"/>
              <a:ext cx="1328775" cy="1329775"/>
            </a:xfrm>
            <a:custGeom>
              <a:rect b="b" l="l" r="r" t="t"/>
              <a:pathLst>
                <a:path extrusionOk="0" h="53191" w="53151">
                  <a:moveTo>
                    <a:pt x="122" y="1"/>
                  </a:moveTo>
                  <a:cubicBezTo>
                    <a:pt x="82" y="41"/>
                    <a:pt x="41" y="82"/>
                    <a:pt x="1" y="122"/>
                  </a:cubicBezTo>
                  <a:lnTo>
                    <a:pt x="53030" y="53191"/>
                  </a:lnTo>
                  <a:cubicBezTo>
                    <a:pt x="53070" y="53110"/>
                    <a:pt x="53110" y="53070"/>
                    <a:pt x="53151" y="53030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7"/>
            <p:cNvSpPr/>
            <p:nvPr/>
          </p:nvSpPr>
          <p:spPr>
            <a:xfrm>
              <a:off x="2883500" y="3422550"/>
              <a:ext cx="1336825" cy="1336825"/>
            </a:xfrm>
            <a:custGeom>
              <a:rect b="b" l="l" r="r" t="t"/>
              <a:pathLst>
                <a:path extrusionOk="0" h="53473" w="53473">
                  <a:moveTo>
                    <a:pt x="121" y="1"/>
                  </a:moveTo>
                  <a:cubicBezTo>
                    <a:pt x="121" y="1"/>
                    <a:pt x="81" y="81"/>
                    <a:pt x="81" y="81"/>
                  </a:cubicBezTo>
                  <a:cubicBezTo>
                    <a:pt x="41" y="122"/>
                    <a:pt x="0" y="122"/>
                    <a:pt x="0" y="162"/>
                  </a:cubicBezTo>
                  <a:lnTo>
                    <a:pt x="53311" y="53473"/>
                  </a:lnTo>
                  <a:cubicBezTo>
                    <a:pt x="53311" y="53473"/>
                    <a:pt x="53392" y="53433"/>
                    <a:pt x="53392" y="53433"/>
                  </a:cubicBezTo>
                  <a:cubicBezTo>
                    <a:pt x="53432" y="53392"/>
                    <a:pt x="53432" y="53392"/>
                    <a:pt x="53473" y="533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47"/>
            <p:cNvSpPr/>
            <p:nvPr/>
          </p:nvSpPr>
          <p:spPr>
            <a:xfrm>
              <a:off x="2817975" y="3495150"/>
              <a:ext cx="1329775" cy="1329775"/>
            </a:xfrm>
            <a:custGeom>
              <a:rect b="b" l="l" r="r" t="t"/>
              <a:pathLst>
                <a:path extrusionOk="0" h="53191" w="53191">
                  <a:moveTo>
                    <a:pt x="121" y="0"/>
                  </a:moveTo>
                  <a:cubicBezTo>
                    <a:pt x="81" y="41"/>
                    <a:pt x="41" y="121"/>
                    <a:pt x="0" y="161"/>
                  </a:cubicBezTo>
                  <a:lnTo>
                    <a:pt x="53029" y="53190"/>
                  </a:lnTo>
                  <a:cubicBezTo>
                    <a:pt x="53110" y="53150"/>
                    <a:pt x="53150" y="53109"/>
                    <a:pt x="53190" y="53069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47"/>
            <p:cNvSpPr/>
            <p:nvPr/>
          </p:nvSpPr>
          <p:spPr>
            <a:xfrm>
              <a:off x="2760500" y="3574775"/>
              <a:ext cx="1307600" cy="1308625"/>
            </a:xfrm>
            <a:custGeom>
              <a:rect b="b" l="l" r="r" t="t"/>
              <a:pathLst>
                <a:path extrusionOk="0" h="52345" w="52304">
                  <a:moveTo>
                    <a:pt x="81" y="1"/>
                  </a:moveTo>
                  <a:cubicBezTo>
                    <a:pt x="41" y="82"/>
                    <a:pt x="41" y="122"/>
                    <a:pt x="1" y="162"/>
                  </a:cubicBezTo>
                  <a:lnTo>
                    <a:pt x="52142" y="52344"/>
                  </a:lnTo>
                  <a:cubicBezTo>
                    <a:pt x="52182" y="52304"/>
                    <a:pt x="52263" y="52263"/>
                    <a:pt x="52303" y="522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47"/>
            <p:cNvSpPr/>
            <p:nvPr/>
          </p:nvSpPr>
          <p:spPr>
            <a:xfrm>
              <a:off x="2710100" y="3662500"/>
              <a:ext cx="1271300" cy="1271300"/>
            </a:xfrm>
            <a:custGeom>
              <a:rect b="b" l="l" r="r" t="t"/>
              <a:pathLst>
                <a:path extrusionOk="0" h="50852" w="50852">
                  <a:moveTo>
                    <a:pt x="81" y="0"/>
                  </a:moveTo>
                  <a:cubicBezTo>
                    <a:pt x="41" y="41"/>
                    <a:pt x="41" y="121"/>
                    <a:pt x="0" y="162"/>
                  </a:cubicBezTo>
                  <a:lnTo>
                    <a:pt x="50650" y="50851"/>
                  </a:lnTo>
                  <a:cubicBezTo>
                    <a:pt x="50690" y="50811"/>
                    <a:pt x="50771" y="50771"/>
                    <a:pt x="50851" y="507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47"/>
            <p:cNvSpPr/>
            <p:nvPr/>
          </p:nvSpPr>
          <p:spPr>
            <a:xfrm>
              <a:off x="2667750" y="3758275"/>
              <a:ext cx="1216875" cy="1216850"/>
            </a:xfrm>
            <a:custGeom>
              <a:rect b="b" l="l" r="r" t="t"/>
              <a:pathLst>
                <a:path extrusionOk="0" h="48674" w="48675">
                  <a:moveTo>
                    <a:pt x="81" y="0"/>
                  </a:moveTo>
                  <a:cubicBezTo>
                    <a:pt x="41" y="41"/>
                    <a:pt x="41" y="121"/>
                    <a:pt x="1" y="202"/>
                  </a:cubicBezTo>
                  <a:lnTo>
                    <a:pt x="48513" y="48674"/>
                  </a:lnTo>
                  <a:cubicBezTo>
                    <a:pt x="48553" y="48633"/>
                    <a:pt x="48634" y="48633"/>
                    <a:pt x="48674" y="485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47"/>
            <p:cNvSpPr/>
            <p:nvPr/>
          </p:nvSpPr>
          <p:spPr>
            <a:xfrm>
              <a:off x="2635500" y="3863125"/>
              <a:ext cx="1144275" cy="1144275"/>
            </a:xfrm>
            <a:custGeom>
              <a:rect b="b" l="l" r="r" t="t"/>
              <a:pathLst>
                <a:path extrusionOk="0" h="45771" w="45771">
                  <a:moveTo>
                    <a:pt x="41" y="0"/>
                  </a:moveTo>
                  <a:cubicBezTo>
                    <a:pt x="41" y="81"/>
                    <a:pt x="0" y="121"/>
                    <a:pt x="0" y="202"/>
                  </a:cubicBezTo>
                  <a:lnTo>
                    <a:pt x="45569" y="45770"/>
                  </a:lnTo>
                  <a:cubicBezTo>
                    <a:pt x="45649" y="45770"/>
                    <a:pt x="45730" y="45730"/>
                    <a:pt x="45770" y="457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47"/>
            <p:cNvSpPr/>
            <p:nvPr/>
          </p:nvSpPr>
          <p:spPr>
            <a:xfrm>
              <a:off x="2615325" y="3980050"/>
              <a:ext cx="1048500" cy="1048500"/>
            </a:xfrm>
            <a:custGeom>
              <a:rect b="b" l="l" r="r" t="t"/>
              <a:pathLst>
                <a:path extrusionOk="0" h="41940" w="41940">
                  <a:moveTo>
                    <a:pt x="1" y="1"/>
                  </a:moveTo>
                  <a:cubicBezTo>
                    <a:pt x="1" y="82"/>
                    <a:pt x="1" y="162"/>
                    <a:pt x="1" y="243"/>
                  </a:cubicBezTo>
                  <a:lnTo>
                    <a:pt x="41657" y="41940"/>
                  </a:lnTo>
                  <a:cubicBezTo>
                    <a:pt x="41738" y="41900"/>
                    <a:pt x="41859" y="41900"/>
                    <a:pt x="41940" y="41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47"/>
            <p:cNvSpPr/>
            <p:nvPr/>
          </p:nvSpPr>
          <p:spPr>
            <a:xfrm>
              <a:off x="2609275" y="4111125"/>
              <a:ext cx="922500" cy="922475"/>
            </a:xfrm>
            <a:custGeom>
              <a:rect b="b" l="l" r="r" t="t"/>
              <a:pathLst>
                <a:path extrusionOk="0" h="36899" w="36900">
                  <a:moveTo>
                    <a:pt x="1" y="0"/>
                  </a:moveTo>
                  <a:cubicBezTo>
                    <a:pt x="1" y="81"/>
                    <a:pt x="1" y="202"/>
                    <a:pt x="1" y="283"/>
                  </a:cubicBezTo>
                  <a:lnTo>
                    <a:pt x="36617" y="36899"/>
                  </a:lnTo>
                  <a:cubicBezTo>
                    <a:pt x="36697" y="36899"/>
                    <a:pt x="36818" y="36899"/>
                    <a:pt x="36899" y="3689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7"/>
            <p:cNvSpPr/>
            <p:nvPr/>
          </p:nvSpPr>
          <p:spPr>
            <a:xfrm>
              <a:off x="2625400" y="4264350"/>
              <a:ext cx="753125" cy="754125"/>
            </a:xfrm>
            <a:custGeom>
              <a:rect b="b" l="l" r="r" t="t"/>
              <a:pathLst>
                <a:path extrusionOk="0" h="30165" w="30125">
                  <a:moveTo>
                    <a:pt x="1" y="1"/>
                  </a:moveTo>
                  <a:cubicBezTo>
                    <a:pt x="1" y="122"/>
                    <a:pt x="41" y="243"/>
                    <a:pt x="41" y="364"/>
                  </a:cubicBezTo>
                  <a:lnTo>
                    <a:pt x="29762" y="30084"/>
                  </a:lnTo>
                  <a:cubicBezTo>
                    <a:pt x="29883" y="30124"/>
                    <a:pt x="30004" y="30124"/>
                    <a:pt x="30124" y="30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7"/>
            <p:cNvSpPr/>
            <p:nvPr/>
          </p:nvSpPr>
          <p:spPr>
            <a:xfrm>
              <a:off x="2684900" y="4462975"/>
              <a:ext cx="495025" cy="495025"/>
            </a:xfrm>
            <a:custGeom>
              <a:rect b="b" l="l" r="r" t="t"/>
              <a:pathLst>
                <a:path extrusionOk="0" h="19801" w="19801">
                  <a:moveTo>
                    <a:pt x="0" y="0"/>
                  </a:moveTo>
                  <a:cubicBezTo>
                    <a:pt x="81" y="161"/>
                    <a:pt x="161" y="323"/>
                    <a:pt x="242" y="484"/>
                  </a:cubicBezTo>
                  <a:lnTo>
                    <a:pt x="19316" y="19599"/>
                  </a:lnTo>
                  <a:cubicBezTo>
                    <a:pt x="19478" y="19639"/>
                    <a:pt x="19639" y="19720"/>
                    <a:pt x="19800" y="198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2" name="Google Shape;1302;p47"/>
          <p:cNvGrpSpPr/>
          <p:nvPr/>
        </p:nvGrpSpPr>
        <p:grpSpPr>
          <a:xfrm>
            <a:off x="917550" y="2904450"/>
            <a:ext cx="986125" cy="2095500"/>
            <a:chOff x="7631225" y="2241175"/>
            <a:chExt cx="986125" cy="2095500"/>
          </a:xfrm>
        </p:grpSpPr>
        <p:cxnSp>
          <p:nvCxnSpPr>
            <p:cNvPr id="1303" name="Google Shape;1303;p47"/>
            <p:cNvCxnSpPr/>
            <p:nvPr/>
          </p:nvCxnSpPr>
          <p:spPr>
            <a:xfrm>
              <a:off x="7631225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4" name="Google Shape;1304;p47"/>
            <p:cNvCxnSpPr/>
            <p:nvPr/>
          </p:nvCxnSpPr>
          <p:spPr>
            <a:xfrm>
              <a:off x="7707081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5" name="Google Shape;1305;p47"/>
            <p:cNvCxnSpPr/>
            <p:nvPr/>
          </p:nvCxnSpPr>
          <p:spPr>
            <a:xfrm>
              <a:off x="7782937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6" name="Google Shape;1306;p47"/>
            <p:cNvCxnSpPr/>
            <p:nvPr/>
          </p:nvCxnSpPr>
          <p:spPr>
            <a:xfrm>
              <a:off x="7858792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7" name="Google Shape;1307;p47"/>
            <p:cNvCxnSpPr/>
            <p:nvPr/>
          </p:nvCxnSpPr>
          <p:spPr>
            <a:xfrm>
              <a:off x="8010504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8" name="Google Shape;1308;p47"/>
            <p:cNvCxnSpPr/>
            <p:nvPr/>
          </p:nvCxnSpPr>
          <p:spPr>
            <a:xfrm>
              <a:off x="8162215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9" name="Google Shape;1309;p47"/>
            <p:cNvCxnSpPr/>
            <p:nvPr/>
          </p:nvCxnSpPr>
          <p:spPr>
            <a:xfrm>
              <a:off x="8313927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0" name="Google Shape;1310;p47"/>
            <p:cNvCxnSpPr/>
            <p:nvPr/>
          </p:nvCxnSpPr>
          <p:spPr>
            <a:xfrm>
              <a:off x="7934648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1" name="Google Shape;1311;p47"/>
            <p:cNvCxnSpPr/>
            <p:nvPr/>
          </p:nvCxnSpPr>
          <p:spPr>
            <a:xfrm>
              <a:off x="8086360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2" name="Google Shape;1312;p47"/>
            <p:cNvCxnSpPr/>
            <p:nvPr/>
          </p:nvCxnSpPr>
          <p:spPr>
            <a:xfrm>
              <a:off x="8238071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3" name="Google Shape;1313;p47"/>
            <p:cNvCxnSpPr/>
            <p:nvPr/>
          </p:nvCxnSpPr>
          <p:spPr>
            <a:xfrm>
              <a:off x="8389783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4" name="Google Shape;1314;p47"/>
            <p:cNvCxnSpPr/>
            <p:nvPr/>
          </p:nvCxnSpPr>
          <p:spPr>
            <a:xfrm>
              <a:off x="8465638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5" name="Google Shape;1315;p47"/>
            <p:cNvCxnSpPr/>
            <p:nvPr/>
          </p:nvCxnSpPr>
          <p:spPr>
            <a:xfrm>
              <a:off x="8541494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6" name="Google Shape;1316;p47"/>
            <p:cNvCxnSpPr/>
            <p:nvPr/>
          </p:nvCxnSpPr>
          <p:spPr>
            <a:xfrm>
              <a:off x="8617350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17" name="Google Shape;1317;p47"/>
          <p:cNvSpPr txBox="1"/>
          <p:nvPr/>
        </p:nvSpPr>
        <p:spPr>
          <a:xfrm>
            <a:off x="5702925" y="85475"/>
            <a:ext cx="367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CSUs</a:t>
            </a:r>
            <a:endParaRPr/>
          </a:p>
        </p:txBody>
      </p:sp>
      <p:pic>
        <p:nvPicPr>
          <p:cNvPr id="1318" name="Google Shape;131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500"/>
          </a:xfrm>
          <a:prstGeom prst="rect">
            <a:avLst/>
          </a:prstGeom>
          <a:noFill/>
          <a:ln cap="flat" cmpd="sng" w="28575">
            <a:solidFill>
              <a:srgbClr val="00C3B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19" name="Google Shape;131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7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4" name="Google Shape;1324;p48"/>
          <p:cNvGrpSpPr/>
          <p:nvPr/>
        </p:nvGrpSpPr>
        <p:grpSpPr>
          <a:xfrm>
            <a:off x="2035713" y="-744737"/>
            <a:ext cx="1885275" cy="1884250"/>
            <a:chOff x="2609275" y="3149350"/>
            <a:chExt cx="1885275" cy="1884250"/>
          </a:xfrm>
        </p:grpSpPr>
        <p:sp>
          <p:nvSpPr>
            <p:cNvPr id="1325" name="Google Shape;1325;p48"/>
            <p:cNvSpPr/>
            <p:nvPr/>
          </p:nvSpPr>
          <p:spPr>
            <a:xfrm>
              <a:off x="3923900" y="3224950"/>
              <a:ext cx="494025" cy="495025"/>
            </a:xfrm>
            <a:custGeom>
              <a:rect b="b" l="l" r="r" t="t"/>
              <a:pathLst>
                <a:path extrusionOk="0" h="19801" w="19761">
                  <a:moveTo>
                    <a:pt x="485" y="202"/>
                  </a:moveTo>
                  <a:cubicBezTo>
                    <a:pt x="323" y="162"/>
                    <a:pt x="162" y="81"/>
                    <a:pt x="1" y="1"/>
                  </a:cubicBezTo>
                  <a:lnTo>
                    <a:pt x="19761" y="19801"/>
                  </a:lnTo>
                  <a:cubicBezTo>
                    <a:pt x="19720" y="19640"/>
                    <a:pt x="19640" y="19478"/>
                    <a:pt x="19559" y="19317"/>
                  </a:cubicBezTo>
                  <a:lnTo>
                    <a:pt x="485" y="2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48"/>
            <p:cNvSpPr/>
            <p:nvPr/>
          </p:nvSpPr>
          <p:spPr>
            <a:xfrm>
              <a:off x="3725300" y="3164475"/>
              <a:ext cx="753125" cy="753100"/>
            </a:xfrm>
            <a:custGeom>
              <a:rect b="b" l="l" r="r" t="t"/>
              <a:pathLst>
                <a:path extrusionOk="0" h="30124" w="30125">
                  <a:moveTo>
                    <a:pt x="323" y="81"/>
                  </a:moveTo>
                  <a:cubicBezTo>
                    <a:pt x="202" y="41"/>
                    <a:pt x="122" y="41"/>
                    <a:pt x="1" y="0"/>
                  </a:cubicBezTo>
                  <a:lnTo>
                    <a:pt x="30124" y="30124"/>
                  </a:lnTo>
                  <a:cubicBezTo>
                    <a:pt x="30084" y="30043"/>
                    <a:pt x="30084" y="29922"/>
                    <a:pt x="30043" y="29801"/>
                  </a:cubicBezTo>
                  <a:lnTo>
                    <a:pt x="323" y="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8"/>
            <p:cNvSpPr/>
            <p:nvPr/>
          </p:nvSpPr>
          <p:spPr>
            <a:xfrm>
              <a:off x="3572075" y="3149350"/>
              <a:ext cx="922475" cy="922475"/>
            </a:xfrm>
            <a:custGeom>
              <a:rect b="b" l="l" r="r" t="t"/>
              <a:pathLst>
                <a:path extrusionOk="0" h="36899" w="36899">
                  <a:moveTo>
                    <a:pt x="282" y="0"/>
                  </a:moveTo>
                  <a:cubicBezTo>
                    <a:pt x="161" y="0"/>
                    <a:pt x="81" y="0"/>
                    <a:pt x="0" y="0"/>
                  </a:cubicBezTo>
                  <a:lnTo>
                    <a:pt x="36898" y="36899"/>
                  </a:lnTo>
                  <a:cubicBezTo>
                    <a:pt x="36898" y="36778"/>
                    <a:pt x="36898" y="36697"/>
                    <a:pt x="36858" y="36616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8"/>
            <p:cNvSpPr/>
            <p:nvPr/>
          </p:nvSpPr>
          <p:spPr>
            <a:xfrm>
              <a:off x="3440000" y="3154400"/>
              <a:ext cx="1048500" cy="1048500"/>
            </a:xfrm>
            <a:custGeom>
              <a:rect b="b" l="l" r="r" t="t"/>
              <a:pathLst>
                <a:path extrusionOk="0" h="41940" w="41940">
                  <a:moveTo>
                    <a:pt x="242" y="0"/>
                  </a:moveTo>
                  <a:cubicBezTo>
                    <a:pt x="162" y="40"/>
                    <a:pt x="81" y="40"/>
                    <a:pt x="0" y="40"/>
                  </a:cubicBezTo>
                  <a:lnTo>
                    <a:pt x="41899" y="41939"/>
                  </a:lnTo>
                  <a:cubicBezTo>
                    <a:pt x="41899" y="41858"/>
                    <a:pt x="41939" y="41778"/>
                    <a:pt x="41939" y="416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8"/>
            <p:cNvSpPr/>
            <p:nvPr/>
          </p:nvSpPr>
          <p:spPr>
            <a:xfrm>
              <a:off x="3323050" y="3175550"/>
              <a:ext cx="1145275" cy="1144275"/>
            </a:xfrm>
            <a:custGeom>
              <a:rect b="b" l="l" r="r" t="t"/>
              <a:pathLst>
                <a:path extrusionOk="0" h="45771" w="45811">
                  <a:moveTo>
                    <a:pt x="243" y="1"/>
                  </a:moveTo>
                  <a:cubicBezTo>
                    <a:pt x="162" y="1"/>
                    <a:pt x="81" y="41"/>
                    <a:pt x="1" y="41"/>
                  </a:cubicBezTo>
                  <a:lnTo>
                    <a:pt x="45730" y="45771"/>
                  </a:lnTo>
                  <a:cubicBezTo>
                    <a:pt x="45771" y="45690"/>
                    <a:pt x="45771" y="45610"/>
                    <a:pt x="45811" y="455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48"/>
            <p:cNvSpPr/>
            <p:nvPr/>
          </p:nvSpPr>
          <p:spPr>
            <a:xfrm>
              <a:off x="3218200" y="3207825"/>
              <a:ext cx="1216875" cy="1216850"/>
            </a:xfrm>
            <a:custGeom>
              <a:rect b="b" l="l" r="r" t="t"/>
              <a:pathLst>
                <a:path extrusionOk="0" h="48674" w="48675">
                  <a:moveTo>
                    <a:pt x="202" y="0"/>
                  </a:moveTo>
                  <a:cubicBezTo>
                    <a:pt x="122" y="0"/>
                    <a:pt x="81" y="41"/>
                    <a:pt x="1" y="81"/>
                  </a:cubicBezTo>
                  <a:lnTo>
                    <a:pt x="48593" y="48674"/>
                  </a:lnTo>
                  <a:cubicBezTo>
                    <a:pt x="48634" y="48633"/>
                    <a:pt x="48674" y="48553"/>
                    <a:pt x="48674" y="484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48"/>
            <p:cNvSpPr/>
            <p:nvPr/>
          </p:nvSpPr>
          <p:spPr>
            <a:xfrm>
              <a:off x="3122425" y="3249150"/>
              <a:ext cx="1271300" cy="1271300"/>
            </a:xfrm>
            <a:custGeom>
              <a:rect b="b" l="l" r="r" t="t"/>
              <a:pathLst>
                <a:path extrusionOk="0" h="50852" w="50852">
                  <a:moveTo>
                    <a:pt x="202" y="1"/>
                  </a:moveTo>
                  <a:cubicBezTo>
                    <a:pt x="122" y="41"/>
                    <a:pt x="81" y="81"/>
                    <a:pt x="1" y="122"/>
                  </a:cubicBezTo>
                  <a:lnTo>
                    <a:pt x="50771" y="50852"/>
                  </a:lnTo>
                  <a:cubicBezTo>
                    <a:pt x="50771" y="50811"/>
                    <a:pt x="50811" y="50731"/>
                    <a:pt x="50852" y="506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48"/>
            <p:cNvSpPr/>
            <p:nvPr/>
          </p:nvSpPr>
          <p:spPr>
            <a:xfrm>
              <a:off x="3035725" y="3299550"/>
              <a:ext cx="1307600" cy="1308625"/>
            </a:xfrm>
            <a:custGeom>
              <a:rect b="b" l="l" r="r" t="t"/>
              <a:pathLst>
                <a:path extrusionOk="0" h="52345" w="52304">
                  <a:moveTo>
                    <a:pt x="162" y="1"/>
                  </a:moveTo>
                  <a:cubicBezTo>
                    <a:pt x="81" y="41"/>
                    <a:pt x="41" y="82"/>
                    <a:pt x="1" y="122"/>
                  </a:cubicBezTo>
                  <a:lnTo>
                    <a:pt x="52182" y="52344"/>
                  </a:lnTo>
                  <a:cubicBezTo>
                    <a:pt x="52223" y="52263"/>
                    <a:pt x="52263" y="52223"/>
                    <a:pt x="52303" y="521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48"/>
            <p:cNvSpPr/>
            <p:nvPr/>
          </p:nvSpPr>
          <p:spPr>
            <a:xfrm>
              <a:off x="2956075" y="3358025"/>
              <a:ext cx="1328775" cy="1329775"/>
            </a:xfrm>
            <a:custGeom>
              <a:rect b="b" l="l" r="r" t="t"/>
              <a:pathLst>
                <a:path extrusionOk="0" h="53191" w="53151">
                  <a:moveTo>
                    <a:pt x="122" y="1"/>
                  </a:moveTo>
                  <a:cubicBezTo>
                    <a:pt x="82" y="41"/>
                    <a:pt x="41" y="82"/>
                    <a:pt x="1" y="122"/>
                  </a:cubicBezTo>
                  <a:lnTo>
                    <a:pt x="53030" y="53191"/>
                  </a:lnTo>
                  <a:cubicBezTo>
                    <a:pt x="53070" y="53110"/>
                    <a:pt x="53110" y="53070"/>
                    <a:pt x="53151" y="53030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48"/>
            <p:cNvSpPr/>
            <p:nvPr/>
          </p:nvSpPr>
          <p:spPr>
            <a:xfrm>
              <a:off x="2883500" y="3422550"/>
              <a:ext cx="1336825" cy="1336825"/>
            </a:xfrm>
            <a:custGeom>
              <a:rect b="b" l="l" r="r" t="t"/>
              <a:pathLst>
                <a:path extrusionOk="0" h="53473" w="53473">
                  <a:moveTo>
                    <a:pt x="121" y="1"/>
                  </a:moveTo>
                  <a:cubicBezTo>
                    <a:pt x="121" y="1"/>
                    <a:pt x="81" y="81"/>
                    <a:pt x="81" y="81"/>
                  </a:cubicBezTo>
                  <a:cubicBezTo>
                    <a:pt x="41" y="122"/>
                    <a:pt x="0" y="122"/>
                    <a:pt x="0" y="162"/>
                  </a:cubicBezTo>
                  <a:lnTo>
                    <a:pt x="53311" y="53473"/>
                  </a:lnTo>
                  <a:cubicBezTo>
                    <a:pt x="53311" y="53473"/>
                    <a:pt x="53392" y="53433"/>
                    <a:pt x="53392" y="53433"/>
                  </a:cubicBezTo>
                  <a:cubicBezTo>
                    <a:pt x="53432" y="53392"/>
                    <a:pt x="53432" y="53392"/>
                    <a:pt x="53473" y="533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48"/>
            <p:cNvSpPr/>
            <p:nvPr/>
          </p:nvSpPr>
          <p:spPr>
            <a:xfrm>
              <a:off x="2817975" y="3495150"/>
              <a:ext cx="1329775" cy="1329775"/>
            </a:xfrm>
            <a:custGeom>
              <a:rect b="b" l="l" r="r" t="t"/>
              <a:pathLst>
                <a:path extrusionOk="0" h="53191" w="53191">
                  <a:moveTo>
                    <a:pt x="121" y="0"/>
                  </a:moveTo>
                  <a:cubicBezTo>
                    <a:pt x="81" y="41"/>
                    <a:pt x="41" y="121"/>
                    <a:pt x="0" y="161"/>
                  </a:cubicBezTo>
                  <a:lnTo>
                    <a:pt x="53029" y="53190"/>
                  </a:lnTo>
                  <a:cubicBezTo>
                    <a:pt x="53110" y="53150"/>
                    <a:pt x="53150" y="53109"/>
                    <a:pt x="53190" y="53069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48"/>
            <p:cNvSpPr/>
            <p:nvPr/>
          </p:nvSpPr>
          <p:spPr>
            <a:xfrm>
              <a:off x="2760500" y="3574775"/>
              <a:ext cx="1307600" cy="1308625"/>
            </a:xfrm>
            <a:custGeom>
              <a:rect b="b" l="l" r="r" t="t"/>
              <a:pathLst>
                <a:path extrusionOk="0" h="52345" w="52304">
                  <a:moveTo>
                    <a:pt x="81" y="1"/>
                  </a:moveTo>
                  <a:cubicBezTo>
                    <a:pt x="41" y="82"/>
                    <a:pt x="41" y="122"/>
                    <a:pt x="1" y="162"/>
                  </a:cubicBezTo>
                  <a:lnTo>
                    <a:pt x="52142" y="52344"/>
                  </a:lnTo>
                  <a:cubicBezTo>
                    <a:pt x="52182" y="52304"/>
                    <a:pt x="52263" y="52263"/>
                    <a:pt x="52303" y="522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48"/>
            <p:cNvSpPr/>
            <p:nvPr/>
          </p:nvSpPr>
          <p:spPr>
            <a:xfrm>
              <a:off x="2710100" y="3662500"/>
              <a:ext cx="1271300" cy="1271300"/>
            </a:xfrm>
            <a:custGeom>
              <a:rect b="b" l="l" r="r" t="t"/>
              <a:pathLst>
                <a:path extrusionOk="0" h="50852" w="50852">
                  <a:moveTo>
                    <a:pt x="81" y="0"/>
                  </a:moveTo>
                  <a:cubicBezTo>
                    <a:pt x="41" y="41"/>
                    <a:pt x="41" y="121"/>
                    <a:pt x="0" y="162"/>
                  </a:cubicBezTo>
                  <a:lnTo>
                    <a:pt x="50650" y="50851"/>
                  </a:lnTo>
                  <a:cubicBezTo>
                    <a:pt x="50690" y="50811"/>
                    <a:pt x="50771" y="50771"/>
                    <a:pt x="50851" y="507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48"/>
            <p:cNvSpPr/>
            <p:nvPr/>
          </p:nvSpPr>
          <p:spPr>
            <a:xfrm>
              <a:off x="2667750" y="3758275"/>
              <a:ext cx="1216875" cy="1216850"/>
            </a:xfrm>
            <a:custGeom>
              <a:rect b="b" l="l" r="r" t="t"/>
              <a:pathLst>
                <a:path extrusionOk="0" h="48674" w="48675">
                  <a:moveTo>
                    <a:pt x="81" y="0"/>
                  </a:moveTo>
                  <a:cubicBezTo>
                    <a:pt x="41" y="41"/>
                    <a:pt x="41" y="121"/>
                    <a:pt x="1" y="202"/>
                  </a:cubicBezTo>
                  <a:lnTo>
                    <a:pt x="48513" y="48674"/>
                  </a:lnTo>
                  <a:cubicBezTo>
                    <a:pt x="48553" y="48633"/>
                    <a:pt x="48634" y="48633"/>
                    <a:pt x="48674" y="485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48"/>
            <p:cNvSpPr/>
            <p:nvPr/>
          </p:nvSpPr>
          <p:spPr>
            <a:xfrm>
              <a:off x="2635500" y="3863125"/>
              <a:ext cx="1144275" cy="1144275"/>
            </a:xfrm>
            <a:custGeom>
              <a:rect b="b" l="l" r="r" t="t"/>
              <a:pathLst>
                <a:path extrusionOk="0" h="45771" w="45771">
                  <a:moveTo>
                    <a:pt x="41" y="0"/>
                  </a:moveTo>
                  <a:cubicBezTo>
                    <a:pt x="41" y="81"/>
                    <a:pt x="0" y="121"/>
                    <a:pt x="0" y="202"/>
                  </a:cubicBezTo>
                  <a:lnTo>
                    <a:pt x="45569" y="45770"/>
                  </a:lnTo>
                  <a:cubicBezTo>
                    <a:pt x="45649" y="45770"/>
                    <a:pt x="45730" y="45730"/>
                    <a:pt x="45770" y="457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48"/>
            <p:cNvSpPr/>
            <p:nvPr/>
          </p:nvSpPr>
          <p:spPr>
            <a:xfrm>
              <a:off x="2615325" y="3980050"/>
              <a:ext cx="1048500" cy="1048500"/>
            </a:xfrm>
            <a:custGeom>
              <a:rect b="b" l="l" r="r" t="t"/>
              <a:pathLst>
                <a:path extrusionOk="0" h="41940" w="41940">
                  <a:moveTo>
                    <a:pt x="1" y="1"/>
                  </a:moveTo>
                  <a:cubicBezTo>
                    <a:pt x="1" y="82"/>
                    <a:pt x="1" y="162"/>
                    <a:pt x="1" y="243"/>
                  </a:cubicBezTo>
                  <a:lnTo>
                    <a:pt x="41657" y="41940"/>
                  </a:lnTo>
                  <a:cubicBezTo>
                    <a:pt x="41738" y="41900"/>
                    <a:pt x="41859" y="41900"/>
                    <a:pt x="41940" y="41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48"/>
            <p:cNvSpPr/>
            <p:nvPr/>
          </p:nvSpPr>
          <p:spPr>
            <a:xfrm>
              <a:off x="2609275" y="4111125"/>
              <a:ext cx="922500" cy="922475"/>
            </a:xfrm>
            <a:custGeom>
              <a:rect b="b" l="l" r="r" t="t"/>
              <a:pathLst>
                <a:path extrusionOk="0" h="36899" w="36900">
                  <a:moveTo>
                    <a:pt x="1" y="0"/>
                  </a:moveTo>
                  <a:cubicBezTo>
                    <a:pt x="1" y="81"/>
                    <a:pt x="1" y="202"/>
                    <a:pt x="1" y="283"/>
                  </a:cubicBezTo>
                  <a:lnTo>
                    <a:pt x="36617" y="36899"/>
                  </a:lnTo>
                  <a:cubicBezTo>
                    <a:pt x="36697" y="36899"/>
                    <a:pt x="36818" y="36899"/>
                    <a:pt x="36899" y="3689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48"/>
            <p:cNvSpPr/>
            <p:nvPr/>
          </p:nvSpPr>
          <p:spPr>
            <a:xfrm>
              <a:off x="2625400" y="4264350"/>
              <a:ext cx="753125" cy="754125"/>
            </a:xfrm>
            <a:custGeom>
              <a:rect b="b" l="l" r="r" t="t"/>
              <a:pathLst>
                <a:path extrusionOk="0" h="30165" w="30125">
                  <a:moveTo>
                    <a:pt x="1" y="1"/>
                  </a:moveTo>
                  <a:cubicBezTo>
                    <a:pt x="1" y="122"/>
                    <a:pt x="41" y="243"/>
                    <a:pt x="41" y="364"/>
                  </a:cubicBezTo>
                  <a:lnTo>
                    <a:pt x="29762" y="30084"/>
                  </a:lnTo>
                  <a:cubicBezTo>
                    <a:pt x="29883" y="30124"/>
                    <a:pt x="30004" y="30124"/>
                    <a:pt x="30124" y="30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48"/>
            <p:cNvSpPr/>
            <p:nvPr/>
          </p:nvSpPr>
          <p:spPr>
            <a:xfrm>
              <a:off x="2684900" y="4462975"/>
              <a:ext cx="495025" cy="495025"/>
            </a:xfrm>
            <a:custGeom>
              <a:rect b="b" l="l" r="r" t="t"/>
              <a:pathLst>
                <a:path extrusionOk="0" h="19801" w="19801">
                  <a:moveTo>
                    <a:pt x="0" y="0"/>
                  </a:moveTo>
                  <a:cubicBezTo>
                    <a:pt x="81" y="161"/>
                    <a:pt x="161" y="323"/>
                    <a:pt x="242" y="484"/>
                  </a:cubicBezTo>
                  <a:lnTo>
                    <a:pt x="19316" y="19599"/>
                  </a:lnTo>
                  <a:cubicBezTo>
                    <a:pt x="19478" y="19639"/>
                    <a:pt x="19639" y="19720"/>
                    <a:pt x="19800" y="198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4" name="Google Shape;1344;p48"/>
          <p:cNvGrpSpPr/>
          <p:nvPr/>
        </p:nvGrpSpPr>
        <p:grpSpPr>
          <a:xfrm>
            <a:off x="917550" y="2904450"/>
            <a:ext cx="986125" cy="2095500"/>
            <a:chOff x="7631225" y="2241175"/>
            <a:chExt cx="986125" cy="2095500"/>
          </a:xfrm>
        </p:grpSpPr>
        <p:cxnSp>
          <p:nvCxnSpPr>
            <p:cNvPr id="1345" name="Google Shape;1345;p48"/>
            <p:cNvCxnSpPr/>
            <p:nvPr/>
          </p:nvCxnSpPr>
          <p:spPr>
            <a:xfrm>
              <a:off x="7631225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6" name="Google Shape;1346;p48"/>
            <p:cNvCxnSpPr/>
            <p:nvPr/>
          </p:nvCxnSpPr>
          <p:spPr>
            <a:xfrm>
              <a:off x="7707081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7" name="Google Shape;1347;p48"/>
            <p:cNvCxnSpPr/>
            <p:nvPr/>
          </p:nvCxnSpPr>
          <p:spPr>
            <a:xfrm>
              <a:off x="7782937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8" name="Google Shape;1348;p48"/>
            <p:cNvCxnSpPr/>
            <p:nvPr/>
          </p:nvCxnSpPr>
          <p:spPr>
            <a:xfrm>
              <a:off x="7858792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9" name="Google Shape;1349;p48"/>
            <p:cNvCxnSpPr/>
            <p:nvPr/>
          </p:nvCxnSpPr>
          <p:spPr>
            <a:xfrm>
              <a:off x="8010504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0" name="Google Shape;1350;p48"/>
            <p:cNvCxnSpPr/>
            <p:nvPr/>
          </p:nvCxnSpPr>
          <p:spPr>
            <a:xfrm>
              <a:off x="8162215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1" name="Google Shape;1351;p48"/>
            <p:cNvCxnSpPr/>
            <p:nvPr/>
          </p:nvCxnSpPr>
          <p:spPr>
            <a:xfrm>
              <a:off x="8313927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2" name="Google Shape;1352;p48"/>
            <p:cNvCxnSpPr/>
            <p:nvPr/>
          </p:nvCxnSpPr>
          <p:spPr>
            <a:xfrm>
              <a:off x="7934648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3" name="Google Shape;1353;p48"/>
            <p:cNvCxnSpPr/>
            <p:nvPr/>
          </p:nvCxnSpPr>
          <p:spPr>
            <a:xfrm>
              <a:off x="8086360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4" name="Google Shape;1354;p48"/>
            <p:cNvCxnSpPr/>
            <p:nvPr/>
          </p:nvCxnSpPr>
          <p:spPr>
            <a:xfrm>
              <a:off x="8238071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5" name="Google Shape;1355;p48"/>
            <p:cNvCxnSpPr/>
            <p:nvPr/>
          </p:nvCxnSpPr>
          <p:spPr>
            <a:xfrm>
              <a:off x="8389783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6" name="Google Shape;1356;p48"/>
            <p:cNvCxnSpPr/>
            <p:nvPr/>
          </p:nvCxnSpPr>
          <p:spPr>
            <a:xfrm>
              <a:off x="8465638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7" name="Google Shape;1357;p48"/>
            <p:cNvCxnSpPr/>
            <p:nvPr/>
          </p:nvCxnSpPr>
          <p:spPr>
            <a:xfrm>
              <a:off x="8541494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8" name="Google Shape;1358;p48"/>
            <p:cNvCxnSpPr/>
            <p:nvPr/>
          </p:nvCxnSpPr>
          <p:spPr>
            <a:xfrm>
              <a:off x="8617350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59" name="Google Shape;1359;p48"/>
          <p:cNvSpPr txBox="1"/>
          <p:nvPr/>
        </p:nvSpPr>
        <p:spPr>
          <a:xfrm>
            <a:off x="5702925" y="85475"/>
            <a:ext cx="367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CSUs</a:t>
            </a:r>
            <a:endParaRPr/>
          </a:p>
        </p:txBody>
      </p:sp>
      <p:pic>
        <p:nvPicPr>
          <p:cNvPr id="1360" name="Google Shape;136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0"/>
            <a:ext cx="6857999" cy="5143500"/>
          </a:xfrm>
          <a:prstGeom prst="rect">
            <a:avLst/>
          </a:prstGeom>
          <a:noFill/>
          <a:ln cap="flat" cmpd="sng" w="28575">
            <a:solidFill>
              <a:srgbClr val="00C3B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5" name="Google Shape;1365;p49"/>
          <p:cNvGrpSpPr/>
          <p:nvPr/>
        </p:nvGrpSpPr>
        <p:grpSpPr>
          <a:xfrm>
            <a:off x="2035713" y="-744737"/>
            <a:ext cx="1885275" cy="1884250"/>
            <a:chOff x="2609275" y="3149350"/>
            <a:chExt cx="1885275" cy="1884250"/>
          </a:xfrm>
        </p:grpSpPr>
        <p:sp>
          <p:nvSpPr>
            <p:cNvPr id="1366" name="Google Shape;1366;p49"/>
            <p:cNvSpPr/>
            <p:nvPr/>
          </p:nvSpPr>
          <p:spPr>
            <a:xfrm>
              <a:off x="3923900" y="3224950"/>
              <a:ext cx="494025" cy="495025"/>
            </a:xfrm>
            <a:custGeom>
              <a:rect b="b" l="l" r="r" t="t"/>
              <a:pathLst>
                <a:path extrusionOk="0" h="19801" w="19761">
                  <a:moveTo>
                    <a:pt x="485" y="202"/>
                  </a:moveTo>
                  <a:cubicBezTo>
                    <a:pt x="323" y="162"/>
                    <a:pt x="162" y="81"/>
                    <a:pt x="1" y="1"/>
                  </a:cubicBezTo>
                  <a:lnTo>
                    <a:pt x="19761" y="19801"/>
                  </a:lnTo>
                  <a:cubicBezTo>
                    <a:pt x="19720" y="19640"/>
                    <a:pt x="19640" y="19478"/>
                    <a:pt x="19559" y="19317"/>
                  </a:cubicBezTo>
                  <a:lnTo>
                    <a:pt x="485" y="2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9"/>
            <p:cNvSpPr/>
            <p:nvPr/>
          </p:nvSpPr>
          <p:spPr>
            <a:xfrm>
              <a:off x="3725300" y="3164475"/>
              <a:ext cx="753125" cy="753100"/>
            </a:xfrm>
            <a:custGeom>
              <a:rect b="b" l="l" r="r" t="t"/>
              <a:pathLst>
                <a:path extrusionOk="0" h="30124" w="30125">
                  <a:moveTo>
                    <a:pt x="323" y="81"/>
                  </a:moveTo>
                  <a:cubicBezTo>
                    <a:pt x="202" y="41"/>
                    <a:pt x="122" y="41"/>
                    <a:pt x="1" y="0"/>
                  </a:cubicBezTo>
                  <a:lnTo>
                    <a:pt x="30124" y="30124"/>
                  </a:lnTo>
                  <a:cubicBezTo>
                    <a:pt x="30084" y="30043"/>
                    <a:pt x="30084" y="29922"/>
                    <a:pt x="30043" y="29801"/>
                  </a:cubicBezTo>
                  <a:lnTo>
                    <a:pt x="323" y="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9"/>
            <p:cNvSpPr/>
            <p:nvPr/>
          </p:nvSpPr>
          <p:spPr>
            <a:xfrm>
              <a:off x="3572075" y="3149350"/>
              <a:ext cx="922475" cy="922475"/>
            </a:xfrm>
            <a:custGeom>
              <a:rect b="b" l="l" r="r" t="t"/>
              <a:pathLst>
                <a:path extrusionOk="0" h="36899" w="36899">
                  <a:moveTo>
                    <a:pt x="282" y="0"/>
                  </a:moveTo>
                  <a:cubicBezTo>
                    <a:pt x="161" y="0"/>
                    <a:pt x="81" y="0"/>
                    <a:pt x="0" y="0"/>
                  </a:cubicBezTo>
                  <a:lnTo>
                    <a:pt x="36898" y="36899"/>
                  </a:lnTo>
                  <a:cubicBezTo>
                    <a:pt x="36898" y="36778"/>
                    <a:pt x="36898" y="36697"/>
                    <a:pt x="36858" y="36616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9"/>
            <p:cNvSpPr/>
            <p:nvPr/>
          </p:nvSpPr>
          <p:spPr>
            <a:xfrm>
              <a:off x="3440000" y="3154400"/>
              <a:ext cx="1048500" cy="1048500"/>
            </a:xfrm>
            <a:custGeom>
              <a:rect b="b" l="l" r="r" t="t"/>
              <a:pathLst>
                <a:path extrusionOk="0" h="41940" w="41940">
                  <a:moveTo>
                    <a:pt x="242" y="0"/>
                  </a:moveTo>
                  <a:cubicBezTo>
                    <a:pt x="162" y="40"/>
                    <a:pt x="81" y="40"/>
                    <a:pt x="0" y="40"/>
                  </a:cubicBezTo>
                  <a:lnTo>
                    <a:pt x="41899" y="41939"/>
                  </a:lnTo>
                  <a:cubicBezTo>
                    <a:pt x="41899" y="41858"/>
                    <a:pt x="41939" y="41778"/>
                    <a:pt x="41939" y="416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9"/>
            <p:cNvSpPr/>
            <p:nvPr/>
          </p:nvSpPr>
          <p:spPr>
            <a:xfrm>
              <a:off x="3323050" y="3175550"/>
              <a:ext cx="1145275" cy="1144275"/>
            </a:xfrm>
            <a:custGeom>
              <a:rect b="b" l="l" r="r" t="t"/>
              <a:pathLst>
                <a:path extrusionOk="0" h="45771" w="45811">
                  <a:moveTo>
                    <a:pt x="243" y="1"/>
                  </a:moveTo>
                  <a:cubicBezTo>
                    <a:pt x="162" y="1"/>
                    <a:pt x="81" y="41"/>
                    <a:pt x="1" y="41"/>
                  </a:cubicBezTo>
                  <a:lnTo>
                    <a:pt x="45730" y="45771"/>
                  </a:lnTo>
                  <a:cubicBezTo>
                    <a:pt x="45771" y="45690"/>
                    <a:pt x="45771" y="45610"/>
                    <a:pt x="45811" y="455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9"/>
            <p:cNvSpPr/>
            <p:nvPr/>
          </p:nvSpPr>
          <p:spPr>
            <a:xfrm>
              <a:off x="3218200" y="3207825"/>
              <a:ext cx="1216875" cy="1216850"/>
            </a:xfrm>
            <a:custGeom>
              <a:rect b="b" l="l" r="r" t="t"/>
              <a:pathLst>
                <a:path extrusionOk="0" h="48674" w="48675">
                  <a:moveTo>
                    <a:pt x="202" y="0"/>
                  </a:moveTo>
                  <a:cubicBezTo>
                    <a:pt x="122" y="0"/>
                    <a:pt x="81" y="41"/>
                    <a:pt x="1" y="81"/>
                  </a:cubicBezTo>
                  <a:lnTo>
                    <a:pt x="48593" y="48674"/>
                  </a:lnTo>
                  <a:cubicBezTo>
                    <a:pt x="48634" y="48633"/>
                    <a:pt x="48674" y="48553"/>
                    <a:pt x="48674" y="484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9"/>
            <p:cNvSpPr/>
            <p:nvPr/>
          </p:nvSpPr>
          <p:spPr>
            <a:xfrm>
              <a:off x="3122425" y="3249150"/>
              <a:ext cx="1271300" cy="1271300"/>
            </a:xfrm>
            <a:custGeom>
              <a:rect b="b" l="l" r="r" t="t"/>
              <a:pathLst>
                <a:path extrusionOk="0" h="50852" w="50852">
                  <a:moveTo>
                    <a:pt x="202" y="1"/>
                  </a:moveTo>
                  <a:cubicBezTo>
                    <a:pt x="122" y="41"/>
                    <a:pt x="81" y="81"/>
                    <a:pt x="1" y="122"/>
                  </a:cubicBezTo>
                  <a:lnTo>
                    <a:pt x="50771" y="50852"/>
                  </a:lnTo>
                  <a:cubicBezTo>
                    <a:pt x="50771" y="50811"/>
                    <a:pt x="50811" y="50731"/>
                    <a:pt x="50852" y="506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9"/>
            <p:cNvSpPr/>
            <p:nvPr/>
          </p:nvSpPr>
          <p:spPr>
            <a:xfrm>
              <a:off x="3035725" y="3299550"/>
              <a:ext cx="1307600" cy="1308625"/>
            </a:xfrm>
            <a:custGeom>
              <a:rect b="b" l="l" r="r" t="t"/>
              <a:pathLst>
                <a:path extrusionOk="0" h="52345" w="52304">
                  <a:moveTo>
                    <a:pt x="162" y="1"/>
                  </a:moveTo>
                  <a:cubicBezTo>
                    <a:pt x="81" y="41"/>
                    <a:pt x="41" y="82"/>
                    <a:pt x="1" y="122"/>
                  </a:cubicBezTo>
                  <a:lnTo>
                    <a:pt x="52182" y="52344"/>
                  </a:lnTo>
                  <a:cubicBezTo>
                    <a:pt x="52223" y="52263"/>
                    <a:pt x="52263" y="52223"/>
                    <a:pt x="52303" y="521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9"/>
            <p:cNvSpPr/>
            <p:nvPr/>
          </p:nvSpPr>
          <p:spPr>
            <a:xfrm>
              <a:off x="2956075" y="3358025"/>
              <a:ext cx="1328775" cy="1329775"/>
            </a:xfrm>
            <a:custGeom>
              <a:rect b="b" l="l" r="r" t="t"/>
              <a:pathLst>
                <a:path extrusionOk="0" h="53191" w="53151">
                  <a:moveTo>
                    <a:pt x="122" y="1"/>
                  </a:moveTo>
                  <a:cubicBezTo>
                    <a:pt x="82" y="41"/>
                    <a:pt x="41" y="82"/>
                    <a:pt x="1" y="122"/>
                  </a:cubicBezTo>
                  <a:lnTo>
                    <a:pt x="53030" y="53191"/>
                  </a:lnTo>
                  <a:cubicBezTo>
                    <a:pt x="53070" y="53110"/>
                    <a:pt x="53110" y="53070"/>
                    <a:pt x="53151" y="53030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9"/>
            <p:cNvSpPr/>
            <p:nvPr/>
          </p:nvSpPr>
          <p:spPr>
            <a:xfrm>
              <a:off x="2883500" y="3422550"/>
              <a:ext cx="1336825" cy="1336825"/>
            </a:xfrm>
            <a:custGeom>
              <a:rect b="b" l="l" r="r" t="t"/>
              <a:pathLst>
                <a:path extrusionOk="0" h="53473" w="53473">
                  <a:moveTo>
                    <a:pt x="121" y="1"/>
                  </a:moveTo>
                  <a:cubicBezTo>
                    <a:pt x="121" y="1"/>
                    <a:pt x="81" y="81"/>
                    <a:pt x="81" y="81"/>
                  </a:cubicBezTo>
                  <a:cubicBezTo>
                    <a:pt x="41" y="122"/>
                    <a:pt x="0" y="122"/>
                    <a:pt x="0" y="162"/>
                  </a:cubicBezTo>
                  <a:lnTo>
                    <a:pt x="53311" y="53473"/>
                  </a:lnTo>
                  <a:cubicBezTo>
                    <a:pt x="53311" y="53473"/>
                    <a:pt x="53392" y="53433"/>
                    <a:pt x="53392" y="53433"/>
                  </a:cubicBezTo>
                  <a:cubicBezTo>
                    <a:pt x="53432" y="53392"/>
                    <a:pt x="53432" y="53392"/>
                    <a:pt x="53473" y="533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9"/>
            <p:cNvSpPr/>
            <p:nvPr/>
          </p:nvSpPr>
          <p:spPr>
            <a:xfrm>
              <a:off x="2817975" y="3495150"/>
              <a:ext cx="1329775" cy="1329775"/>
            </a:xfrm>
            <a:custGeom>
              <a:rect b="b" l="l" r="r" t="t"/>
              <a:pathLst>
                <a:path extrusionOk="0" h="53191" w="53191">
                  <a:moveTo>
                    <a:pt x="121" y="0"/>
                  </a:moveTo>
                  <a:cubicBezTo>
                    <a:pt x="81" y="41"/>
                    <a:pt x="41" y="121"/>
                    <a:pt x="0" y="161"/>
                  </a:cubicBezTo>
                  <a:lnTo>
                    <a:pt x="53029" y="53190"/>
                  </a:lnTo>
                  <a:cubicBezTo>
                    <a:pt x="53110" y="53150"/>
                    <a:pt x="53150" y="53109"/>
                    <a:pt x="53190" y="53069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9"/>
            <p:cNvSpPr/>
            <p:nvPr/>
          </p:nvSpPr>
          <p:spPr>
            <a:xfrm>
              <a:off x="2760500" y="3574775"/>
              <a:ext cx="1307600" cy="1308625"/>
            </a:xfrm>
            <a:custGeom>
              <a:rect b="b" l="l" r="r" t="t"/>
              <a:pathLst>
                <a:path extrusionOk="0" h="52345" w="52304">
                  <a:moveTo>
                    <a:pt x="81" y="1"/>
                  </a:moveTo>
                  <a:cubicBezTo>
                    <a:pt x="41" y="82"/>
                    <a:pt x="41" y="122"/>
                    <a:pt x="1" y="162"/>
                  </a:cubicBezTo>
                  <a:lnTo>
                    <a:pt x="52142" y="52344"/>
                  </a:lnTo>
                  <a:cubicBezTo>
                    <a:pt x="52182" y="52304"/>
                    <a:pt x="52263" y="52263"/>
                    <a:pt x="52303" y="522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9"/>
            <p:cNvSpPr/>
            <p:nvPr/>
          </p:nvSpPr>
          <p:spPr>
            <a:xfrm>
              <a:off x="2710100" y="3662500"/>
              <a:ext cx="1271300" cy="1271300"/>
            </a:xfrm>
            <a:custGeom>
              <a:rect b="b" l="l" r="r" t="t"/>
              <a:pathLst>
                <a:path extrusionOk="0" h="50852" w="50852">
                  <a:moveTo>
                    <a:pt x="81" y="0"/>
                  </a:moveTo>
                  <a:cubicBezTo>
                    <a:pt x="41" y="41"/>
                    <a:pt x="41" y="121"/>
                    <a:pt x="0" y="162"/>
                  </a:cubicBezTo>
                  <a:lnTo>
                    <a:pt x="50650" y="50851"/>
                  </a:lnTo>
                  <a:cubicBezTo>
                    <a:pt x="50690" y="50811"/>
                    <a:pt x="50771" y="50771"/>
                    <a:pt x="50851" y="507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9"/>
            <p:cNvSpPr/>
            <p:nvPr/>
          </p:nvSpPr>
          <p:spPr>
            <a:xfrm>
              <a:off x="2667750" y="3758275"/>
              <a:ext cx="1216875" cy="1216850"/>
            </a:xfrm>
            <a:custGeom>
              <a:rect b="b" l="l" r="r" t="t"/>
              <a:pathLst>
                <a:path extrusionOk="0" h="48674" w="48675">
                  <a:moveTo>
                    <a:pt x="81" y="0"/>
                  </a:moveTo>
                  <a:cubicBezTo>
                    <a:pt x="41" y="41"/>
                    <a:pt x="41" y="121"/>
                    <a:pt x="1" y="202"/>
                  </a:cubicBezTo>
                  <a:lnTo>
                    <a:pt x="48513" y="48674"/>
                  </a:lnTo>
                  <a:cubicBezTo>
                    <a:pt x="48553" y="48633"/>
                    <a:pt x="48634" y="48633"/>
                    <a:pt x="48674" y="485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9"/>
            <p:cNvSpPr/>
            <p:nvPr/>
          </p:nvSpPr>
          <p:spPr>
            <a:xfrm>
              <a:off x="2635500" y="3863125"/>
              <a:ext cx="1144275" cy="1144275"/>
            </a:xfrm>
            <a:custGeom>
              <a:rect b="b" l="l" r="r" t="t"/>
              <a:pathLst>
                <a:path extrusionOk="0" h="45771" w="45771">
                  <a:moveTo>
                    <a:pt x="41" y="0"/>
                  </a:moveTo>
                  <a:cubicBezTo>
                    <a:pt x="41" y="81"/>
                    <a:pt x="0" y="121"/>
                    <a:pt x="0" y="202"/>
                  </a:cubicBezTo>
                  <a:lnTo>
                    <a:pt x="45569" y="45770"/>
                  </a:lnTo>
                  <a:cubicBezTo>
                    <a:pt x="45649" y="45770"/>
                    <a:pt x="45730" y="45730"/>
                    <a:pt x="45770" y="457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9"/>
            <p:cNvSpPr/>
            <p:nvPr/>
          </p:nvSpPr>
          <p:spPr>
            <a:xfrm>
              <a:off x="2615325" y="3980050"/>
              <a:ext cx="1048500" cy="1048500"/>
            </a:xfrm>
            <a:custGeom>
              <a:rect b="b" l="l" r="r" t="t"/>
              <a:pathLst>
                <a:path extrusionOk="0" h="41940" w="41940">
                  <a:moveTo>
                    <a:pt x="1" y="1"/>
                  </a:moveTo>
                  <a:cubicBezTo>
                    <a:pt x="1" y="82"/>
                    <a:pt x="1" y="162"/>
                    <a:pt x="1" y="243"/>
                  </a:cubicBezTo>
                  <a:lnTo>
                    <a:pt x="41657" y="41940"/>
                  </a:lnTo>
                  <a:cubicBezTo>
                    <a:pt x="41738" y="41900"/>
                    <a:pt x="41859" y="41900"/>
                    <a:pt x="41940" y="41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9"/>
            <p:cNvSpPr/>
            <p:nvPr/>
          </p:nvSpPr>
          <p:spPr>
            <a:xfrm>
              <a:off x="2609275" y="4111125"/>
              <a:ext cx="922500" cy="922475"/>
            </a:xfrm>
            <a:custGeom>
              <a:rect b="b" l="l" r="r" t="t"/>
              <a:pathLst>
                <a:path extrusionOk="0" h="36899" w="36900">
                  <a:moveTo>
                    <a:pt x="1" y="0"/>
                  </a:moveTo>
                  <a:cubicBezTo>
                    <a:pt x="1" y="81"/>
                    <a:pt x="1" y="202"/>
                    <a:pt x="1" y="283"/>
                  </a:cubicBezTo>
                  <a:lnTo>
                    <a:pt x="36617" y="36899"/>
                  </a:lnTo>
                  <a:cubicBezTo>
                    <a:pt x="36697" y="36899"/>
                    <a:pt x="36818" y="36899"/>
                    <a:pt x="36899" y="3689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9"/>
            <p:cNvSpPr/>
            <p:nvPr/>
          </p:nvSpPr>
          <p:spPr>
            <a:xfrm>
              <a:off x="2625400" y="4264350"/>
              <a:ext cx="753125" cy="754125"/>
            </a:xfrm>
            <a:custGeom>
              <a:rect b="b" l="l" r="r" t="t"/>
              <a:pathLst>
                <a:path extrusionOk="0" h="30165" w="30125">
                  <a:moveTo>
                    <a:pt x="1" y="1"/>
                  </a:moveTo>
                  <a:cubicBezTo>
                    <a:pt x="1" y="122"/>
                    <a:pt x="41" y="243"/>
                    <a:pt x="41" y="364"/>
                  </a:cubicBezTo>
                  <a:lnTo>
                    <a:pt x="29762" y="30084"/>
                  </a:lnTo>
                  <a:cubicBezTo>
                    <a:pt x="29883" y="30124"/>
                    <a:pt x="30004" y="30124"/>
                    <a:pt x="30124" y="30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9"/>
            <p:cNvSpPr/>
            <p:nvPr/>
          </p:nvSpPr>
          <p:spPr>
            <a:xfrm>
              <a:off x="2684900" y="4462975"/>
              <a:ext cx="495025" cy="495025"/>
            </a:xfrm>
            <a:custGeom>
              <a:rect b="b" l="l" r="r" t="t"/>
              <a:pathLst>
                <a:path extrusionOk="0" h="19801" w="19801">
                  <a:moveTo>
                    <a:pt x="0" y="0"/>
                  </a:moveTo>
                  <a:cubicBezTo>
                    <a:pt x="81" y="161"/>
                    <a:pt x="161" y="323"/>
                    <a:pt x="242" y="484"/>
                  </a:cubicBezTo>
                  <a:lnTo>
                    <a:pt x="19316" y="19599"/>
                  </a:lnTo>
                  <a:cubicBezTo>
                    <a:pt x="19478" y="19639"/>
                    <a:pt x="19639" y="19720"/>
                    <a:pt x="19800" y="198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5" name="Google Shape;1385;p49"/>
          <p:cNvGrpSpPr/>
          <p:nvPr/>
        </p:nvGrpSpPr>
        <p:grpSpPr>
          <a:xfrm>
            <a:off x="917550" y="2904450"/>
            <a:ext cx="986125" cy="2095500"/>
            <a:chOff x="7631225" y="2241175"/>
            <a:chExt cx="986125" cy="2095500"/>
          </a:xfrm>
        </p:grpSpPr>
        <p:cxnSp>
          <p:nvCxnSpPr>
            <p:cNvPr id="1386" name="Google Shape;1386;p49"/>
            <p:cNvCxnSpPr/>
            <p:nvPr/>
          </p:nvCxnSpPr>
          <p:spPr>
            <a:xfrm>
              <a:off x="7631225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7" name="Google Shape;1387;p49"/>
            <p:cNvCxnSpPr/>
            <p:nvPr/>
          </p:nvCxnSpPr>
          <p:spPr>
            <a:xfrm>
              <a:off x="7707081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8" name="Google Shape;1388;p49"/>
            <p:cNvCxnSpPr/>
            <p:nvPr/>
          </p:nvCxnSpPr>
          <p:spPr>
            <a:xfrm>
              <a:off x="7782937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9" name="Google Shape;1389;p49"/>
            <p:cNvCxnSpPr/>
            <p:nvPr/>
          </p:nvCxnSpPr>
          <p:spPr>
            <a:xfrm>
              <a:off x="7858792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0" name="Google Shape;1390;p49"/>
            <p:cNvCxnSpPr/>
            <p:nvPr/>
          </p:nvCxnSpPr>
          <p:spPr>
            <a:xfrm>
              <a:off x="8010504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1" name="Google Shape;1391;p49"/>
            <p:cNvCxnSpPr/>
            <p:nvPr/>
          </p:nvCxnSpPr>
          <p:spPr>
            <a:xfrm>
              <a:off x="8162215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2" name="Google Shape;1392;p49"/>
            <p:cNvCxnSpPr/>
            <p:nvPr/>
          </p:nvCxnSpPr>
          <p:spPr>
            <a:xfrm>
              <a:off x="8313927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3" name="Google Shape;1393;p49"/>
            <p:cNvCxnSpPr/>
            <p:nvPr/>
          </p:nvCxnSpPr>
          <p:spPr>
            <a:xfrm>
              <a:off x="7934648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4" name="Google Shape;1394;p49"/>
            <p:cNvCxnSpPr/>
            <p:nvPr/>
          </p:nvCxnSpPr>
          <p:spPr>
            <a:xfrm>
              <a:off x="8086360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5" name="Google Shape;1395;p49"/>
            <p:cNvCxnSpPr/>
            <p:nvPr/>
          </p:nvCxnSpPr>
          <p:spPr>
            <a:xfrm>
              <a:off x="8238071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6" name="Google Shape;1396;p49"/>
            <p:cNvCxnSpPr/>
            <p:nvPr/>
          </p:nvCxnSpPr>
          <p:spPr>
            <a:xfrm>
              <a:off x="8389783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7" name="Google Shape;1397;p49"/>
            <p:cNvCxnSpPr/>
            <p:nvPr/>
          </p:nvCxnSpPr>
          <p:spPr>
            <a:xfrm>
              <a:off x="8465638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8" name="Google Shape;1398;p49"/>
            <p:cNvCxnSpPr/>
            <p:nvPr/>
          </p:nvCxnSpPr>
          <p:spPr>
            <a:xfrm>
              <a:off x="8541494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9" name="Google Shape;1399;p49"/>
            <p:cNvCxnSpPr/>
            <p:nvPr/>
          </p:nvCxnSpPr>
          <p:spPr>
            <a:xfrm>
              <a:off x="8617350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00" name="Google Shape;1400;p49"/>
          <p:cNvSpPr txBox="1"/>
          <p:nvPr/>
        </p:nvSpPr>
        <p:spPr>
          <a:xfrm>
            <a:off x="5702925" y="85475"/>
            <a:ext cx="367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CSUs</a:t>
            </a:r>
            <a:endParaRPr/>
          </a:p>
        </p:txBody>
      </p:sp>
      <p:pic>
        <p:nvPicPr>
          <p:cNvPr id="1401" name="Google Shape;140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500"/>
          </a:xfrm>
          <a:prstGeom prst="rect">
            <a:avLst/>
          </a:prstGeom>
          <a:noFill/>
          <a:ln cap="flat" cmpd="sng" w="28575">
            <a:solidFill>
              <a:srgbClr val="00C3B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02" name="Google Shape;140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7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50"/>
          <p:cNvSpPr txBox="1"/>
          <p:nvPr>
            <p:ph type="title"/>
          </p:nvPr>
        </p:nvSpPr>
        <p:spPr>
          <a:xfrm>
            <a:off x="1825800" y="1816650"/>
            <a:ext cx="5492400" cy="15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Starting Salary</a:t>
            </a:r>
            <a:endParaRPr sz="5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100"/>
              <a:t>College by Region</a:t>
            </a:r>
            <a:endParaRPr b="0" sz="4100"/>
          </a:p>
        </p:txBody>
      </p:sp>
      <p:grpSp>
        <p:nvGrpSpPr>
          <p:cNvPr id="1408" name="Google Shape;1408;p50"/>
          <p:cNvGrpSpPr/>
          <p:nvPr/>
        </p:nvGrpSpPr>
        <p:grpSpPr>
          <a:xfrm>
            <a:off x="7808800" y="3403550"/>
            <a:ext cx="986125" cy="2095500"/>
            <a:chOff x="7631225" y="2241175"/>
            <a:chExt cx="986125" cy="2095500"/>
          </a:xfrm>
        </p:grpSpPr>
        <p:cxnSp>
          <p:nvCxnSpPr>
            <p:cNvPr id="1409" name="Google Shape;1409;p50"/>
            <p:cNvCxnSpPr/>
            <p:nvPr/>
          </p:nvCxnSpPr>
          <p:spPr>
            <a:xfrm>
              <a:off x="7631225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0" name="Google Shape;1410;p50"/>
            <p:cNvCxnSpPr/>
            <p:nvPr/>
          </p:nvCxnSpPr>
          <p:spPr>
            <a:xfrm>
              <a:off x="7707081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1" name="Google Shape;1411;p50"/>
            <p:cNvCxnSpPr/>
            <p:nvPr/>
          </p:nvCxnSpPr>
          <p:spPr>
            <a:xfrm>
              <a:off x="7782937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2" name="Google Shape;1412;p50"/>
            <p:cNvCxnSpPr/>
            <p:nvPr/>
          </p:nvCxnSpPr>
          <p:spPr>
            <a:xfrm>
              <a:off x="7858792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3" name="Google Shape;1413;p50"/>
            <p:cNvCxnSpPr/>
            <p:nvPr/>
          </p:nvCxnSpPr>
          <p:spPr>
            <a:xfrm>
              <a:off x="8010504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4" name="Google Shape;1414;p50"/>
            <p:cNvCxnSpPr/>
            <p:nvPr/>
          </p:nvCxnSpPr>
          <p:spPr>
            <a:xfrm>
              <a:off x="8162215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5" name="Google Shape;1415;p50"/>
            <p:cNvCxnSpPr/>
            <p:nvPr/>
          </p:nvCxnSpPr>
          <p:spPr>
            <a:xfrm>
              <a:off x="8313927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6" name="Google Shape;1416;p50"/>
            <p:cNvCxnSpPr/>
            <p:nvPr/>
          </p:nvCxnSpPr>
          <p:spPr>
            <a:xfrm>
              <a:off x="7934648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7" name="Google Shape;1417;p50"/>
            <p:cNvCxnSpPr/>
            <p:nvPr/>
          </p:nvCxnSpPr>
          <p:spPr>
            <a:xfrm>
              <a:off x="8086360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8" name="Google Shape;1418;p50"/>
            <p:cNvCxnSpPr/>
            <p:nvPr/>
          </p:nvCxnSpPr>
          <p:spPr>
            <a:xfrm>
              <a:off x="8238071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9" name="Google Shape;1419;p50"/>
            <p:cNvCxnSpPr/>
            <p:nvPr/>
          </p:nvCxnSpPr>
          <p:spPr>
            <a:xfrm>
              <a:off x="8389783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0" name="Google Shape;1420;p50"/>
            <p:cNvCxnSpPr/>
            <p:nvPr/>
          </p:nvCxnSpPr>
          <p:spPr>
            <a:xfrm>
              <a:off x="8465638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1" name="Google Shape;1421;p50"/>
            <p:cNvCxnSpPr/>
            <p:nvPr/>
          </p:nvCxnSpPr>
          <p:spPr>
            <a:xfrm>
              <a:off x="8541494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2" name="Google Shape;1422;p50"/>
            <p:cNvCxnSpPr/>
            <p:nvPr/>
          </p:nvCxnSpPr>
          <p:spPr>
            <a:xfrm>
              <a:off x="8617350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23" name="Google Shape;1423;p50"/>
          <p:cNvSpPr/>
          <p:nvPr/>
        </p:nvSpPr>
        <p:spPr>
          <a:xfrm rot="5400000">
            <a:off x="-1603450" y="1231038"/>
            <a:ext cx="2325825" cy="2325825"/>
          </a:xfrm>
          <a:custGeom>
            <a:rect b="b" l="l" r="r" t="t"/>
            <a:pathLst>
              <a:path extrusionOk="0" h="93033" w="93033">
                <a:moveTo>
                  <a:pt x="89685" y="61054"/>
                </a:moveTo>
                <a:lnTo>
                  <a:pt x="89685" y="63796"/>
                </a:lnTo>
                <a:lnTo>
                  <a:pt x="89927" y="63150"/>
                </a:lnTo>
                <a:lnTo>
                  <a:pt x="89927" y="61054"/>
                </a:lnTo>
                <a:lnTo>
                  <a:pt x="90693" y="61054"/>
                </a:lnTo>
                <a:cubicBezTo>
                  <a:pt x="90733" y="60973"/>
                  <a:pt x="90733" y="60892"/>
                  <a:pt x="90774" y="60812"/>
                </a:cubicBezTo>
                <a:lnTo>
                  <a:pt x="89927" y="60812"/>
                </a:lnTo>
                <a:lnTo>
                  <a:pt x="89927" y="56255"/>
                </a:lnTo>
                <a:lnTo>
                  <a:pt x="91984" y="56255"/>
                </a:lnTo>
                <a:cubicBezTo>
                  <a:pt x="92024" y="56174"/>
                  <a:pt x="92024" y="56093"/>
                  <a:pt x="92064" y="56013"/>
                </a:cubicBezTo>
                <a:lnTo>
                  <a:pt x="89927" y="56013"/>
                </a:lnTo>
                <a:lnTo>
                  <a:pt x="89927" y="51456"/>
                </a:lnTo>
                <a:lnTo>
                  <a:pt x="92750" y="51456"/>
                </a:lnTo>
                <a:cubicBezTo>
                  <a:pt x="92750" y="51375"/>
                  <a:pt x="92790" y="51295"/>
                  <a:pt x="92790" y="51174"/>
                </a:cubicBezTo>
                <a:lnTo>
                  <a:pt x="89927" y="51174"/>
                </a:lnTo>
                <a:lnTo>
                  <a:pt x="89927" y="46617"/>
                </a:lnTo>
                <a:lnTo>
                  <a:pt x="93032" y="46617"/>
                </a:lnTo>
                <a:lnTo>
                  <a:pt x="93032" y="46496"/>
                </a:lnTo>
                <a:lnTo>
                  <a:pt x="93032" y="46375"/>
                </a:lnTo>
                <a:lnTo>
                  <a:pt x="89927" y="46375"/>
                </a:lnTo>
                <a:lnTo>
                  <a:pt x="89927" y="41818"/>
                </a:lnTo>
                <a:lnTo>
                  <a:pt x="92790" y="41818"/>
                </a:lnTo>
                <a:cubicBezTo>
                  <a:pt x="92790" y="41737"/>
                  <a:pt x="92750" y="41657"/>
                  <a:pt x="92750" y="41576"/>
                </a:cubicBezTo>
                <a:lnTo>
                  <a:pt x="89927" y="41576"/>
                </a:lnTo>
                <a:lnTo>
                  <a:pt x="89927" y="36979"/>
                </a:lnTo>
                <a:lnTo>
                  <a:pt x="92064" y="36979"/>
                </a:lnTo>
                <a:cubicBezTo>
                  <a:pt x="92024" y="36898"/>
                  <a:pt x="92024" y="36818"/>
                  <a:pt x="91984" y="36737"/>
                </a:cubicBezTo>
                <a:lnTo>
                  <a:pt x="89927" y="36737"/>
                </a:lnTo>
                <a:lnTo>
                  <a:pt x="89927" y="32180"/>
                </a:lnTo>
                <a:lnTo>
                  <a:pt x="90774" y="32180"/>
                </a:lnTo>
                <a:cubicBezTo>
                  <a:pt x="90733" y="32099"/>
                  <a:pt x="90733" y="32019"/>
                  <a:pt x="90693" y="31938"/>
                </a:cubicBezTo>
                <a:lnTo>
                  <a:pt x="89927" y="31938"/>
                </a:lnTo>
                <a:lnTo>
                  <a:pt x="89927" y="29841"/>
                </a:lnTo>
                <a:lnTo>
                  <a:pt x="89685" y="29196"/>
                </a:lnTo>
                <a:lnTo>
                  <a:pt x="89685" y="31938"/>
                </a:lnTo>
                <a:lnTo>
                  <a:pt x="85128" y="31938"/>
                </a:lnTo>
                <a:lnTo>
                  <a:pt x="85128" y="27381"/>
                </a:lnTo>
                <a:lnTo>
                  <a:pt x="88919" y="27381"/>
                </a:lnTo>
                <a:cubicBezTo>
                  <a:pt x="88879" y="27301"/>
                  <a:pt x="88838" y="27220"/>
                  <a:pt x="88798" y="27139"/>
                </a:cubicBezTo>
                <a:lnTo>
                  <a:pt x="85128" y="27139"/>
                </a:lnTo>
                <a:lnTo>
                  <a:pt x="85128" y="22542"/>
                </a:lnTo>
                <a:lnTo>
                  <a:pt x="86378" y="22542"/>
                </a:lnTo>
                <a:cubicBezTo>
                  <a:pt x="86338" y="22462"/>
                  <a:pt x="86298" y="22381"/>
                  <a:pt x="86257" y="22300"/>
                </a:cubicBezTo>
                <a:lnTo>
                  <a:pt x="85128" y="22300"/>
                </a:lnTo>
                <a:lnTo>
                  <a:pt x="85128" y="20566"/>
                </a:lnTo>
                <a:cubicBezTo>
                  <a:pt x="85048" y="20445"/>
                  <a:pt x="84967" y="20324"/>
                  <a:pt x="84886" y="20203"/>
                </a:cubicBezTo>
                <a:lnTo>
                  <a:pt x="84886" y="22300"/>
                </a:lnTo>
                <a:lnTo>
                  <a:pt x="80329" y="22300"/>
                </a:lnTo>
                <a:lnTo>
                  <a:pt x="80329" y="17743"/>
                </a:lnTo>
                <a:lnTo>
                  <a:pt x="83072" y="17743"/>
                </a:lnTo>
                <a:lnTo>
                  <a:pt x="82870" y="17501"/>
                </a:lnTo>
                <a:lnTo>
                  <a:pt x="80329" y="17501"/>
                </a:lnTo>
                <a:lnTo>
                  <a:pt x="80329" y="14558"/>
                </a:lnTo>
                <a:lnTo>
                  <a:pt x="80087" y="14316"/>
                </a:lnTo>
                <a:lnTo>
                  <a:pt x="80087" y="17501"/>
                </a:lnTo>
                <a:lnTo>
                  <a:pt x="75490" y="17501"/>
                </a:lnTo>
                <a:lnTo>
                  <a:pt x="75490" y="12945"/>
                </a:lnTo>
                <a:lnTo>
                  <a:pt x="78716" y="12945"/>
                </a:lnTo>
                <a:lnTo>
                  <a:pt x="78434" y="12703"/>
                </a:lnTo>
                <a:lnTo>
                  <a:pt x="75490" y="12703"/>
                </a:lnTo>
                <a:lnTo>
                  <a:pt x="75490" y="10122"/>
                </a:lnTo>
                <a:lnTo>
                  <a:pt x="75248" y="9920"/>
                </a:lnTo>
                <a:lnTo>
                  <a:pt x="75248" y="12703"/>
                </a:lnTo>
                <a:lnTo>
                  <a:pt x="70691" y="12703"/>
                </a:lnTo>
                <a:lnTo>
                  <a:pt x="70691" y="8106"/>
                </a:lnTo>
                <a:lnTo>
                  <a:pt x="72788" y="8106"/>
                </a:lnTo>
                <a:cubicBezTo>
                  <a:pt x="72667" y="8025"/>
                  <a:pt x="72546" y="7944"/>
                  <a:pt x="72425" y="7864"/>
                </a:cubicBezTo>
                <a:lnTo>
                  <a:pt x="70691" y="7864"/>
                </a:lnTo>
                <a:lnTo>
                  <a:pt x="70691" y="6775"/>
                </a:lnTo>
                <a:cubicBezTo>
                  <a:pt x="70611" y="6694"/>
                  <a:pt x="70530" y="6654"/>
                  <a:pt x="70450" y="6613"/>
                </a:cubicBezTo>
                <a:lnTo>
                  <a:pt x="70450" y="7864"/>
                </a:lnTo>
                <a:lnTo>
                  <a:pt x="65893" y="7864"/>
                </a:lnTo>
                <a:lnTo>
                  <a:pt x="65893" y="4194"/>
                </a:lnTo>
                <a:cubicBezTo>
                  <a:pt x="65812" y="4154"/>
                  <a:pt x="65731" y="4113"/>
                  <a:pt x="65651" y="4073"/>
                </a:cubicBezTo>
                <a:lnTo>
                  <a:pt x="65651" y="7864"/>
                </a:lnTo>
                <a:lnTo>
                  <a:pt x="61054" y="7864"/>
                </a:lnTo>
                <a:lnTo>
                  <a:pt x="61054" y="3307"/>
                </a:lnTo>
                <a:lnTo>
                  <a:pt x="63796" y="3307"/>
                </a:lnTo>
                <a:lnTo>
                  <a:pt x="63191" y="3065"/>
                </a:lnTo>
                <a:lnTo>
                  <a:pt x="61054" y="3065"/>
                </a:lnTo>
                <a:lnTo>
                  <a:pt x="61054" y="2339"/>
                </a:lnTo>
                <a:cubicBezTo>
                  <a:pt x="60973" y="2299"/>
                  <a:pt x="60892" y="2258"/>
                  <a:pt x="60812" y="2258"/>
                </a:cubicBezTo>
                <a:lnTo>
                  <a:pt x="60812" y="3065"/>
                </a:lnTo>
                <a:lnTo>
                  <a:pt x="56255" y="3065"/>
                </a:lnTo>
                <a:lnTo>
                  <a:pt x="56255" y="1048"/>
                </a:lnTo>
                <a:cubicBezTo>
                  <a:pt x="56174" y="1008"/>
                  <a:pt x="56093" y="1008"/>
                  <a:pt x="56013" y="968"/>
                </a:cubicBezTo>
                <a:lnTo>
                  <a:pt x="56013" y="3065"/>
                </a:lnTo>
                <a:lnTo>
                  <a:pt x="51456" y="3065"/>
                </a:lnTo>
                <a:lnTo>
                  <a:pt x="51456" y="282"/>
                </a:lnTo>
                <a:cubicBezTo>
                  <a:pt x="51375" y="242"/>
                  <a:pt x="51295" y="242"/>
                  <a:pt x="51214" y="242"/>
                </a:cubicBezTo>
                <a:lnTo>
                  <a:pt x="51214" y="3065"/>
                </a:lnTo>
                <a:lnTo>
                  <a:pt x="46617" y="3065"/>
                </a:lnTo>
                <a:lnTo>
                  <a:pt x="46617" y="0"/>
                </a:lnTo>
                <a:lnTo>
                  <a:pt x="46496" y="0"/>
                </a:lnTo>
                <a:lnTo>
                  <a:pt x="46375" y="0"/>
                </a:lnTo>
                <a:lnTo>
                  <a:pt x="46375" y="3065"/>
                </a:lnTo>
                <a:lnTo>
                  <a:pt x="41818" y="3065"/>
                </a:lnTo>
                <a:lnTo>
                  <a:pt x="41818" y="242"/>
                </a:lnTo>
                <a:cubicBezTo>
                  <a:pt x="41737" y="242"/>
                  <a:pt x="41657" y="242"/>
                  <a:pt x="41576" y="242"/>
                </a:cubicBezTo>
                <a:lnTo>
                  <a:pt x="41576" y="3065"/>
                </a:lnTo>
                <a:lnTo>
                  <a:pt x="37019" y="3065"/>
                </a:lnTo>
                <a:lnTo>
                  <a:pt x="37019" y="968"/>
                </a:lnTo>
                <a:cubicBezTo>
                  <a:pt x="36939" y="1008"/>
                  <a:pt x="36858" y="1008"/>
                  <a:pt x="36777" y="1008"/>
                </a:cubicBezTo>
                <a:lnTo>
                  <a:pt x="36777" y="3065"/>
                </a:lnTo>
                <a:lnTo>
                  <a:pt x="32180" y="3065"/>
                </a:lnTo>
                <a:lnTo>
                  <a:pt x="32180" y="2258"/>
                </a:lnTo>
                <a:cubicBezTo>
                  <a:pt x="32099" y="2258"/>
                  <a:pt x="32019" y="2299"/>
                  <a:pt x="31938" y="2339"/>
                </a:cubicBezTo>
                <a:lnTo>
                  <a:pt x="31938" y="3065"/>
                </a:lnTo>
                <a:lnTo>
                  <a:pt x="29841" y="3065"/>
                </a:lnTo>
                <a:lnTo>
                  <a:pt x="29236" y="3307"/>
                </a:lnTo>
                <a:lnTo>
                  <a:pt x="31938" y="3307"/>
                </a:lnTo>
                <a:lnTo>
                  <a:pt x="31938" y="7904"/>
                </a:lnTo>
                <a:lnTo>
                  <a:pt x="27381" y="7904"/>
                </a:lnTo>
                <a:lnTo>
                  <a:pt x="27381" y="4113"/>
                </a:lnTo>
                <a:cubicBezTo>
                  <a:pt x="27301" y="4154"/>
                  <a:pt x="27220" y="4194"/>
                  <a:pt x="27139" y="4234"/>
                </a:cubicBezTo>
                <a:lnTo>
                  <a:pt x="27139" y="7904"/>
                </a:lnTo>
                <a:lnTo>
                  <a:pt x="22542" y="7904"/>
                </a:lnTo>
                <a:lnTo>
                  <a:pt x="22542" y="6613"/>
                </a:lnTo>
                <a:cubicBezTo>
                  <a:pt x="22462" y="6694"/>
                  <a:pt x="22381" y="6734"/>
                  <a:pt x="22300" y="6775"/>
                </a:cubicBezTo>
                <a:lnTo>
                  <a:pt x="22300" y="7904"/>
                </a:lnTo>
                <a:lnTo>
                  <a:pt x="20566" y="7904"/>
                </a:lnTo>
                <a:cubicBezTo>
                  <a:pt x="20445" y="7985"/>
                  <a:pt x="20324" y="8065"/>
                  <a:pt x="20203" y="8146"/>
                </a:cubicBezTo>
                <a:lnTo>
                  <a:pt x="22300" y="8146"/>
                </a:lnTo>
                <a:lnTo>
                  <a:pt x="22300" y="12703"/>
                </a:lnTo>
                <a:lnTo>
                  <a:pt x="17743" y="12703"/>
                </a:lnTo>
                <a:lnTo>
                  <a:pt x="17743" y="9961"/>
                </a:lnTo>
                <a:lnTo>
                  <a:pt x="17501" y="10162"/>
                </a:lnTo>
                <a:lnTo>
                  <a:pt x="17501" y="12703"/>
                </a:lnTo>
                <a:lnTo>
                  <a:pt x="14558" y="12703"/>
                </a:lnTo>
                <a:lnTo>
                  <a:pt x="14316" y="12945"/>
                </a:lnTo>
                <a:lnTo>
                  <a:pt x="17501" y="12945"/>
                </a:lnTo>
                <a:lnTo>
                  <a:pt x="17501" y="17542"/>
                </a:lnTo>
                <a:lnTo>
                  <a:pt x="12945" y="17542"/>
                </a:lnTo>
                <a:lnTo>
                  <a:pt x="12945" y="14316"/>
                </a:lnTo>
                <a:lnTo>
                  <a:pt x="12703" y="14598"/>
                </a:lnTo>
                <a:lnTo>
                  <a:pt x="12703" y="17542"/>
                </a:lnTo>
                <a:lnTo>
                  <a:pt x="10122" y="17542"/>
                </a:lnTo>
                <a:lnTo>
                  <a:pt x="9920" y="17784"/>
                </a:lnTo>
                <a:lnTo>
                  <a:pt x="12703" y="17784"/>
                </a:lnTo>
                <a:lnTo>
                  <a:pt x="12703" y="22341"/>
                </a:lnTo>
                <a:lnTo>
                  <a:pt x="8106" y="22341"/>
                </a:lnTo>
                <a:lnTo>
                  <a:pt x="8106" y="20244"/>
                </a:lnTo>
                <a:cubicBezTo>
                  <a:pt x="8025" y="20365"/>
                  <a:pt x="7944" y="20486"/>
                  <a:pt x="7864" y="20607"/>
                </a:cubicBezTo>
                <a:lnTo>
                  <a:pt x="7864" y="22341"/>
                </a:lnTo>
                <a:lnTo>
                  <a:pt x="6775" y="22341"/>
                </a:lnTo>
                <a:cubicBezTo>
                  <a:pt x="6694" y="22421"/>
                  <a:pt x="6654" y="22502"/>
                  <a:pt x="6613" y="22583"/>
                </a:cubicBezTo>
                <a:lnTo>
                  <a:pt x="7864" y="22583"/>
                </a:lnTo>
                <a:lnTo>
                  <a:pt x="7864" y="27139"/>
                </a:lnTo>
                <a:lnTo>
                  <a:pt x="4194" y="27139"/>
                </a:lnTo>
                <a:cubicBezTo>
                  <a:pt x="4154" y="27220"/>
                  <a:pt x="4113" y="27301"/>
                  <a:pt x="4073" y="27381"/>
                </a:cubicBezTo>
                <a:lnTo>
                  <a:pt x="7864" y="27381"/>
                </a:lnTo>
                <a:lnTo>
                  <a:pt x="7864" y="31978"/>
                </a:lnTo>
                <a:lnTo>
                  <a:pt x="3307" y="31978"/>
                </a:lnTo>
                <a:lnTo>
                  <a:pt x="3307" y="29236"/>
                </a:lnTo>
                <a:lnTo>
                  <a:pt x="3065" y="29841"/>
                </a:lnTo>
                <a:lnTo>
                  <a:pt x="3065" y="31978"/>
                </a:lnTo>
                <a:lnTo>
                  <a:pt x="2299" y="31978"/>
                </a:lnTo>
                <a:cubicBezTo>
                  <a:pt x="2299" y="32059"/>
                  <a:pt x="2258" y="32140"/>
                  <a:pt x="2218" y="32220"/>
                </a:cubicBezTo>
                <a:lnTo>
                  <a:pt x="3065" y="32220"/>
                </a:lnTo>
                <a:lnTo>
                  <a:pt x="3065" y="36777"/>
                </a:lnTo>
                <a:lnTo>
                  <a:pt x="1008" y="36777"/>
                </a:lnTo>
                <a:cubicBezTo>
                  <a:pt x="1008" y="36858"/>
                  <a:pt x="968" y="36939"/>
                  <a:pt x="968" y="37019"/>
                </a:cubicBezTo>
                <a:lnTo>
                  <a:pt x="3065" y="37019"/>
                </a:lnTo>
                <a:lnTo>
                  <a:pt x="3065" y="41576"/>
                </a:lnTo>
                <a:lnTo>
                  <a:pt x="242" y="41576"/>
                </a:lnTo>
                <a:cubicBezTo>
                  <a:pt x="242" y="41657"/>
                  <a:pt x="242" y="41737"/>
                  <a:pt x="242" y="41818"/>
                </a:cubicBezTo>
                <a:lnTo>
                  <a:pt x="3065" y="41818"/>
                </a:lnTo>
                <a:lnTo>
                  <a:pt x="3065" y="46415"/>
                </a:lnTo>
                <a:lnTo>
                  <a:pt x="0" y="46415"/>
                </a:lnTo>
                <a:lnTo>
                  <a:pt x="0" y="46536"/>
                </a:lnTo>
                <a:lnTo>
                  <a:pt x="0" y="46657"/>
                </a:lnTo>
                <a:lnTo>
                  <a:pt x="3065" y="46657"/>
                </a:lnTo>
                <a:lnTo>
                  <a:pt x="3065" y="51214"/>
                </a:lnTo>
                <a:lnTo>
                  <a:pt x="242" y="51214"/>
                </a:lnTo>
                <a:cubicBezTo>
                  <a:pt x="242" y="51295"/>
                  <a:pt x="242" y="51375"/>
                  <a:pt x="242" y="51456"/>
                </a:cubicBezTo>
                <a:lnTo>
                  <a:pt x="3065" y="51456"/>
                </a:lnTo>
                <a:lnTo>
                  <a:pt x="3065" y="56053"/>
                </a:lnTo>
                <a:lnTo>
                  <a:pt x="968" y="56053"/>
                </a:lnTo>
                <a:cubicBezTo>
                  <a:pt x="968" y="56134"/>
                  <a:pt x="1008" y="56174"/>
                  <a:pt x="1008" y="56295"/>
                </a:cubicBezTo>
                <a:lnTo>
                  <a:pt x="3065" y="56295"/>
                </a:lnTo>
                <a:lnTo>
                  <a:pt x="3065" y="60852"/>
                </a:lnTo>
                <a:lnTo>
                  <a:pt x="2218" y="60852"/>
                </a:lnTo>
                <a:cubicBezTo>
                  <a:pt x="2258" y="60933"/>
                  <a:pt x="2299" y="61013"/>
                  <a:pt x="2299" y="61094"/>
                </a:cubicBezTo>
                <a:lnTo>
                  <a:pt x="3065" y="61094"/>
                </a:lnTo>
                <a:lnTo>
                  <a:pt x="3065" y="63191"/>
                </a:lnTo>
                <a:lnTo>
                  <a:pt x="3307" y="63836"/>
                </a:lnTo>
                <a:lnTo>
                  <a:pt x="3307" y="61094"/>
                </a:lnTo>
                <a:lnTo>
                  <a:pt x="7864" y="61094"/>
                </a:lnTo>
                <a:lnTo>
                  <a:pt x="7864" y="65651"/>
                </a:lnTo>
                <a:lnTo>
                  <a:pt x="4073" y="65651"/>
                </a:lnTo>
                <a:cubicBezTo>
                  <a:pt x="4113" y="65731"/>
                  <a:pt x="4154" y="65812"/>
                  <a:pt x="4194" y="65893"/>
                </a:cubicBezTo>
                <a:lnTo>
                  <a:pt x="7864" y="65893"/>
                </a:lnTo>
                <a:lnTo>
                  <a:pt x="7864" y="70490"/>
                </a:lnTo>
                <a:lnTo>
                  <a:pt x="6613" y="70490"/>
                </a:lnTo>
                <a:cubicBezTo>
                  <a:pt x="6654" y="70570"/>
                  <a:pt x="6694" y="70651"/>
                  <a:pt x="6775" y="70732"/>
                </a:cubicBezTo>
                <a:lnTo>
                  <a:pt x="7864" y="70732"/>
                </a:lnTo>
                <a:lnTo>
                  <a:pt x="7864" y="72466"/>
                </a:lnTo>
                <a:cubicBezTo>
                  <a:pt x="7944" y="72587"/>
                  <a:pt x="8025" y="72708"/>
                  <a:pt x="8106" y="72829"/>
                </a:cubicBezTo>
                <a:lnTo>
                  <a:pt x="8106" y="70732"/>
                </a:lnTo>
                <a:lnTo>
                  <a:pt x="12703" y="70732"/>
                </a:lnTo>
                <a:lnTo>
                  <a:pt x="12703" y="75289"/>
                </a:lnTo>
                <a:lnTo>
                  <a:pt x="9920" y="75289"/>
                </a:lnTo>
                <a:lnTo>
                  <a:pt x="10122" y="75531"/>
                </a:lnTo>
                <a:lnTo>
                  <a:pt x="12703" y="75531"/>
                </a:lnTo>
                <a:lnTo>
                  <a:pt x="12703" y="78474"/>
                </a:lnTo>
                <a:lnTo>
                  <a:pt x="12945" y="78716"/>
                </a:lnTo>
                <a:lnTo>
                  <a:pt x="12945" y="75531"/>
                </a:lnTo>
                <a:lnTo>
                  <a:pt x="17501" y="75531"/>
                </a:lnTo>
                <a:lnTo>
                  <a:pt x="17501" y="80087"/>
                </a:lnTo>
                <a:lnTo>
                  <a:pt x="14316" y="80087"/>
                </a:lnTo>
                <a:lnTo>
                  <a:pt x="14558" y="80329"/>
                </a:lnTo>
                <a:lnTo>
                  <a:pt x="17501" y="80329"/>
                </a:lnTo>
                <a:lnTo>
                  <a:pt x="17501" y="82910"/>
                </a:lnTo>
                <a:lnTo>
                  <a:pt x="17743" y="83072"/>
                </a:lnTo>
                <a:lnTo>
                  <a:pt x="17743" y="80329"/>
                </a:lnTo>
                <a:lnTo>
                  <a:pt x="22300" y="80329"/>
                </a:lnTo>
                <a:lnTo>
                  <a:pt x="22300" y="84927"/>
                </a:lnTo>
                <a:lnTo>
                  <a:pt x="20203" y="84927"/>
                </a:lnTo>
                <a:cubicBezTo>
                  <a:pt x="20324" y="85007"/>
                  <a:pt x="20445" y="85088"/>
                  <a:pt x="20566" y="85168"/>
                </a:cubicBezTo>
                <a:lnTo>
                  <a:pt x="22300" y="85168"/>
                </a:lnTo>
                <a:lnTo>
                  <a:pt x="22300" y="86257"/>
                </a:lnTo>
                <a:cubicBezTo>
                  <a:pt x="22381" y="86338"/>
                  <a:pt x="22462" y="86378"/>
                  <a:pt x="22542" y="86419"/>
                </a:cubicBezTo>
                <a:lnTo>
                  <a:pt x="22542" y="85168"/>
                </a:lnTo>
                <a:lnTo>
                  <a:pt x="27139" y="85168"/>
                </a:lnTo>
                <a:lnTo>
                  <a:pt x="27139" y="88838"/>
                </a:lnTo>
                <a:cubicBezTo>
                  <a:pt x="27220" y="88878"/>
                  <a:pt x="27301" y="88919"/>
                  <a:pt x="27381" y="88959"/>
                </a:cubicBezTo>
                <a:lnTo>
                  <a:pt x="27381" y="85168"/>
                </a:lnTo>
                <a:lnTo>
                  <a:pt x="31938" y="85168"/>
                </a:lnTo>
                <a:lnTo>
                  <a:pt x="31938" y="89725"/>
                </a:lnTo>
                <a:lnTo>
                  <a:pt x="29236" y="89725"/>
                </a:lnTo>
                <a:lnTo>
                  <a:pt x="29841" y="89967"/>
                </a:lnTo>
                <a:lnTo>
                  <a:pt x="31938" y="89967"/>
                </a:lnTo>
                <a:lnTo>
                  <a:pt x="31938" y="90733"/>
                </a:lnTo>
                <a:cubicBezTo>
                  <a:pt x="32019" y="90733"/>
                  <a:pt x="32099" y="90774"/>
                  <a:pt x="32180" y="90814"/>
                </a:cubicBezTo>
                <a:lnTo>
                  <a:pt x="32180" y="89967"/>
                </a:lnTo>
                <a:lnTo>
                  <a:pt x="36777" y="89967"/>
                </a:lnTo>
                <a:lnTo>
                  <a:pt x="36777" y="92024"/>
                </a:lnTo>
                <a:cubicBezTo>
                  <a:pt x="36858" y="92024"/>
                  <a:pt x="36939" y="92064"/>
                  <a:pt x="37019" y="92064"/>
                </a:cubicBezTo>
                <a:lnTo>
                  <a:pt x="37019" y="89967"/>
                </a:lnTo>
                <a:lnTo>
                  <a:pt x="41576" y="89967"/>
                </a:lnTo>
                <a:lnTo>
                  <a:pt x="41576" y="92790"/>
                </a:lnTo>
                <a:cubicBezTo>
                  <a:pt x="41657" y="92790"/>
                  <a:pt x="41737" y="92790"/>
                  <a:pt x="41818" y="92790"/>
                </a:cubicBezTo>
                <a:lnTo>
                  <a:pt x="41818" y="89967"/>
                </a:lnTo>
                <a:lnTo>
                  <a:pt x="46375" y="89967"/>
                </a:lnTo>
                <a:lnTo>
                  <a:pt x="46375" y="93032"/>
                </a:lnTo>
                <a:lnTo>
                  <a:pt x="46496" y="93032"/>
                </a:lnTo>
                <a:lnTo>
                  <a:pt x="46617" y="93032"/>
                </a:lnTo>
                <a:lnTo>
                  <a:pt x="46617" y="89967"/>
                </a:lnTo>
                <a:lnTo>
                  <a:pt x="51214" y="89967"/>
                </a:lnTo>
                <a:lnTo>
                  <a:pt x="51214" y="92790"/>
                </a:lnTo>
                <a:cubicBezTo>
                  <a:pt x="51295" y="92790"/>
                  <a:pt x="51375" y="92790"/>
                  <a:pt x="51456" y="92790"/>
                </a:cubicBezTo>
                <a:lnTo>
                  <a:pt x="51456" y="89967"/>
                </a:lnTo>
                <a:lnTo>
                  <a:pt x="56013" y="89967"/>
                </a:lnTo>
                <a:lnTo>
                  <a:pt x="56013" y="92064"/>
                </a:lnTo>
                <a:cubicBezTo>
                  <a:pt x="56093" y="92064"/>
                  <a:pt x="56174" y="92024"/>
                  <a:pt x="56255" y="92024"/>
                </a:cubicBezTo>
                <a:lnTo>
                  <a:pt x="56255" y="89967"/>
                </a:lnTo>
                <a:lnTo>
                  <a:pt x="60812" y="89967"/>
                </a:lnTo>
                <a:lnTo>
                  <a:pt x="60812" y="90814"/>
                </a:lnTo>
                <a:cubicBezTo>
                  <a:pt x="60892" y="90774"/>
                  <a:pt x="60973" y="90733"/>
                  <a:pt x="61054" y="90733"/>
                </a:cubicBezTo>
                <a:lnTo>
                  <a:pt x="61054" y="89967"/>
                </a:lnTo>
                <a:lnTo>
                  <a:pt x="63191" y="89967"/>
                </a:lnTo>
                <a:lnTo>
                  <a:pt x="63796" y="89725"/>
                </a:lnTo>
                <a:lnTo>
                  <a:pt x="61054" y="89725"/>
                </a:lnTo>
                <a:lnTo>
                  <a:pt x="61054" y="85168"/>
                </a:lnTo>
                <a:lnTo>
                  <a:pt x="65651" y="85168"/>
                </a:lnTo>
                <a:lnTo>
                  <a:pt x="65651" y="88959"/>
                </a:lnTo>
                <a:cubicBezTo>
                  <a:pt x="65731" y="88919"/>
                  <a:pt x="65812" y="88878"/>
                  <a:pt x="65893" y="88838"/>
                </a:cubicBezTo>
                <a:lnTo>
                  <a:pt x="65893" y="85168"/>
                </a:lnTo>
                <a:lnTo>
                  <a:pt x="70450" y="85168"/>
                </a:lnTo>
                <a:lnTo>
                  <a:pt x="70450" y="86419"/>
                </a:lnTo>
                <a:cubicBezTo>
                  <a:pt x="70530" y="86378"/>
                  <a:pt x="70611" y="86338"/>
                  <a:pt x="70691" y="86257"/>
                </a:cubicBezTo>
                <a:lnTo>
                  <a:pt x="70691" y="85168"/>
                </a:lnTo>
                <a:lnTo>
                  <a:pt x="72425" y="85168"/>
                </a:lnTo>
                <a:cubicBezTo>
                  <a:pt x="72546" y="85088"/>
                  <a:pt x="72667" y="85007"/>
                  <a:pt x="72788" y="84927"/>
                </a:cubicBezTo>
                <a:lnTo>
                  <a:pt x="70691" y="84927"/>
                </a:lnTo>
                <a:lnTo>
                  <a:pt x="70691" y="80329"/>
                </a:lnTo>
                <a:lnTo>
                  <a:pt x="75248" y="80329"/>
                </a:lnTo>
                <a:lnTo>
                  <a:pt x="75248" y="83072"/>
                </a:lnTo>
                <a:lnTo>
                  <a:pt x="75490" y="82910"/>
                </a:lnTo>
                <a:lnTo>
                  <a:pt x="75490" y="80329"/>
                </a:lnTo>
                <a:lnTo>
                  <a:pt x="78434" y="80329"/>
                </a:lnTo>
                <a:lnTo>
                  <a:pt x="78716" y="80087"/>
                </a:lnTo>
                <a:lnTo>
                  <a:pt x="75490" y="80087"/>
                </a:lnTo>
                <a:lnTo>
                  <a:pt x="75490" y="75531"/>
                </a:lnTo>
                <a:lnTo>
                  <a:pt x="80087" y="75531"/>
                </a:lnTo>
                <a:lnTo>
                  <a:pt x="80087" y="78716"/>
                </a:lnTo>
                <a:lnTo>
                  <a:pt x="80329" y="78474"/>
                </a:lnTo>
                <a:lnTo>
                  <a:pt x="80329" y="75531"/>
                </a:lnTo>
                <a:lnTo>
                  <a:pt x="82870" y="75531"/>
                </a:lnTo>
                <a:lnTo>
                  <a:pt x="83072" y="75289"/>
                </a:lnTo>
                <a:lnTo>
                  <a:pt x="80329" y="75289"/>
                </a:lnTo>
                <a:lnTo>
                  <a:pt x="80329" y="70732"/>
                </a:lnTo>
                <a:lnTo>
                  <a:pt x="84886" y="70732"/>
                </a:lnTo>
                <a:lnTo>
                  <a:pt x="84886" y="72829"/>
                </a:lnTo>
                <a:cubicBezTo>
                  <a:pt x="84967" y="72708"/>
                  <a:pt x="85048" y="72587"/>
                  <a:pt x="85128" y="72466"/>
                </a:cubicBezTo>
                <a:lnTo>
                  <a:pt x="85128" y="70732"/>
                </a:lnTo>
                <a:lnTo>
                  <a:pt x="86257" y="70732"/>
                </a:lnTo>
                <a:cubicBezTo>
                  <a:pt x="86298" y="70651"/>
                  <a:pt x="86338" y="70570"/>
                  <a:pt x="86378" y="70490"/>
                </a:cubicBezTo>
                <a:lnTo>
                  <a:pt x="85128" y="70490"/>
                </a:lnTo>
                <a:lnTo>
                  <a:pt x="85128" y="65893"/>
                </a:lnTo>
                <a:lnTo>
                  <a:pt x="88798" y="65893"/>
                </a:lnTo>
                <a:cubicBezTo>
                  <a:pt x="88838" y="65812"/>
                  <a:pt x="88879" y="65731"/>
                  <a:pt x="88919" y="65651"/>
                </a:cubicBezTo>
                <a:lnTo>
                  <a:pt x="85128" y="65651"/>
                </a:lnTo>
                <a:lnTo>
                  <a:pt x="85128" y="61094"/>
                </a:lnTo>
                <a:lnTo>
                  <a:pt x="89685" y="61094"/>
                </a:lnTo>
                <a:close/>
                <a:moveTo>
                  <a:pt x="85128" y="32180"/>
                </a:moveTo>
                <a:lnTo>
                  <a:pt x="89685" y="32180"/>
                </a:lnTo>
                <a:lnTo>
                  <a:pt x="89685" y="36777"/>
                </a:lnTo>
                <a:lnTo>
                  <a:pt x="85128" y="36777"/>
                </a:lnTo>
                <a:close/>
                <a:moveTo>
                  <a:pt x="85128" y="37019"/>
                </a:moveTo>
                <a:lnTo>
                  <a:pt x="89685" y="37019"/>
                </a:lnTo>
                <a:lnTo>
                  <a:pt x="89685" y="41576"/>
                </a:lnTo>
                <a:lnTo>
                  <a:pt x="85128" y="41576"/>
                </a:lnTo>
                <a:close/>
                <a:moveTo>
                  <a:pt x="85128" y="41818"/>
                </a:moveTo>
                <a:lnTo>
                  <a:pt x="89685" y="41818"/>
                </a:lnTo>
                <a:lnTo>
                  <a:pt x="89685" y="46375"/>
                </a:lnTo>
                <a:lnTo>
                  <a:pt x="85128" y="46375"/>
                </a:lnTo>
                <a:close/>
                <a:moveTo>
                  <a:pt x="85128" y="46617"/>
                </a:moveTo>
                <a:lnTo>
                  <a:pt x="89685" y="46617"/>
                </a:lnTo>
                <a:lnTo>
                  <a:pt x="89685" y="51214"/>
                </a:lnTo>
                <a:lnTo>
                  <a:pt x="85128" y="51214"/>
                </a:lnTo>
                <a:close/>
                <a:moveTo>
                  <a:pt x="85128" y="51456"/>
                </a:moveTo>
                <a:lnTo>
                  <a:pt x="89685" y="51456"/>
                </a:lnTo>
                <a:lnTo>
                  <a:pt x="89685" y="56013"/>
                </a:lnTo>
                <a:lnTo>
                  <a:pt x="85128" y="56013"/>
                </a:lnTo>
                <a:close/>
                <a:moveTo>
                  <a:pt x="85128" y="56255"/>
                </a:moveTo>
                <a:lnTo>
                  <a:pt x="89685" y="56255"/>
                </a:lnTo>
                <a:lnTo>
                  <a:pt x="89685" y="60812"/>
                </a:lnTo>
                <a:lnTo>
                  <a:pt x="85128" y="60812"/>
                </a:lnTo>
                <a:close/>
                <a:moveTo>
                  <a:pt x="7904" y="60812"/>
                </a:moveTo>
                <a:lnTo>
                  <a:pt x="3347" y="60812"/>
                </a:lnTo>
                <a:lnTo>
                  <a:pt x="3347" y="56255"/>
                </a:lnTo>
                <a:lnTo>
                  <a:pt x="7904" y="56255"/>
                </a:lnTo>
                <a:close/>
                <a:moveTo>
                  <a:pt x="7904" y="56013"/>
                </a:moveTo>
                <a:lnTo>
                  <a:pt x="3347" y="56013"/>
                </a:lnTo>
                <a:lnTo>
                  <a:pt x="3347" y="51456"/>
                </a:lnTo>
                <a:lnTo>
                  <a:pt x="7904" y="51456"/>
                </a:lnTo>
                <a:close/>
                <a:moveTo>
                  <a:pt x="7904" y="51214"/>
                </a:moveTo>
                <a:lnTo>
                  <a:pt x="3347" y="51214"/>
                </a:lnTo>
                <a:lnTo>
                  <a:pt x="3347" y="46617"/>
                </a:lnTo>
                <a:lnTo>
                  <a:pt x="7904" y="46617"/>
                </a:lnTo>
                <a:close/>
                <a:moveTo>
                  <a:pt x="7904" y="46375"/>
                </a:moveTo>
                <a:lnTo>
                  <a:pt x="3347" y="46375"/>
                </a:lnTo>
                <a:lnTo>
                  <a:pt x="3347" y="41818"/>
                </a:lnTo>
                <a:lnTo>
                  <a:pt x="7904" y="41818"/>
                </a:lnTo>
                <a:close/>
                <a:moveTo>
                  <a:pt x="7904" y="41576"/>
                </a:moveTo>
                <a:lnTo>
                  <a:pt x="3347" y="41576"/>
                </a:lnTo>
                <a:lnTo>
                  <a:pt x="3347" y="37019"/>
                </a:lnTo>
                <a:lnTo>
                  <a:pt x="7904" y="37019"/>
                </a:lnTo>
                <a:close/>
                <a:moveTo>
                  <a:pt x="7904" y="36777"/>
                </a:moveTo>
                <a:lnTo>
                  <a:pt x="3347" y="36777"/>
                </a:lnTo>
                <a:lnTo>
                  <a:pt x="3347" y="32180"/>
                </a:lnTo>
                <a:lnTo>
                  <a:pt x="7904" y="32180"/>
                </a:lnTo>
                <a:close/>
                <a:moveTo>
                  <a:pt x="12703" y="70449"/>
                </a:moveTo>
                <a:lnTo>
                  <a:pt x="8146" y="70449"/>
                </a:lnTo>
                <a:lnTo>
                  <a:pt x="8146" y="65893"/>
                </a:lnTo>
                <a:lnTo>
                  <a:pt x="12703" y="65893"/>
                </a:lnTo>
                <a:close/>
                <a:moveTo>
                  <a:pt x="12703" y="65610"/>
                </a:moveTo>
                <a:lnTo>
                  <a:pt x="8146" y="65610"/>
                </a:lnTo>
                <a:lnTo>
                  <a:pt x="8146" y="61054"/>
                </a:lnTo>
                <a:lnTo>
                  <a:pt x="12703" y="61054"/>
                </a:lnTo>
                <a:close/>
                <a:moveTo>
                  <a:pt x="12703" y="60812"/>
                </a:moveTo>
                <a:lnTo>
                  <a:pt x="8146" y="60812"/>
                </a:lnTo>
                <a:lnTo>
                  <a:pt x="8146" y="56255"/>
                </a:lnTo>
                <a:lnTo>
                  <a:pt x="12703" y="56255"/>
                </a:lnTo>
                <a:close/>
                <a:moveTo>
                  <a:pt x="12703" y="56013"/>
                </a:moveTo>
                <a:lnTo>
                  <a:pt x="8146" y="56013"/>
                </a:lnTo>
                <a:lnTo>
                  <a:pt x="8146" y="51456"/>
                </a:lnTo>
                <a:lnTo>
                  <a:pt x="12703" y="51456"/>
                </a:lnTo>
                <a:close/>
                <a:moveTo>
                  <a:pt x="12703" y="51174"/>
                </a:moveTo>
                <a:lnTo>
                  <a:pt x="8146" y="51174"/>
                </a:lnTo>
                <a:lnTo>
                  <a:pt x="8146" y="46617"/>
                </a:lnTo>
                <a:lnTo>
                  <a:pt x="12703" y="46617"/>
                </a:lnTo>
                <a:close/>
                <a:moveTo>
                  <a:pt x="12703" y="46375"/>
                </a:moveTo>
                <a:lnTo>
                  <a:pt x="8146" y="46375"/>
                </a:lnTo>
                <a:lnTo>
                  <a:pt x="8146" y="41818"/>
                </a:lnTo>
                <a:lnTo>
                  <a:pt x="12703" y="41818"/>
                </a:lnTo>
                <a:close/>
                <a:moveTo>
                  <a:pt x="12703" y="41576"/>
                </a:moveTo>
                <a:lnTo>
                  <a:pt x="8146" y="41576"/>
                </a:lnTo>
                <a:lnTo>
                  <a:pt x="8146" y="36979"/>
                </a:lnTo>
                <a:lnTo>
                  <a:pt x="12703" y="36979"/>
                </a:lnTo>
                <a:close/>
                <a:moveTo>
                  <a:pt x="12703" y="36737"/>
                </a:moveTo>
                <a:lnTo>
                  <a:pt x="8146" y="36737"/>
                </a:lnTo>
                <a:lnTo>
                  <a:pt x="8146" y="32180"/>
                </a:lnTo>
                <a:lnTo>
                  <a:pt x="12703" y="32180"/>
                </a:lnTo>
                <a:close/>
                <a:moveTo>
                  <a:pt x="12703" y="31938"/>
                </a:moveTo>
                <a:lnTo>
                  <a:pt x="8146" y="31938"/>
                </a:lnTo>
                <a:lnTo>
                  <a:pt x="8146" y="27381"/>
                </a:lnTo>
                <a:lnTo>
                  <a:pt x="12703" y="27381"/>
                </a:lnTo>
                <a:close/>
                <a:moveTo>
                  <a:pt x="12703" y="27139"/>
                </a:moveTo>
                <a:lnTo>
                  <a:pt x="8146" y="27139"/>
                </a:lnTo>
                <a:lnTo>
                  <a:pt x="8146" y="22542"/>
                </a:lnTo>
                <a:lnTo>
                  <a:pt x="12703" y="22542"/>
                </a:lnTo>
                <a:close/>
                <a:moveTo>
                  <a:pt x="17542" y="75248"/>
                </a:moveTo>
                <a:lnTo>
                  <a:pt x="12945" y="75248"/>
                </a:lnTo>
                <a:lnTo>
                  <a:pt x="12945" y="70651"/>
                </a:lnTo>
                <a:lnTo>
                  <a:pt x="17542" y="70651"/>
                </a:lnTo>
                <a:close/>
                <a:moveTo>
                  <a:pt x="17542" y="70449"/>
                </a:moveTo>
                <a:lnTo>
                  <a:pt x="12945" y="70449"/>
                </a:lnTo>
                <a:lnTo>
                  <a:pt x="12945" y="65852"/>
                </a:lnTo>
                <a:lnTo>
                  <a:pt x="17542" y="65852"/>
                </a:lnTo>
                <a:close/>
                <a:moveTo>
                  <a:pt x="17542" y="65610"/>
                </a:moveTo>
                <a:lnTo>
                  <a:pt x="12945" y="65610"/>
                </a:lnTo>
                <a:lnTo>
                  <a:pt x="12945" y="61054"/>
                </a:lnTo>
                <a:lnTo>
                  <a:pt x="17542" y="61054"/>
                </a:lnTo>
                <a:close/>
                <a:moveTo>
                  <a:pt x="17542" y="60812"/>
                </a:moveTo>
                <a:lnTo>
                  <a:pt x="12945" y="60812"/>
                </a:lnTo>
                <a:lnTo>
                  <a:pt x="12945" y="56214"/>
                </a:lnTo>
                <a:lnTo>
                  <a:pt x="17542" y="56214"/>
                </a:lnTo>
                <a:close/>
                <a:moveTo>
                  <a:pt x="17542" y="55972"/>
                </a:moveTo>
                <a:lnTo>
                  <a:pt x="12945" y="55972"/>
                </a:lnTo>
                <a:lnTo>
                  <a:pt x="12945" y="51416"/>
                </a:lnTo>
                <a:lnTo>
                  <a:pt x="17542" y="51416"/>
                </a:lnTo>
                <a:close/>
                <a:moveTo>
                  <a:pt x="17542" y="51174"/>
                </a:moveTo>
                <a:lnTo>
                  <a:pt x="12945" y="51174"/>
                </a:lnTo>
                <a:lnTo>
                  <a:pt x="12945" y="46617"/>
                </a:lnTo>
                <a:lnTo>
                  <a:pt x="17542" y="46617"/>
                </a:lnTo>
                <a:close/>
                <a:moveTo>
                  <a:pt x="17542" y="46375"/>
                </a:moveTo>
                <a:lnTo>
                  <a:pt x="12945" y="46375"/>
                </a:lnTo>
                <a:lnTo>
                  <a:pt x="12945" y="41778"/>
                </a:lnTo>
                <a:lnTo>
                  <a:pt x="17542" y="41778"/>
                </a:lnTo>
                <a:close/>
                <a:moveTo>
                  <a:pt x="17542" y="41536"/>
                </a:moveTo>
                <a:lnTo>
                  <a:pt x="12945" y="41536"/>
                </a:lnTo>
                <a:lnTo>
                  <a:pt x="12945" y="36979"/>
                </a:lnTo>
                <a:lnTo>
                  <a:pt x="17542" y="36979"/>
                </a:lnTo>
                <a:close/>
                <a:moveTo>
                  <a:pt x="17542" y="36737"/>
                </a:moveTo>
                <a:lnTo>
                  <a:pt x="12945" y="36737"/>
                </a:lnTo>
                <a:lnTo>
                  <a:pt x="12945" y="32180"/>
                </a:lnTo>
                <a:lnTo>
                  <a:pt x="17542" y="32180"/>
                </a:lnTo>
                <a:close/>
                <a:moveTo>
                  <a:pt x="17542" y="31938"/>
                </a:moveTo>
                <a:lnTo>
                  <a:pt x="12945" y="31938"/>
                </a:lnTo>
                <a:lnTo>
                  <a:pt x="12945" y="27341"/>
                </a:lnTo>
                <a:lnTo>
                  <a:pt x="17542" y="27341"/>
                </a:lnTo>
                <a:close/>
                <a:moveTo>
                  <a:pt x="17542" y="27099"/>
                </a:moveTo>
                <a:lnTo>
                  <a:pt x="12945" y="27099"/>
                </a:lnTo>
                <a:lnTo>
                  <a:pt x="12945" y="22542"/>
                </a:lnTo>
                <a:lnTo>
                  <a:pt x="17542" y="22542"/>
                </a:lnTo>
                <a:close/>
                <a:moveTo>
                  <a:pt x="17542" y="22300"/>
                </a:moveTo>
                <a:lnTo>
                  <a:pt x="12945" y="22300"/>
                </a:lnTo>
                <a:lnTo>
                  <a:pt x="12945" y="17743"/>
                </a:lnTo>
                <a:lnTo>
                  <a:pt x="17542" y="17743"/>
                </a:lnTo>
                <a:close/>
                <a:moveTo>
                  <a:pt x="22341" y="80047"/>
                </a:moveTo>
                <a:lnTo>
                  <a:pt x="17784" y="80047"/>
                </a:lnTo>
                <a:lnTo>
                  <a:pt x="17784" y="75450"/>
                </a:lnTo>
                <a:lnTo>
                  <a:pt x="22341" y="75450"/>
                </a:lnTo>
                <a:close/>
                <a:moveTo>
                  <a:pt x="22341" y="75208"/>
                </a:moveTo>
                <a:lnTo>
                  <a:pt x="17784" y="75208"/>
                </a:lnTo>
                <a:lnTo>
                  <a:pt x="17784" y="70651"/>
                </a:lnTo>
                <a:lnTo>
                  <a:pt x="22341" y="70651"/>
                </a:lnTo>
                <a:close/>
                <a:moveTo>
                  <a:pt x="22341" y="70409"/>
                </a:moveTo>
                <a:lnTo>
                  <a:pt x="17784" y="70409"/>
                </a:lnTo>
                <a:lnTo>
                  <a:pt x="17784" y="65852"/>
                </a:lnTo>
                <a:lnTo>
                  <a:pt x="22341" y="65852"/>
                </a:lnTo>
                <a:close/>
                <a:moveTo>
                  <a:pt x="22341" y="65610"/>
                </a:moveTo>
                <a:lnTo>
                  <a:pt x="17784" y="65610"/>
                </a:lnTo>
                <a:lnTo>
                  <a:pt x="17784" y="61013"/>
                </a:lnTo>
                <a:lnTo>
                  <a:pt x="22341" y="61013"/>
                </a:lnTo>
                <a:close/>
                <a:moveTo>
                  <a:pt x="22341" y="60771"/>
                </a:moveTo>
                <a:lnTo>
                  <a:pt x="17784" y="60771"/>
                </a:lnTo>
                <a:lnTo>
                  <a:pt x="17784" y="56214"/>
                </a:lnTo>
                <a:lnTo>
                  <a:pt x="22341" y="56214"/>
                </a:lnTo>
                <a:close/>
                <a:moveTo>
                  <a:pt x="22341" y="55972"/>
                </a:moveTo>
                <a:lnTo>
                  <a:pt x="17784" y="55972"/>
                </a:lnTo>
                <a:lnTo>
                  <a:pt x="17784" y="51416"/>
                </a:lnTo>
                <a:lnTo>
                  <a:pt x="22341" y="51416"/>
                </a:lnTo>
                <a:close/>
                <a:moveTo>
                  <a:pt x="22341" y="51174"/>
                </a:moveTo>
                <a:lnTo>
                  <a:pt x="17784" y="51174"/>
                </a:lnTo>
                <a:lnTo>
                  <a:pt x="17784" y="46577"/>
                </a:lnTo>
                <a:lnTo>
                  <a:pt x="22341" y="46577"/>
                </a:lnTo>
                <a:close/>
                <a:moveTo>
                  <a:pt x="22341" y="46335"/>
                </a:moveTo>
                <a:lnTo>
                  <a:pt x="17784" y="46335"/>
                </a:lnTo>
                <a:lnTo>
                  <a:pt x="17784" y="41778"/>
                </a:lnTo>
                <a:lnTo>
                  <a:pt x="22341" y="41778"/>
                </a:lnTo>
                <a:close/>
                <a:moveTo>
                  <a:pt x="22341" y="41536"/>
                </a:moveTo>
                <a:lnTo>
                  <a:pt x="17784" y="41536"/>
                </a:lnTo>
                <a:lnTo>
                  <a:pt x="17784" y="36939"/>
                </a:lnTo>
                <a:lnTo>
                  <a:pt x="22341" y="36939"/>
                </a:lnTo>
                <a:close/>
                <a:moveTo>
                  <a:pt x="22341" y="36737"/>
                </a:moveTo>
                <a:lnTo>
                  <a:pt x="17784" y="36737"/>
                </a:lnTo>
                <a:lnTo>
                  <a:pt x="17784" y="32140"/>
                </a:lnTo>
                <a:lnTo>
                  <a:pt x="22341" y="32140"/>
                </a:lnTo>
                <a:close/>
                <a:moveTo>
                  <a:pt x="22341" y="31898"/>
                </a:moveTo>
                <a:lnTo>
                  <a:pt x="17784" y="31898"/>
                </a:lnTo>
                <a:lnTo>
                  <a:pt x="17784" y="27341"/>
                </a:lnTo>
                <a:lnTo>
                  <a:pt x="22341" y="27341"/>
                </a:lnTo>
                <a:close/>
                <a:moveTo>
                  <a:pt x="22341" y="27099"/>
                </a:moveTo>
                <a:lnTo>
                  <a:pt x="17784" y="27099"/>
                </a:lnTo>
                <a:lnTo>
                  <a:pt x="17784" y="22502"/>
                </a:lnTo>
                <a:lnTo>
                  <a:pt x="22341" y="22502"/>
                </a:lnTo>
                <a:close/>
                <a:moveTo>
                  <a:pt x="22341" y="22260"/>
                </a:moveTo>
                <a:lnTo>
                  <a:pt x="17784" y="22260"/>
                </a:lnTo>
                <a:lnTo>
                  <a:pt x="17784" y="17703"/>
                </a:lnTo>
                <a:lnTo>
                  <a:pt x="22341" y="17703"/>
                </a:lnTo>
                <a:close/>
                <a:moveTo>
                  <a:pt x="22341" y="17461"/>
                </a:moveTo>
                <a:lnTo>
                  <a:pt x="17784" y="17461"/>
                </a:lnTo>
                <a:lnTo>
                  <a:pt x="17784" y="12904"/>
                </a:lnTo>
                <a:lnTo>
                  <a:pt x="22341" y="12904"/>
                </a:lnTo>
                <a:close/>
                <a:moveTo>
                  <a:pt x="27139" y="84846"/>
                </a:moveTo>
                <a:lnTo>
                  <a:pt x="22583" y="84846"/>
                </a:lnTo>
                <a:lnTo>
                  <a:pt x="22583" y="80249"/>
                </a:lnTo>
                <a:lnTo>
                  <a:pt x="27139" y="80249"/>
                </a:lnTo>
                <a:close/>
                <a:moveTo>
                  <a:pt x="27139" y="80007"/>
                </a:moveTo>
                <a:lnTo>
                  <a:pt x="22583" y="80007"/>
                </a:lnTo>
                <a:lnTo>
                  <a:pt x="22583" y="75450"/>
                </a:lnTo>
                <a:lnTo>
                  <a:pt x="27139" y="75450"/>
                </a:lnTo>
                <a:close/>
                <a:moveTo>
                  <a:pt x="27139" y="75208"/>
                </a:moveTo>
                <a:lnTo>
                  <a:pt x="22583" y="75208"/>
                </a:lnTo>
                <a:lnTo>
                  <a:pt x="22583" y="70611"/>
                </a:lnTo>
                <a:lnTo>
                  <a:pt x="27139" y="70611"/>
                </a:lnTo>
                <a:close/>
                <a:moveTo>
                  <a:pt x="27139" y="70369"/>
                </a:moveTo>
                <a:lnTo>
                  <a:pt x="22583" y="70369"/>
                </a:lnTo>
                <a:lnTo>
                  <a:pt x="22583" y="65812"/>
                </a:lnTo>
                <a:lnTo>
                  <a:pt x="27139" y="65812"/>
                </a:lnTo>
                <a:close/>
                <a:moveTo>
                  <a:pt x="27139" y="65570"/>
                </a:moveTo>
                <a:lnTo>
                  <a:pt x="22583" y="65570"/>
                </a:lnTo>
                <a:lnTo>
                  <a:pt x="22583" y="61013"/>
                </a:lnTo>
                <a:lnTo>
                  <a:pt x="27139" y="61013"/>
                </a:lnTo>
                <a:close/>
                <a:moveTo>
                  <a:pt x="27139" y="60771"/>
                </a:moveTo>
                <a:lnTo>
                  <a:pt x="22583" y="60771"/>
                </a:lnTo>
                <a:lnTo>
                  <a:pt x="22583" y="56174"/>
                </a:lnTo>
                <a:lnTo>
                  <a:pt x="27139" y="56174"/>
                </a:lnTo>
                <a:close/>
                <a:moveTo>
                  <a:pt x="27139" y="55932"/>
                </a:moveTo>
                <a:lnTo>
                  <a:pt x="22583" y="55932"/>
                </a:lnTo>
                <a:lnTo>
                  <a:pt x="22583" y="51375"/>
                </a:lnTo>
                <a:lnTo>
                  <a:pt x="27139" y="51375"/>
                </a:lnTo>
                <a:close/>
                <a:moveTo>
                  <a:pt x="27139" y="51133"/>
                </a:moveTo>
                <a:lnTo>
                  <a:pt x="22583" y="51133"/>
                </a:lnTo>
                <a:lnTo>
                  <a:pt x="22583" y="46577"/>
                </a:lnTo>
                <a:lnTo>
                  <a:pt x="27139" y="46577"/>
                </a:lnTo>
                <a:close/>
                <a:moveTo>
                  <a:pt x="27139" y="46335"/>
                </a:moveTo>
                <a:lnTo>
                  <a:pt x="22583" y="46335"/>
                </a:lnTo>
                <a:lnTo>
                  <a:pt x="22583" y="41737"/>
                </a:lnTo>
                <a:lnTo>
                  <a:pt x="27139" y="41737"/>
                </a:lnTo>
                <a:close/>
                <a:moveTo>
                  <a:pt x="27139" y="41495"/>
                </a:moveTo>
                <a:lnTo>
                  <a:pt x="22583" y="41495"/>
                </a:lnTo>
                <a:lnTo>
                  <a:pt x="22583" y="36939"/>
                </a:lnTo>
                <a:lnTo>
                  <a:pt x="27139" y="36939"/>
                </a:lnTo>
                <a:close/>
                <a:moveTo>
                  <a:pt x="27139" y="36697"/>
                </a:moveTo>
                <a:lnTo>
                  <a:pt x="22583" y="36697"/>
                </a:lnTo>
                <a:lnTo>
                  <a:pt x="22583" y="32140"/>
                </a:lnTo>
                <a:lnTo>
                  <a:pt x="27139" y="32140"/>
                </a:lnTo>
                <a:close/>
                <a:moveTo>
                  <a:pt x="27139" y="31898"/>
                </a:moveTo>
                <a:lnTo>
                  <a:pt x="22583" y="31898"/>
                </a:lnTo>
                <a:lnTo>
                  <a:pt x="22583" y="27301"/>
                </a:lnTo>
                <a:lnTo>
                  <a:pt x="27139" y="27301"/>
                </a:lnTo>
                <a:close/>
                <a:moveTo>
                  <a:pt x="27139" y="27059"/>
                </a:moveTo>
                <a:lnTo>
                  <a:pt x="22583" y="27059"/>
                </a:lnTo>
                <a:lnTo>
                  <a:pt x="22583" y="22502"/>
                </a:lnTo>
                <a:lnTo>
                  <a:pt x="27139" y="22502"/>
                </a:lnTo>
                <a:close/>
                <a:moveTo>
                  <a:pt x="27139" y="22260"/>
                </a:moveTo>
                <a:lnTo>
                  <a:pt x="22583" y="22260"/>
                </a:lnTo>
                <a:lnTo>
                  <a:pt x="22583" y="17703"/>
                </a:lnTo>
                <a:lnTo>
                  <a:pt x="27139" y="17703"/>
                </a:lnTo>
                <a:close/>
                <a:moveTo>
                  <a:pt x="27139" y="17461"/>
                </a:moveTo>
                <a:lnTo>
                  <a:pt x="22583" y="17461"/>
                </a:lnTo>
                <a:lnTo>
                  <a:pt x="22583" y="12864"/>
                </a:lnTo>
                <a:lnTo>
                  <a:pt x="27139" y="12864"/>
                </a:lnTo>
                <a:close/>
                <a:moveTo>
                  <a:pt x="27139" y="12622"/>
                </a:moveTo>
                <a:lnTo>
                  <a:pt x="22583" y="12622"/>
                </a:lnTo>
                <a:lnTo>
                  <a:pt x="22583" y="8065"/>
                </a:lnTo>
                <a:lnTo>
                  <a:pt x="27139" y="8065"/>
                </a:lnTo>
                <a:close/>
                <a:moveTo>
                  <a:pt x="31979" y="84806"/>
                </a:moveTo>
                <a:lnTo>
                  <a:pt x="27381" y="84806"/>
                </a:lnTo>
                <a:lnTo>
                  <a:pt x="27381" y="80249"/>
                </a:lnTo>
                <a:lnTo>
                  <a:pt x="31979" y="80249"/>
                </a:lnTo>
                <a:close/>
                <a:moveTo>
                  <a:pt x="31979" y="80007"/>
                </a:moveTo>
                <a:lnTo>
                  <a:pt x="27381" y="80007"/>
                </a:lnTo>
                <a:lnTo>
                  <a:pt x="27381" y="75410"/>
                </a:lnTo>
                <a:lnTo>
                  <a:pt x="31979" y="75410"/>
                </a:lnTo>
                <a:close/>
                <a:moveTo>
                  <a:pt x="31979" y="75168"/>
                </a:moveTo>
                <a:lnTo>
                  <a:pt x="27381" y="75168"/>
                </a:lnTo>
                <a:lnTo>
                  <a:pt x="27381" y="70611"/>
                </a:lnTo>
                <a:lnTo>
                  <a:pt x="31979" y="70611"/>
                </a:lnTo>
                <a:close/>
                <a:moveTo>
                  <a:pt x="31979" y="70369"/>
                </a:moveTo>
                <a:lnTo>
                  <a:pt x="27381" y="70369"/>
                </a:lnTo>
                <a:lnTo>
                  <a:pt x="27381" y="65812"/>
                </a:lnTo>
                <a:lnTo>
                  <a:pt x="31979" y="65812"/>
                </a:lnTo>
                <a:close/>
                <a:moveTo>
                  <a:pt x="31979" y="65570"/>
                </a:moveTo>
                <a:lnTo>
                  <a:pt x="27381" y="65570"/>
                </a:lnTo>
                <a:lnTo>
                  <a:pt x="27381" y="60973"/>
                </a:lnTo>
                <a:lnTo>
                  <a:pt x="31979" y="60973"/>
                </a:lnTo>
                <a:close/>
                <a:moveTo>
                  <a:pt x="31979" y="60731"/>
                </a:moveTo>
                <a:lnTo>
                  <a:pt x="27381" y="60731"/>
                </a:lnTo>
                <a:lnTo>
                  <a:pt x="27381" y="56174"/>
                </a:lnTo>
                <a:lnTo>
                  <a:pt x="31979" y="56174"/>
                </a:lnTo>
                <a:close/>
                <a:moveTo>
                  <a:pt x="31979" y="55932"/>
                </a:moveTo>
                <a:lnTo>
                  <a:pt x="27381" y="55932"/>
                </a:lnTo>
                <a:lnTo>
                  <a:pt x="27381" y="51375"/>
                </a:lnTo>
                <a:lnTo>
                  <a:pt x="31979" y="51375"/>
                </a:lnTo>
                <a:close/>
                <a:moveTo>
                  <a:pt x="31979" y="51133"/>
                </a:moveTo>
                <a:lnTo>
                  <a:pt x="27381" y="51133"/>
                </a:lnTo>
                <a:lnTo>
                  <a:pt x="27381" y="46536"/>
                </a:lnTo>
                <a:lnTo>
                  <a:pt x="31979" y="46536"/>
                </a:lnTo>
                <a:close/>
                <a:moveTo>
                  <a:pt x="31979" y="46294"/>
                </a:moveTo>
                <a:lnTo>
                  <a:pt x="27381" y="46294"/>
                </a:lnTo>
                <a:lnTo>
                  <a:pt x="27381" y="41737"/>
                </a:lnTo>
                <a:lnTo>
                  <a:pt x="31979" y="41737"/>
                </a:lnTo>
                <a:close/>
                <a:moveTo>
                  <a:pt x="31979" y="41495"/>
                </a:moveTo>
                <a:lnTo>
                  <a:pt x="27381" y="41495"/>
                </a:lnTo>
                <a:lnTo>
                  <a:pt x="27381" y="36898"/>
                </a:lnTo>
                <a:lnTo>
                  <a:pt x="31979" y="36898"/>
                </a:lnTo>
                <a:close/>
                <a:moveTo>
                  <a:pt x="31979" y="36656"/>
                </a:moveTo>
                <a:lnTo>
                  <a:pt x="27381" y="36656"/>
                </a:lnTo>
                <a:lnTo>
                  <a:pt x="27381" y="32099"/>
                </a:lnTo>
                <a:lnTo>
                  <a:pt x="31979" y="32099"/>
                </a:lnTo>
                <a:close/>
                <a:moveTo>
                  <a:pt x="31979" y="31858"/>
                </a:moveTo>
                <a:lnTo>
                  <a:pt x="27381" y="31858"/>
                </a:lnTo>
                <a:lnTo>
                  <a:pt x="27381" y="27301"/>
                </a:lnTo>
                <a:lnTo>
                  <a:pt x="31979" y="27301"/>
                </a:lnTo>
                <a:close/>
                <a:moveTo>
                  <a:pt x="31979" y="27059"/>
                </a:moveTo>
                <a:lnTo>
                  <a:pt x="27381" y="27059"/>
                </a:lnTo>
                <a:lnTo>
                  <a:pt x="27381" y="22462"/>
                </a:lnTo>
                <a:lnTo>
                  <a:pt x="31979" y="22462"/>
                </a:lnTo>
                <a:close/>
                <a:moveTo>
                  <a:pt x="31979" y="22220"/>
                </a:moveTo>
                <a:lnTo>
                  <a:pt x="27381" y="22220"/>
                </a:lnTo>
                <a:lnTo>
                  <a:pt x="27381" y="17663"/>
                </a:lnTo>
                <a:lnTo>
                  <a:pt x="31979" y="17663"/>
                </a:lnTo>
                <a:close/>
                <a:moveTo>
                  <a:pt x="31979" y="17421"/>
                </a:moveTo>
                <a:lnTo>
                  <a:pt x="27381" y="17421"/>
                </a:lnTo>
                <a:lnTo>
                  <a:pt x="27381" y="12864"/>
                </a:lnTo>
                <a:lnTo>
                  <a:pt x="31979" y="12864"/>
                </a:lnTo>
                <a:close/>
                <a:moveTo>
                  <a:pt x="31979" y="12622"/>
                </a:moveTo>
                <a:lnTo>
                  <a:pt x="27381" y="12622"/>
                </a:lnTo>
                <a:lnTo>
                  <a:pt x="27381" y="8025"/>
                </a:lnTo>
                <a:lnTo>
                  <a:pt x="31979" y="8025"/>
                </a:lnTo>
                <a:close/>
                <a:moveTo>
                  <a:pt x="36777" y="89604"/>
                </a:moveTo>
                <a:lnTo>
                  <a:pt x="32220" y="89604"/>
                </a:lnTo>
                <a:lnTo>
                  <a:pt x="32220" y="85007"/>
                </a:lnTo>
                <a:lnTo>
                  <a:pt x="36777" y="85007"/>
                </a:lnTo>
                <a:close/>
                <a:moveTo>
                  <a:pt x="36777" y="84765"/>
                </a:moveTo>
                <a:lnTo>
                  <a:pt x="32220" y="84765"/>
                </a:lnTo>
                <a:lnTo>
                  <a:pt x="32220" y="80208"/>
                </a:lnTo>
                <a:lnTo>
                  <a:pt x="36777" y="80208"/>
                </a:lnTo>
                <a:close/>
                <a:moveTo>
                  <a:pt x="36777" y="79966"/>
                </a:moveTo>
                <a:lnTo>
                  <a:pt x="32220" y="79966"/>
                </a:lnTo>
                <a:lnTo>
                  <a:pt x="32220" y="75410"/>
                </a:lnTo>
                <a:lnTo>
                  <a:pt x="36777" y="75410"/>
                </a:lnTo>
                <a:close/>
                <a:moveTo>
                  <a:pt x="36777" y="75168"/>
                </a:moveTo>
                <a:lnTo>
                  <a:pt x="32220" y="75168"/>
                </a:lnTo>
                <a:lnTo>
                  <a:pt x="32220" y="70570"/>
                </a:lnTo>
                <a:lnTo>
                  <a:pt x="36777" y="70570"/>
                </a:lnTo>
                <a:close/>
                <a:moveTo>
                  <a:pt x="36777" y="70329"/>
                </a:moveTo>
                <a:lnTo>
                  <a:pt x="32220" y="70329"/>
                </a:lnTo>
                <a:lnTo>
                  <a:pt x="32220" y="65772"/>
                </a:lnTo>
                <a:lnTo>
                  <a:pt x="36777" y="65772"/>
                </a:lnTo>
                <a:close/>
                <a:moveTo>
                  <a:pt x="36777" y="65530"/>
                </a:moveTo>
                <a:lnTo>
                  <a:pt x="32220" y="65530"/>
                </a:lnTo>
                <a:lnTo>
                  <a:pt x="32220" y="60973"/>
                </a:lnTo>
                <a:lnTo>
                  <a:pt x="36777" y="60973"/>
                </a:lnTo>
                <a:close/>
                <a:moveTo>
                  <a:pt x="36777" y="60731"/>
                </a:moveTo>
                <a:lnTo>
                  <a:pt x="32220" y="60731"/>
                </a:lnTo>
                <a:lnTo>
                  <a:pt x="32220" y="56134"/>
                </a:lnTo>
                <a:lnTo>
                  <a:pt x="36777" y="56134"/>
                </a:lnTo>
                <a:close/>
                <a:moveTo>
                  <a:pt x="36777" y="55892"/>
                </a:moveTo>
                <a:lnTo>
                  <a:pt x="32220" y="55892"/>
                </a:lnTo>
                <a:lnTo>
                  <a:pt x="32220" y="51335"/>
                </a:lnTo>
                <a:lnTo>
                  <a:pt x="36777" y="51335"/>
                </a:lnTo>
                <a:close/>
                <a:moveTo>
                  <a:pt x="36777" y="51093"/>
                </a:moveTo>
                <a:lnTo>
                  <a:pt x="32220" y="51093"/>
                </a:lnTo>
                <a:lnTo>
                  <a:pt x="32220" y="46536"/>
                </a:lnTo>
                <a:lnTo>
                  <a:pt x="36777" y="46536"/>
                </a:lnTo>
                <a:close/>
                <a:moveTo>
                  <a:pt x="36777" y="46294"/>
                </a:moveTo>
                <a:lnTo>
                  <a:pt x="32220" y="46294"/>
                </a:lnTo>
                <a:lnTo>
                  <a:pt x="32220" y="41697"/>
                </a:lnTo>
                <a:lnTo>
                  <a:pt x="36777" y="41697"/>
                </a:lnTo>
                <a:close/>
                <a:moveTo>
                  <a:pt x="36777" y="41455"/>
                </a:moveTo>
                <a:lnTo>
                  <a:pt x="32220" y="41455"/>
                </a:lnTo>
                <a:lnTo>
                  <a:pt x="32220" y="36898"/>
                </a:lnTo>
                <a:lnTo>
                  <a:pt x="36777" y="36898"/>
                </a:lnTo>
                <a:close/>
                <a:moveTo>
                  <a:pt x="36777" y="36656"/>
                </a:moveTo>
                <a:lnTo>
                  <a:pt x="32220" y="36656"/>
                </a:lnTo>
                <a:lnTo>
                  <a:pt x="32220" y="32059"/>
                </a:lnTo>
                <a:lnTo>
                  <a:pt x="36777" y="32059"/>
                </a:lnTo>
                <a:close/>
                <a:moveTo>
                  <a:pt x="36777" y="31817"/>
                </a:moveTo>
                <a:lnTo>
                  <a:pt x="32220" y="31817"/>
                </a:lnTo>
                <a:lnTo>
                  <a:pt x="32220" y="27260"/>
                </a:lnTo>
                <a:lnTo>
                  <a:pt x="36777" y="27260"/>
                </a:lnTo>
                <a:close/>
                <a:moveTo>
                  <a:pt x="36777" y="27018"/>
                </a:moveTo>
                <a:lnTo>
                  <a:pt x="32220" y="27018"/>
                </a:lnTo>
                <a:lnTo>
                  <a:pt x="32220" y="22462"/>
                </a:lnTo>
                <a:lnTo>
                  <a:pt x="36777" y="22462"/>
                </a:lnTo>
                <a:close/>
                <a:moveTo>
                  <a:pt x="36777" y="22220"/>
                </a:moveTo>
                <a:lnTo>
                  <a:pt x="32220" y="22220"/>
                </a:lnTo>
                <a:lnTo>
                  <a:pt x="32220" y="17622"/>
                </a:lnTo>
                <a:lnTo>
                  <a:pt x="36777" y="17622"/>
                </a:lnTo>
                <a:close/>
                <a:moveTo>
                  <a:pt x="36777" y="17380"/>
                </a:moveTo>
                <a:lnTo>
                  <a:pt x="32220" y="17380"/>
                </a:lnTo>
                <a:lnTo>
                  <a:pt x="32220" y="12824"/>
                </a:lnTo>
                <a:lnTo>
                  <a:pt x="36777" y="12824"/>
                </a:lnTo>
                <a:close/>
                <a:moveTo>
                  <a:pt x="36777" y="12582"/>
                </a:moveTo>
                <a:lnTo>
                  <a:pt x="32220" y="12582"/>
                </a:lnTo>
                <a:lnTo>
                  <a:pt x="32220" y="8025"/>
                </a:lnTo>
                <a:lnTo>
                  <a:pt x="36777" y="8025"/>
                </a:lnTo>
                <a:close/>
                <a:moveTo>
                  <a:pt x="36777" y="7783"/>
                </a:moveTo>
                <a:lnTo>
                  <a:pt x="32220" y="7783"/>
                </a:lnTo>
                <a:lnTo>
                  <a:pt x="32220" y="3307"/>
                </a:lnTo>
                <a:lnTo>
                  <a:pt x="36777" y="3307"/>
                </a:lnTo>
                <a:lnTo>
                  <a:pt x="36777" y="7904"/>
                </a:lnTo>
                <a:close/>
                <a:moveTo>
                  <a:pt x="41616" y="89564"/>
                </a:moveTo>
                <a:lnTo>
                  <a:pt x="37019" y="89564"/>
                </a:lnTo>
                <a:lnTo>
                  <a:pt x="37019" y="85007"/>
                </a:lnTo>
                <a:lnTo>
                  <a:pt x="41616" y="85007"/>
                </a:lnTo>
                <a:close/>
                <a:moveTo>
                  <a:pt x="41616" y="84765"/>
                </a:moveTo>
                <a:lnTo>
                  <a:pt x="37019" y="84765"/>
                </a:lnTo>
                <a:lnTo>
                  <a:pt x="37019" y="80168"/>
                </a:lnTo>
                <a:lnTo>
                  <a:pt x="41616" y="80168"/>
                </a:lnTo>
                <a:close/>
                <a:moveTo>
                  <a:pt x="41616" y="79926"/>
                </a:moveTo>
                <a:lnTo>
                  <a:pt x="37019" y="79926"/>
                </a:lnTo>
                <a:lnTo>
                  <a:pt x="37019" y="75369"/>
                </a:lnTo>
                <a:lnTo>
                  <a:pt x="41616" y="75369"/>
                </a:lnTo>
                <a:close/>
                <a:moveTo>
                  <a:pt x="41616" y="75127"/>
                </a:moveTo>
                <a:lnTo>
                  <a:pt x="37019" y="75127"/>
                </a:lnTo>
                <a:lnTo>
                  <a:pt x="37019" y="70570"/>
                </a:lnTo>
                <a:lnTo>
                  <a:pt x="41616" y="70570"/>
                </a:lnTo>
                <a:close/>
                <a:moveTo>
                  <a:pt x="41616" y="70329"/>
                </a:moveTo>
                <a:lnTo>
                  <a:pt x="37019" y="70329"/>
                </a:lnTo>
                <a:lnTo>
                  <a:pt x="37019" y="65731"/>
                </a:lnTo>
                <a:lnTo>
                  <a:pt x="41616" y="65731"/>
                </a:lnTo>
                <a:close/>
                <a:moveTo>
                  <a:pt x="41616" y="65489"/>
                </a:moveTo>
                <a:lnTo>
                  <a:pt x="37019" y="65489"/>
                </a:lnTo>
                <a:lnTo>
                  <a:pt x="37019" y="60933"/>
                </a:lnTo>
                <a:lnTo>
                  <a:pt x="41616" y="60933"/>
                </a:lnTo>
                <a:close/>
                <a:moveTo>
                  <a:pt x="41616" y="60691"/>
                </a:moveTo>
                <a:lnTo>
                  <a:pt x="37019" y="60691"/>
                </a:lnTo>
                <a:lnTo>
                  <a:pt x="37019" y="56134"/>
                </a:lnTo>
                <a:lnTo>
                  <a:pt x="41616" y="56134"/>
                </a:lnTo>
                <a:close/>
                <a:moveTo>
                  <a:pt x="41616" y="55892"/>
                </a:moveTo>
                <a:lnTo>
                  <a:pt x="37019" y="55892"/>
                </a:lnTo>
                <a:lnTo>
                  <a:pt x="37019" y="51295"/>
                </a:lnTo>
                <a:lnTo>
                  <a:pt x="41616" y="51295"/>
                </a:lnTo>
                <a:close/>
                <a:moveTo>
                  <a:pt x="41616" y="51053"/>
                </a:moveTo>
                <a:lnTo>
                  <a:pt x="37019" y="51053"/>
                </a:lnTo>
                <a:lnTo>
                  <a:pt x="37019" y="46496"/>
                </a:lnTo>
                <a:lnTo>
                  <a:pt x="41616" y="46496"/>
                </a:lnTo>
                <a:close/>
                <a:moveTo>
                  <a:pt x="41616" y="46254"/>
                </a:moveTo>
                <a:lnTo>
                  <a:pt x="37019" y="46254"/>
                </a:lnTo>
                <a:lnTo>
                  <a:pt x="37019" y="41697"/>
                </a:lnTo>
                <a:lnTo>
                  <a:pt x="41616" y="41697"/>
                </a:lnTo>
                <a:close/>
                <a:moveTo>
                  <a:pt x="41616" y="41455"/>
                </a:moveTo>
                <a:lnTo>
                  <a:pt x="37019" y="41455"/>
                </a:lnTo>
                <a:lnTo>
                  <a:pt x="37019" y="36858"/>
                </a:lnTo>
                <a:lnTo>
                  <a:pt x="41616" y="36858"/>
                </a:lnTo>
                <a:close/>
                <a:moveTo>
                  <a:pt x="41616" y="36616"/>
                </a:moveTo>
                <a:lnTo>
                  <a:pt x="37019" y="36616"/>
                </a:lnTo>
                <a:lnTo>
                  <a:pt x="37019" y="32059"/>
                </a:lnTo>
                <a:lnTo>
                  <a:pt x="41616" y="32059"/>
                </a:lnTo>
                <a:close/>
                <a:moveTo>
                  <a:pt x="41616" y="31817"/>
                </a:moveTo>
                <a:lnTo>
                  <a:pt x="37019" y="31817"/>
                </a:lnTo>
                <a:lnTo>
                  <a:pt x="37019" y="27220"/>
                </a:lnTo>
                <a:lnTo>
                  <a:pt x="41616" y="27220"/>
                </a:lnTo>
                <a:close/>
                <a:moveTo>
                  <a:pt x="41616" y="26978"/>
                </a:moveTo>
                <a:lnTo>
                  <a:pt x="37019" y="26978"/>
                </a:lnTo>
                <a:lnTo>
                  <a:pt x="37019" y="22421"/>
                </a:lnTo>
                <a:lnTo>
                  <a:pt x="41616" y="22421"/>
                </a:lnTo>
                <a:close/>
                <a:moveTo>
                  <a:pt x="41616" y="22179"/>
                </a:moveTo>
                <a:lnTo>
                  <a:pt x="37019" y="22179"/>
                </a:lnTo>
                <a:lnTo>
                  <a:pt x="37019" y="17622"/>
                </a:lnTo>
                <a:lnTo>
                  <a:pt x="41616" y="17622"/>
                </a:lnTo>
                <a:close/>
                <a:moveTo>
                  <a:pt x="41616" y="17380"/>
                </a:moveTo>
                <a:lnTo>
                  <a:pt x="37019" y="17380"/>
                </a:lnTo>
                <a:lnTo>
                  <a:pt x="37019" y="12783"/>
                </a:lnTo>
                <a:lnTo>
                  <a:pt x="41616" y="12783"/>
                </a:lnTo>
                <a:close/>
                <a:moveTo>
                  <a:pt x="41616" y="12541"/>
                </a:moveTo>
                <a:lnTo>
                  <a:pt x="37019" y="12541"/>
                </a:lnTo>
                <a:lnTo>
                  <a:pt x="37019" y="7985"/>
                </a:lnTo>
                <a:lnTo>
                  <a:pt x="41616" y="7985"/>
                </a:lnTo>
                <a:close/>
                <a:moveTo>
                  <a:pt x="41616" y="7743"/>
                </a:moveTo>
                <a:lnTo>
                  <a:pt x="37019" y="7743"/>
                </a:lnTo>
                <a:lnTo>
                  <a:pt x="37019" y="3307"/>
                </a:lnTo>
                <a:lnTo>
                  <a:pt x="41616" y="3307"/>
                </a:lnTo>
                <a:lnTo>
                  <a:pt x="41616" y="7904"/>
                </a:lnTo>
                <a:close/>
                <a:moveTo>
                  <a:pt x="46415" y="89564"/>
                </a:moveTo>
                <a:lnTo>
                  <a:pt x="41858" y="89564"/>
                </a:lnTo>
                <a:lnTo>
                  <a:pt x="41858" y="84967"/>
                </a:lnTo>
                <a:lnTo>
                  <a:pt x="46415" y="84967"/>
                </a:lnTo>
                <a:close/>
                <a:moveTo>
                  <a:pt x="46415" y="84725"/>
                </a:moveTo>
                <a:lnTo>
                  <a:pt x="41858" y="84725"/>
                </a:lnTo>
                <a:lnTo>
                  <a:pt x="41858" y="80168"/>
                </a:lnTo>
                <a:lnTo>
                  <a:pt x="46415" y="80168"/>
                </a:lnTo>
                <a:close/>
                <a:moveTo>
                  <a:pt x="46415" y="79926"/>
                </a:moveTo>
                <a:lnTo>
                  <a:pt x="41858" y="79926"/>
                </a:lnTo>
                <a:lnTo>
                  <a:pt x="41858" y="75329"/>
                </a:lnTo>
                <a:lnTo>
                  <a:pt x="46415" y="75329"/>
                </a:lnTo>
                <a:close/>
                <a:moveTo>
                  <a:pt x="46415" y="75087"/>
                </a:moveTo>
                <a:lnTo>
                  <a:pt x="41858" y="75087"/>
                </a:lnTo>
                <a:lnTo>
                  <a:pt x="41858" y="70530"/>
                </a:lnTo>
                <a:lnTo>
                  <a:pt x="46415" y="70530"/>
                </a:lnTo>
                <a:close/>
                <a:moveTo>
                  <a:pt x="46415" y="70288"/>
                </a:moveTo>
                <a:lnTo>
                  <a:pt x="41858" y="70288"/>
                </a:lnTo>
                <a:lnTo>
                  <a:pt x="41858" y="65731"/>
                </a:lnTo>
                <a:lnTo>
                  <a:pt x="46415" y="65731"/>
                </a:lnTo>
                <a:close/>
                <a:moveTo>
                  <a:pt x="46415" y="65489"/>
                </a:moveTo>
                <a:lnTo>
                  <a:pt x="41858" y="65489"/>
                </a:lnTo>
                <a:lnTo>
                  <a:pt x="41858" y="60892"/>
                </a:lnTo>
                <a:lnTo>
                  <a:pt x="46415" y="60892"/>
                </a:lnTo>
                <a:close/>
                <a:moveTo>
                  <a:pt x="46415" y="60650"/>
                </a:moveTo>
                <a:lnTo>
                  <a:pt x="41858" y="60650"/>
                </a:lnTo>
                <a:lnTo>
                  <a:pt x="41858" y="56093"/>
                </a:lnTo>
                <a:lnTo>
                  <a:pt x="46415" y="56093"/>
                </a:lnTo>
                <a:close/>
                <a:moveTo>
                  <a:pt x="46415" y="55851"/>
                </a:moveTo>
                <a:lnTo>
                  <a:pt x="41858" y="55851"/>
                </a:lnTo>
                <a:lnTo>
                  <a:pt x="41858" y="51295"/>
                </a:lnTo>
                <a:lnTo>
                  <a:pt x="46415" y="51295"/>
                </a:lnTo>
                <a:close/>
                <a:moveTo>
                  <a:pt x="46415" y="51053"/>
                </a:moveTo>
                <a:lnTo>
                  <a:pt x="41858" y="51053"/>
                </a:lnTo>
                <a:lnTo>
                  <a:pt x="41858" y="46456"/>
                </a:lnTo>
                <a:lnTo>
                  <a:pt x="46415" y="46456"/>
                </a:lnTo>
                <a:close/>
                <a:moveTo>
                  <a:pt x="46415" y="46214"/>
                </a:moveTo>
                <a:lnTo>
                  <a:pt x="41858" y="46214"/>
                </a:lnTo>
                <a:lnTo>
                  <a:pt x="41858" y="41657"/>
                </a:lnTo>
                <a:lnTo>
                  <a:pt x="46415" y="41657"/>
                </a:lnTo>
                <a:close/>
                <a:moveTo>
                  <a:pt x="46415" y="41415"/>
                </a:moveTo>
                <a:lnTo>
                  <a:pt x="41858" y="41415"/>
                </a:lnTo>
                <a:lnTo>
                  <a:pt x="41858" y="36858"/>
                </a:lnTo>
                <a:lnTo>
                  <a:pt x="46415" y="36858"/>
                </a:lnTo>
                <a:close/>
                <a:moveTo>
                  <a:pt x="46415" y="36616"/>
                </a:moveTo>
                <a:lnTo>
                  <a:pt x="41858" y="36616"/>
                </a:lnTo>
                <a:lnTo>
                  <a:pt x="41858" y="32019"/>
                </a:lnTo>
                <a:lnTo>
                  <a:pt x="46415" y="32019"/>
                </a:lnTo>
                <a:close/>
                <a:moveTo>
                  <a:pt x="46415" y="31777"/>
                </a:moveTo>
                <a:lnTo>
                  <a:pt x="41858" y="31777"/>
                </a:lnTo>
                <a:lnTo>
                  <a:pt x="41858" y="27220"/>
                </a:lnTo>
                <a:lnTo>
                  <a:pt x="46415" y="27220"/>
                </a:lnTo>
                <a:close/>
                <a:moveTo>
                  <a:pt x="46415" y="26978"/>
                </a:moveTo>
                <a:lnTo>
                  <a:pt x="41858" y="26978"/>
                </a:lnTo>
                <a:lnTo>
                  <a:pt x="41858" y="22381"/>
                </a:lnTo>
                <a:lnTo>
                  <a:pt x="46415" y="22381"/>
                </a:lnTo>
                <a:close/>
                <a:moveTo>
                  <a:pt x="46415" y="22139"/>
                </a:moveTo>
                <a:lnTo>
                  <a:pt x="41858" y="22139"/>
                </a:lnTo>
                <a:lnTo>
                  <a:pt x="41858" y="17582"/>
                </a:lnTo>
                <a:lnTo>
                  <a:pt x="46415" y="17582"/>
                </a:lnTo>
                <a:close/>
                <a:moveTo>
                  <a:pt x="46415" y="17340"/>
                </a:moveTo>
                <a:lnTo>
                  <a:pt x="41858" y="17340"/>
                </a:lnTo>
                <a:lnTo>
                  <a:pt x="41858" y="12783"/>
                </a:lnTo>
                <a:lnTo>
                  <a:pt x="46415" y="12783"/>
                </a:lnTo>
                <a:close/>
                <a:moveTo>
                  <a:pt x="46415" y="12541"/>
                </a:moveTo>
                <a:lnTo>
                  <a:pt x="41858" y="12541"/>
                </a:lnTo>
                <a:lnTo>
                  <a:pt x="41858" y="7944"/>
                </a:lnTo>
                <a:lnTo>
                  <a:pt x="46415" y="7944"/>
                </a:lnTo>
                <a:close/>
                <a:moveTo>
                  <a:pt x="46415" y="7702"/>
                </a:moveTo>
                <a:lnTo>
                  <a:pt x="41858" y="7702"/>
                </a:lnTo>
                <a:lnTo>
                  <a:pt x="41858" y="3307"/>
                </a:lnTo>
                <a:lnTo>
                  <a:pt x="46415" y="3307"/>
                </a:lnTo>
                <a:lnTo>
                  <a:pt x="46415" y="7904"/>
                </a:lnTo>
                <a:close/>
                <a:moveTo>
                  <a:pt x="51214" y="89524"/>
                </a:moveTo>
                <a:lnTo>
                  <a:pt x="46657" y="89524"/>
                </a:lnTo>
                <a:lnTo>
                  <a:pt x="46657" y="84967"/>
                </a:lnTo>
                <a:lnTo>
                  <a:pt x="51214" y="84967"/>
                </a:lnTo>
                <a:close/>
                <a:moveTo>
                  <a:pt x="51214" y="84685"/>
                </a:moveTo>
                <a:lnTo>
                  <a:pt x="46657" y="84685"/>
                </a:lnTo>
                <a:lnTo>
                  <a:pt x="46657" y="80128"/>
                </a:lnTo>
                <a:lnTo>
                  <a:pt x="51214" y="80128"/>
                </a:lnTo>
                <a:close/>
                <a:moveTo>
                  <a:pt x="51214" y="79886"/>
                </a:moveTo>
                <a:lnTo>
                  <a:pt x="46657" y="79886"/>
                </a:lnTo>
                <a:lnTo>
                  <a:pt x="46657" y="75329"/>
                </a:lnTo>
                <a:lnTo>
                  <a:pt x="51214" y="75329"/>
                </a:lnTo>
                <a:close/>
                <a:moveTo>
                  <a:pt x="51214" y="75087"/>
                </a:moveTo>
                <a:lnTo>
                  <a:pt x="46657" y="75087"/>
                </a:lnTo>
                <a:lnTo>
                  <a:pt x="46657" y="70490"/>
                </a:lnTo>
                <a:lnTo>
                  <a:pt x="51214" y="70490"/>
                </a:lnTo>
                <a:close/>
                <a:moveTo>
                  <a:pt x="51214" y="70248"/>
                </a:moveTo>
                <a:lnTo>
                  <a:pt x="46657" y="70248"/>
                </a:lnTo>
                <a:lnTo>
                  <a:pt x="46657" y="65691"/>
                </a:lnTo>
                <a:lnTo>
                  <a:pt x="51214" y="65691"/>
                </a:lnTo>
                <a:close/>
                <a:moveTo>
                  <a:pt x="51214" y="65449"/>
                </a:moveTo>
                <a:lnTo>
                  <a:pt x="46657" y="65449"/>
                </a:lnTo>
                <a:lnTo>
                  <a:pt x="46657" y="60892"/>
                </a:lnTo>
                <a:lnTo>
                  <a:pt x="51214" y="60892"/>
                </a:lnTo>
                <a:close/>
                <a:moveTo>
                  <a:pt x="51214" y="60650"/>
                </a:moveTo>
                <a:lnTo>
                  <a:pt x="46657" y="60650"/>
                </a:lnTo>
                <a:lnTo>
                  <a:pt x="46657" y="56053"/>
                </a:lnTo>
                <a:lnTo>
                  <a:pt x="51214" y="56053"/>
                </a:lnTo>
                <a:close/>
                <a:moveTo>
                  <a:pt x="51214" y="55811"/>
                </a:moveTo>
                <a:lnTo>
                  <a:pt x="46657" y="55811"/>
                </a:lnTo>
                <a:lnTo>
                  <a:pt x="46657" y="51254"/>
                </a:lnTo>
                <a:lnTo>
                  <a:pt x="51214" y="51254"/>
                </a:lnTo>
                <a:close/>
                <a:moveTo>
                  <a:pt x="51214" y="51012"/>
                </a:moveTo>
                <a:lnTo>
                  <a:pt x="46657" y="51012"/>
                </a:lnTo>
                <a:lnTo>
                  <a:pt x="46657" y="46456"/>
                </a:lnTo>
                <a:lnTo>
                  <a:pt x="51214" y="46456"/>
                </a:lnTo>
                <a:close/>
                <a:moveTo>
                  <a:pt x="51214" y="46214"/>
                </a:moveTo>
                <a:lnTo>
                  <a:pt x="46657" y="46214"/>
                </a:lnTo>
                <a:lnTo>
                  <a:pt x="46657" y="41616"/>
                </a:lnTo>
                <a:lnTo>
                  <a:pt x="51214" y="41616"/>
                </a:lnTo>
                <a:close/>
                <a:moveTo>
                  <a:pt x="51214" y="41374"/>
                </a:moveTo>
                <a:lnTo>
                  <a:pt x="46657" y="41374"/>
                </a:lnTo>
                <a:lnTo>
                  <a:pt x="46657" y="36818"/>
                </a:lnTo>
                <a:lnTo>
                  <a:pt x="51214" y="36818"/>
                </a:lnTo>
                <a:close/>
                <a:moveTo>
                  <a:pt x="51214" y="36576"/>
                </a:moveTo>
                <a:lnTo>
                  <a:pt x="46657" y="36576"/>
                </a:lnTo>
                <a:lnTo>
                  <a:pt x="46657" y="32019"/>
                </a:lnTo>
                <a:lnTo>
                  <a:pt x="51214" y="32019"/>
                </a:lnTo>
                <a:close/>
                <a:moveTo>
                  <a:pt x="51214" y="31777"/>
                </a:moveTo>
                <a:lnTo>
                  <a:pt x="46657" y="31777"/>
                </a:lnTo>
                <a:lnTo>
                  <a:pt x="46657" y="27180"/>
                </a:lnTo>
                <a:lnTo>
                  <a:pt x="51214" y="27180"/>
                </a:lnTo>
                <a:close/>
                <a:moveTo>
                  <a:pt x="51214" y="26938"/>
                </a:moveTo>
                <a:lnTo>
                  <a:pt x="46657" y="26938"/>
                </a:lnTo>
                <a:lnTo>
                  <a:pt x="46657" y="22381"/>
                </a:lnTo>
                <a:lnTo>
                  <a:pt x="51214" y="22381"/>
                </a:lnTo>
                <a:close/>
                <a:moveTo>
                  <a:pt x="51214" y="22139"/>
                </a:moveTo>
                <a:lnTo>
                  <a:pt x="46657" y="22139"/>
                </a:lnTo>
                <a:lnTo>
                  <a:pt x="46657" y="17582"/>
                </a:lnTo>
                <a:lnTo>
                  <a:pt x="51214" y="17582"/>
                </a:lnTo>
                <a:close/>
                <a:moveTo>
                  <a:pt x="51214" y="17340"/>
                </a:moveTo>
                <a:lnTo>
                  <a:pt x="46657" y="17340"/>
                </a:lnTo>
                <a:lnTo>
                  <a:pt x="46657" y="12743"/>
                </a:lnTo>
                <a:lnTo>
                  <a:pt x="51214" y="12743"/>
                </a:lnTo>
                <a:close/>
                <a:moveTo>
                  <a:pt x="51214" y="12501"/>
                </a:moveTo>
                <a:lnTo>
                  <a:pt x="46657" y="12501"/>
                </a:lnTo>
                <a:lnTo>
                  <a:pt x="46657" y="7944"/>
                </a:lnTo>
                <a:lnTo>
                  <a:pt x="51214" y="7944"/>
                </a:lnTo>
                <a:close/>
                <a:moveTo>
                  <a:pt x="51214" y="7702"/>
                </a:moveTo>
                <a:lnTo>
                  <a:pt x="46657" y="7702"/>
                </a:lnTo>
                <a:lnTo>
                  <a:pt x="46657" y="3307"/>
                </a:lnTo>
                <a:lnTo>
                  <a:pt x="51214" y="3307"/>
                </a:lnTo>
                <a:lnTo>
                  <a:pt x="51214" y="7904"/>
                </a:lnTo>
                <a:close/>
                <a:moveTo>
                  <a:pt x="56053" y="89483"/>
                </a:moveTo>
                <a:lnTo>
                  <a:pt x="51456" y="89483"/>
                </a:lnTo>
                <a:lnTo>
                  <a:pt x="51456" y="84927"/>
                </a:lnTo>
                <a:lnTo>
                  <a:pt x="56053" y="84927"/>
                </a:lnTo>
                <a:close/>
                <a:moveTo>
                  <a:pt x="56053" y="84685"/>
                </a:moveTo>
                <a:lnTo>
                  <a:pt x="51456" y="84685"/>
                </a:lnTo>
                <a:lnTo>
                  <a:pt x="51456" y="80087"/>
                </a:lnTo>
                <a:lnTo>
                  <a:pt x="56053" y="80087"/>
                </a:lnTo>
                <a:close/>
                <a:moveTo>
                  <a:pt x="56053" y="79845"/>
                </a:moveTo>
                <a:lnTo>
                  <a:pt x="51456" y="79845"/>
                </a:lnTo>
                <a:lnTo>
                  <a:pt x="51456" y="75289"/>
                </a:lnTo>
                <a:lnTo>
                  <a:pt x="56053" y="75289"/>
                </a:lnTo>
                <a:close/>
                <a:moveTo>
                  <a:pt x="56053" y="75047"/>
                </a:moveTo>
                <a:lnTo>
                  <a:pt x="51456" y="75047"/>
                </a:lnTo>
                <a:lnTo>
                  <a:pt x="51456" y="70490"/>
                </a:lnTo>
                <a:lnTo>
                  <a:pt x="56053" y="70490"/>
                </a:lnTo>
                <a:close/>
                <a:moveTo>
                  <a:pt x="56053" y="70248"/>
                </a:moveTo>
                <a:lnTo>
                  <a:pt x="51456" y="70248"/>
                </a:lnTo>
                <a:lnTo>
                  <a:pt x="51456" y="65651"/>
                </a:lnTo>
                <a:lnTo>
                  <a:pt x="56053" y="65651"/>
                </a:lnTo>
                <a:close/>
                <a:moveTo>
                  <a:pt x="56053" y="65409"/>
                </a:moveTo>
                <a:lnTo>
                  <a:pt x="51456" y="65409"/>
                </a:lnTo>
                <a:lnTo>
                  <a:pt x="51456" y="60852"/>
                </a:lnTo>
                <a:lnTo>
                  <a:pt x="56053" y="60852"/>
                </a:lnTo>
                <a:close/>
                <a:moveTo>
                  <a:pt x="56053" y="60610"/>
                </a:moveTo>
                <a:lnTo>
                  <a:pt x="51456" y="60610"/>
                </a:lnTo>
                <a:lnTo>
                  <a:pt x="51456" y="56053"/>
                </a:lnTo>
                <a:lnTo>
                  <a:pt x="56053" y="56053"/>
                </a:lnTo>
                <a:close/>
                <a:moveTo>
                  <a:pt x="56053" y="55811"/>
                </a:moveTo>
                <a:lnTo>
                  <a:pt x="51456" y="55811"/>
                </a:lnTo>
                <a:lnTo>
                  <a:pt x="51456" y="51214"/>
                </a:lnTo>
                <a:lnTo>
                  <a:pt x="56053" y="51214"/>
                </a:lnTo>
                <a:close/>
                <a:moveTo>
                  <a:pt x="56053" y="50972"/>
                </a:moveTo>
                <a:lnTo>
                  <a:pt x="51456" y="50972"/>
                </a:lnTo>
                <a:lnTo>
                  <a:pt x="51456" y="46415"/>
                </a:lnTo>
                <a:lnTo>
                  <a:pt x="56053" y="46415"/>
                </a:lnTo>
                <a:close/>
                <a:moveTo>
                  <a:pt x="56053" y="46173"/>
                </a:moveTo>
                <a:lnTo>
                  <a:pt x="51456" y="46173"/>
                </a:lnTo>
                <a:lnTo>
                  <a:pt x="51456" y="41616"/>
                </a:lnTo>
                <a:lnTo>
                  <a:pt x="56053" y="41616"/>
                </a:lnTo>
                <a:close/>
                <a:moveTo>
                  <a:pt x="56053" y="41374"/>
                </a:moveTo>
                <a:lnTo>
                  <a:pt x="51456" y="41374"/>
                </a:lnTo>
                <a:lnTo>
                  <a:pt x="51456" y="36777"/>
                </a:lnTo>
                <a:lnTo>
                  <a:pt x="56053" y="36777"/>
                </a:lnTo>
                <a:close/>
                <a:moveTo>
                  <a:pt x="56053" y="36535"/>
                </a:moveTo>
                <a:lnTo>
                  <a:pt x="51456" y="36535"/>
                </a:lnTo>
                <a:lnTo>
                  <a:pt x="51456" y="31978"/>
                </a:lnTo>
                <a:lnTo>
                  <a:pt x="56053" y="31978"/>
                </a:lnTo>
                <a:close/>
                <a:moveTo>
                  <a:pt x="56053" y="31737"/>
                </a:moveTo>
                <a:lnTo>
                  <a:pt x="51456" y="31737"/>
                </a:lnTo>
                <a:lnTo>
                  <a:pt x="51456" y="27180"/>
                </a:lnTo>
                <a:lnTo>
                  <a:pt x="56053" y="27180"/>
                </a:lnTo>
                <a:close/>
                <a:moveTo>
                  <a:pt x="56053" y="26938"/>
                </a:moveTo>
                <a:lnTo>
                  <a:pt x="51456" y="26938"/>
                </a:lnTo>
                <a:lnTo>
                  <a:pt x="51456" y="22341"/>
                </a:lnTo>
                <a:lnTo>
                  <a:pt x="56053" y="22341"/>
                </a:lnTo>
                <a:close/>
                <a:moveTo>
                  <a:pt x="56053" y="22099"/>
                </a:moveTo>
                <a:lnTo>
                  <a:pt x="51456" y="22099"/>
                </a:lnTo>
                <a:lnTo>
                  <a:pt x="51456" y="17542"/>
                </a:lnTo>
                <a:lnTo>
                  <a:pt x="56053" y="17542"/>
                </a:lnTo>
                <a:close/>
                <a:moveTo>
                  <a:pt x="56053" y="17300"/>
                </a:moveTo>
                <a:lnTo>
                  <a:pt x="51456" y="17300"/>
                </a:lnTo>
                <a:lnTo>
                  <a:pt x="51456" y="12743"/>
                </a:lnTo>
                <a:lnTo>
                  <a:pt x="56053" y="12743"/>
                </a:lnTo>
                <a:close/>
                <a:moveTo>
                  <a:pt x="56053" y="12501"/>
                </a:moveTo>
                <a:lnTo>
                  <a:pt x="51456" y="12501"/>
                </a:lnTo>
                <a:lnTo>
                  <a:pt x="51456" y="7904"/>
                </a:lnTo>
                <a:lnTo>
                  <a:pt x="56053" y="7904"/>
                </a:lnTo>
                <a:close/>
                <a:moveTo>
                  <a:pt x="56053" y="7662"/>
                </a:moveTo>
                <a:lnTo>
                  <a:pt x="51456" y="7662"/>
                </a:lnTo>
                <a:lnTo>
                  <a:pt x="51456" y="3307"/>
                </a:lnTo>
                <a:lnTo>
                  <a:pt x="56053" y="3307"/>
                </a:lnTo>
                <a:lnTo>
                  <a:pt x="56053" y="7904"/>
                </a:lnTo>
                <a:close/>
                <a:moveTo>
                  <a:pt x="60852" y="89483"/>
                </a:moveTo>
                <a:lnTo>
                  <a:pt x="56295" y="89483"/>
                </a:lnTo>
                <a:lnTo>
                  <a:pt x="56295" y="84886"/>
                </a:lnTo>
                <a:lnTo>
                  <a:pt x="60852" y="84886"/>
                </a:lnTo>
                <a:close/>
                <a:moveTo>
                  <a:pt x="60852" y="84644"/>
                </a:moveTo>
                <a:lnTo>
                  <a:pt x="56295" y="84644"/>
                </a:lnTo>
                <a:lnTo>
                  <a:pt x="56295" y="80087"/>
                </a:lnTo>
                <a:lnTo>
                  <a:pt x="60852" y="80087"/>
                </a:lnTo>
                <a:close/>
                <a:moveTo>
                  <a:pt x="60852" y="79845"/>
                </a:moveTo>
                <a:lnTo>
                  <a:pt x="56295" y="79845"/>
                </a:lnTo>
                <a:lnTo>
                  <a:pt x="56295" y="75248"/>
                </a:lnTo>
                <a:lnTo>
                  <a:pt x="60852" y="75248"/>
                </a:lnTo>
                <a:close/>
                <a:moveTo>
                  <a:pt x="60852" y="75006"/>
                </a:moveTo>
                <a:lnTo>
                  <a:pt x="56295" y="75006"/>
                </a:lnTo>
                <a:lnTo>
                  <a:pt x="56295" y="70449"/>
                </a:lnTo>
                <a:lnTo>
                  <a:pt x="60852" y="70449"/>
                </a:lnTo>
                <a:close/>
                <a:moveTo>
                  <a:pt x="60852" y="70208"/>
                </a:moveTo>
                <a:lnTo>
                  <a:pt x="56295" y="70208"/>
                </a:lnTo>
                <a:lnTo>
                  <a:pt x="56295" y="65651"/>
                </a:lnTo>
                <a:lnTo>
                  <a:pt x="60852" y="65651"/>
                </a:lnTo>
                <a:close/>
                <a:moveTo>
                  <a:pt x="60852" y="65409"/>
                </a:moveTo>
                <a:lnTo>
                  <a:pt x="56295" y="65409"/>
                </a:lnTo>
                <a:lnTo>
                  <a:pt x="56295" y="60812"/>
                </a:lnTo>
                <a:lnTo>
                  <a:pt x="60852" y="60812"/>
                </a:lnTo>
                <a:close/>
                <a:moveTo>
                  <a:pt x="60852" y="60570"/>
                </a:moveTo>
                <a:lnTo>
                  <a:pt x="56295" y="60570"/>
                </a:lnTo>
                <a:lnTo>
                  <a:pt x="56295" y="56013"/>
                </a:lnTo>
                <a:lnTo>
                  <a:pt x="60852" y="56013"/>
                </a:lnTo>
                <a:close/>
                <a:moveTo>
                  <a:pt x="60852" y="55771"/>
                </a:moveTo>
                <a:lnTo>
                  <a:pt x="56295" y="55771"/>
                </a:lnTo>
                <a:lnTo>
                  <a:pt x="56295" y="51214"/>
                </a:lnTo>
                <a:lnTo>
                  <a:pt x="60852" y="51214"/>
                </a:lnTo>
                <a:close/>
                <a:moveTo>
                  <a:pt x="60852" y="50972"/>
                </a:moveTo>
                <a:lnTo>
                  <a:pt x="56295" y="50972"/>
                </a:lnTo>
                <a:lnTo>
                  <a:pt x="56295" y="46375"/>
                </a:lnTo>
                <a:lnTo>
                  <a:pt x="60852" y="46375"/>
                </a:lnTo>
                <a:close/>
                <a:moveTo>
                  <a:pt x="60852" y="46133"/>
                </a:moveTo>
                <a:lnTo>
                  <a:pt x="56295" y="46133"/>
                </a:lnTo>
                <a:lnTo>
                  <a:pt x="56295" y="41576"/>
                </a:lnTo>
                <a:lnTo>
                  <a:pt x="60852" y="41576"/>
                </a:lnTo>
                <a:close/>
                <a:moveTo>
                  <a:pt x="60852" y="41334"/>
                </a:moveTo>
                <a:lnTo>
                  <a:pt x="56295" y="41334"/>
                </a:lnTo>
                <a:lnTo>
                  <a:pt x="56295" y="36777"/>
                </a:lnTo>
                <a:lnTo>
                  <a:pt x="60852" y="36777"/>
                </a:lnTo>
                <a:close/>
                <a:moveTo>
                  <a:pt x="60852" y="36535"/>
                </a:moveTo>
                <a:lnTo>
                  <a:pt x="56295" y="36535"/>
                </a:lnTo>
                <a:lnTo>
                  <a:pt x="56295" y="31938"/>
                </a:lnTo>
                <a:lnTo>
                  <a:pt x="60852" y="31938"/>
                </a:lnTo>
                <a:close/>
                <a:moveTo>
                  <a:pt x="60852" y="31696"/>
                </a:moveTo>
                <a:lnTo>
                  <a:pt x="56295" y="31696"/>
                </a:lnTo>
                <a:lnTo>
                  <a:pt x="56295" y="27139"/>
                </a:lnTo>
                <a:lnTo>
                  <a:pt x="60852" y="27139"/>
                </a:lnTo>
                <a:close/>
                <a:moveTo>
                  <a:pt x="60852" y="26897"/>
                </a:moveTo>
                <a:lnTo>
                  <a:pt x="56295" y="26897"/>
                </a:lnTo>
                <a:lnTo>
                  <a:pt x="56295" y="22341"/>
                </a:lnTo>
                <a:lnTo>
                  <a:pt x="60852" y="22341"/>
                </a:lnTo>
                <a:close/>
                <a:moveTo>
                  <a:pt x="60852" y="22099"/>
                </a:moveTo>
                <a:lnTo>
                  <a:pt x="56295" y="22099"/>
                </a:lnTo>
                <a:lnTo>
                  <a:pt x="56295" y="17501"/>
                </a:lnTo>
                <a:lnTo>
                  <a:pt x="60852" y="17501"/>
                </a:lnTo>
                <a:close/>
                <a:moveTo>
                  <a:pt x="60852" y="17260"/>
                </a:moveTo>
                <a:lnTo>
                  <a:pt x="56295" y="17260"/>
                </a:lnTo>
                <a:lnTo>
                  <a:pt x="56295" y="12703"/>
                </a:lnTo>
                <a:lnTo>
                  <a:pt x="60852" y="12703"/>
                </a:lnTo>
                <a:close/>
                <a:moveTo>
                  <a:pt x="60852" y="12461"/>
                </a:moveTo>
                <a:lnTo>
                  <a:pt x="56295" y="12461"/>
                </a:lnTo>
                <a:lnTo>
                  <a:pt x="56295" y="7904"/>
                </a:lnTo>
                <a:lnTo>
                  <a:pt x="60852" y="7904"/>
                </a:lnTo>
                <a:close/>
                <a:moveTo>
                  <a:pt x="60852" y="7662"/>
                </a:moveTo>
                <a:lnTo>
                  <a:pt x="56295" y="7662"/>
                </a:lnTo>
                <a:lnTo>
                  <a:pt x="56295" y="3307"/>
                </a:lnTo>
                <a:lnTo>
                  <a:pt x="60852" y="3307"/>
                </a:lnTo>
                <a:lnTo>
                  <a:pt x="60852" y="7904"/>
                </a:lnTo>
                <a:close/>
                <a:moveTo>
                  <a:pt x="65651" y="84644"/>
                </a:moveTo>
                <a:lnTo>
                  <a:pt x="61094" y="84644"/>
                </a:lnTo>
                <a:lnTo>
                  <a:pt x="61094" y="80047"/>
                </a:lnTo>
                <a:lnTo>
                  <a:pt x="65651" y="80047"/>
                </a:lnTo>
                <a:close/>
                <a:moveTo>
                  <a:pt x="65651" y="79805"/>
                </a:moveTo>
                <a:lnTo>
                  <a:pt x="61094" y="79805"/>
                </a:lnTo>
                <a:lnTo>
                  <a:pt x="61094" y="75248"/>
                </a:lnTo>
                <a:lnTo>
                  <a:pt x="65651" y="75248"/>
                </a:lnTo>
                <a:close/>
                <a:moveTo>
                  <a:pt x="65651" y="75006"/>
                </a:moveTo>
                <a:lnTo>
                  <a:pt x="61094" y="75006"/>
                </a:lnTo>
                <a:lnTo>
                  <a:pt x="61094" y="70449"/>
                </a:lnTo>
                <a:lnTo>
                  <a:pt x="65651" y="70449"/>
                </a:lnTo>
                <a:close/>
                <a:moveTo>
                  <a:pt x="65651" y="70208"/>
                </a:moveTo>
                <a:lnTo>
                  <a:pt x="61094" y="70208"/>
                </a:lnTo>
                <a:lnTo>
                  <a:pt x="61094" y="65610"/>
                </a:lnTo>
                <a:lnTo>
                  <a:pt x="65651" y="65610"/>
                </a:lnTo>
                <a:close/>
                <a:moveTo>
                  <a:pt x="65651" y="65368"/>
                </a:moveTo>
                <a:lnTo>
                  <a:pt x="61094" y="65368"/>
                </a:lnTo>
                <a:lnTo>
                  <a:pt x="61094" y="60812"/>
                </a:lnTo>
                <a:lnTo>
                  <a:pt x="65651" y="60812"/>
                </a:lnTo>
                <a:close/>
                <a:moveTo>
                  <a:pt x="65651" y="60570"/>
                </a:moveTo>
                <a:lnTo>
                  <a:pt x="61094" y="60570"/>
                </a:lnTo>
                <a:lnTo>
                  <a:pt x="61094" y="56013"/>
                </a:lnTo>
                <a:lnTo>
                  <a:pt x="65651" y="56013"/>
                </a:lnTo>
                <a:close/>
                <a:moveTo>
                  <a:pt x="65651" y="55771"/>
                </a:moveTo>
                <a:lnTo>
                  <a:pt x="61094" y="55771"/>
                </a:lnTo>
                <a:lnTo>
                  <a:pt x="61094" y="51174"/>
                </a:lnTo>
                <a:lnTo>
                  <a:pt x="65651" y="51174"/>
                </a:lnTo>
                <a:close/>
                <a:moveTo>
                  <a:pt x="65651" y="50932"/>
                </a:moveTo>
                <a:lnTo>
                  <a:pt x="61094" y="50932"/>
                </a:lnTo>
                <a:lnTo>
                  <a:pt x="61094" y="46375"/>
                </a:lnTo>
                <a:lnTo>
                  <a:pt x="65651" y="46375"/>
                </a:lnTo>
                <a:close/>
                <a:moveTo>
                  <a:pt x="65651" y="46133"/>
                </a:moveTo>
                <a:lnTo>
                  <a:pt x="61094" y="46133"/>
                </a:lnTo>
                <a:lnTo>
                  <a:pt x="61094" y="41536"/>
                </a:lnTo>
                <a:lnTo>
                  <a:pt x="65651" y="41536"/>
                </a:lnTo>
                <a:close/>
                <a:moveTo>
                  <a:pt x="65651" y="41294"/>
                </a:moveTo>
                <a:lnTo>
                  <a:pt x="61094" y="41294"/>
                </a:lnTo>
                <a:lnTo>
                  <a:pt x="61094" y="36737"/>
                </a:lnTo>
                <a:lnTo>
                  <a:pt x="65651" y="36737"/>
                </a:lnTo>
                <a:close/>
                <a:moveTo>
                  <a:pt x="65651" y="36495"/>
                </a:moveTo>
                <a:lnTo>
                  <a:pt x="61094" y="36495"/>
                </a:lnTo>
                <a:lnTo>
                  <a:pt x="61094" y="31938"/>
                </a:lnTo>
                <a:lnTo>
                  <a:pt x="65651" y="31938"/>
                </a:lnTo>
                <a:close/>
                <a:moveTo>
                  <a:pt x="65651" y="31696"/>
                </a:moveTo>
                <a:lnTo>
                  <a:pt x="61094" y="31696"/>
                </a:lnTo>
                <a:lnTo>
                  <a:pt x="61094" y="27099"/>
                </a:lnTo>
                <a:lnTo>
                  <a:pt x="65651" y="27099"/>
                </a:lnTo>
                <a:close/>
                <a:moveTo>
                  <a:pt x="65651" y="26857"/>
                </a:moveTo>
                <a:lnTo>
                  <a:pt x="61094" y="26857"/>
                </a:lnTo>
                <a:lnTo>
                  <a:pt x="61094" y="22300"/>
                </a:lnTo>
                <a:lnTo>
                  <a:pt x="65651" y="22300"/>
                </a:lnTo>
                <a:close/>
                <a:moveTo>
                  <a:pt x="65651" y="22058"/>
                </a:moveTo>
                <a:lnTo>
                  <a:pt x="61094" y="22058"/>
                </a:lnTo>
                <a:lnTo>
                  <a:pt x="61094" y="17501"/>
                </a:lnTo>
                <a:lnTo>
                  <a:pt x="65651" y="17501"/>
                </a:lnTo>
                <a:close/>
                <a:moveTo>
                  <a:pt x="65651" y="17260"/>
                </a:moveTo>
                <a:lnTo>
                  <a:pt x="61094" y="17260"/>
                </a:lnTo>
                <a:lnTo>
                  <a:pt x="61094" y="12662"/>
                </a:lnTo>
                <a:lnTo>
                  <a:pt x="65651" y="12662"/>
                </a:lnTo>
                <a:close/>
                <a:moveTo>
                  <a:pt x="65651" y="12420"/>
                </a:moveTo>
                <a:lnTo>
                  <a:pt x="61094" y="12420"/>
                </a:lnTo>
                <a:lnTo>
                  <a:pt x="61094" y="7864"/>
                </a:lnTo>
                <a:lnTo>
                  <a:pt x="65651" y="7864"/>
                </a:lnTo>
                <a:close/>
                <a:moveTo>
                  <a:pt x="70490" y="84604"/>
                </a:moveTo>
                <a:lnTo>
                  <a:pt x="65893" y="84604"/>
                </a:lnTo>
                <a:lnTo>
                  <a:pt x="65893" y="80047"/>
                </a:lnTo>
                <a:lnTo>
                  <a:pt x="70490" y="80047"/>
                </a:lnTo>
                <a:close/>
                <a:moveTo>
                  <a:pt x="70490" y="79805"/>
                </a:moveTo>
                <a:lnTo>
                  <a:pt x="65893" y="79805"/>
                </a:lnTo>
                <a:lnTo>
                  <a:pt x="65893" y="75208"/>
                </a:lnTo>
                <a:lnTo>
                  <a:pt x="70490" y="75208"/>
                </a:lnTo>
                <a:close/>
                <a:moveTo>
                  <a:pt x="70490" y="74966"/>
                </a:moveTo>
                <a:lnTo>
                  <a:pt x="65893" y="74966"/>
                </a:lnTo>
                <a:lnTo>
                  <a:pt x="65893" y="70409"/>
                </a:lnTo>
                <a:lnTo>
                  <a:pt x="70490" y="70409"/>
                </a:lnTo>
                <a:close/>
                <a:moveTo>
                  <a:pt x="70490" y="70167"/>
                </a:moveTo>
                <a:lnTo>
                  <a:pt x="65893" y="70167"/>
                </a:lnTo>
                <a:lnTo>
                  <a:pt x="65893" y="65610"/>
                </a:lnTo>
                <a:lnTo>
                  <a:pt x="70490" y="65610"/>
                </a:lnTo>
                <a:close/>
                <a:moveTo>
                  <a:pt x="70490" y="65368"/>
                </a:moveTo>
                <a:lnTo>
                  <a:pt x="65893" y="65368"/>
                </a:lnTo>
                <a:lnTo>
                  <a:pt x="65893" y="60771"/>
                </a:lnTo>
                <a:lnTo>
                  <a:pt x="70490" y="60771"/>
                </a:lnTo>
                <a:close/>
                <a:moveTo>
                  <a:pt x="70490" y="60529"/>
                </a:moveTo>
                <a:lnTo>
                  <a:pt x="65893" y="60529"/>
                </a:lnTo>
                <a:lnTo>
                  <a:pt x="65893" y="55972"/>
                </a:lnTo>
                <a:lnTo>
                  <a:pt x="70490" y="55972"/>
                </a:lnTo>
                <a:close/>
                <a:moveTo>
                  <a:pt x="70490" y="55730"/>
                </a:moveTo>
                <a:lnTo>
                  <a:pt x="65893" y="55730"/>
                </a:lnTo>
                <a:lnTo>
                  <a:pt x="65893" y="51174"/>
                </a:lnTo>
                <a:lnTo>
                  <a:pt x="70490" y="51174"/>
                </a:lnTo>
                <a:close/>
                <a:moveTo>
                  <a:pt x="70490" y="50932"/>
                </a:moveTo>
                <a:lnTo>
                  <a:pt x="65893" y="50932"/>
                </a:lnTo>
                <a:lnTo>
                  <a:pt x="65893" y="46335"/>
                </a:lnTo>
                <a:lnTo>
                  <a:pt x="70490" y="46335"/>
                </a:lnTo>
                <a:close/>
                <a:moveTo>
                  <a:pt x="70490" y="46093"/>
                </a:moveTo>
                <a:lnTo>
                  <a:pt x="65893" y="46093"/>
                </a:lnTo>
                <a:lnTo>
                  <a:pt x="65893" y="41536"/>
                </a:lnTo>
                <a:lnTo>
                  <a:pt x="70490" y="41536"/>
                </a:lnTo>
                <a:close/>
                <a:moveTo>
                  <a:pt x="70490" y="41294"/>
                </a:moveTo>
                <a:lnTo>
                  <a:pt x="65893" y="41294"/>
                </a:lnTo>
                <a:lnTo>
                  <a:pt x="65893" y="36737"/>
                </a:lnTo>
                <a:lnTo>
                  <a:pt x="70490" y="36737"/>
                </a:lnTo>
                <a:close/>
                <a:moveTo>
                  <a:pt x="70490" y="36495"/>
                </a:moveTo>
                <a:lnTo>
                  <a:pt x="65893" y="36495"/>
                </a:lnTo>
                <a:lnTo>
                  <a:pt x="65893" y="31898"/>
                </a:lnTo>
                <a:lnTo>
                  <a:pt x="70490" y="31898"/>
                </a:lnTo>
                <a:close/>
                <a:moveTo>
                  <a:pt x="70490" y="31656"/>
                </a:moveTo>
                <a:lnTo>
                  <a:pt x="65893" y="31656"/>
                </a:lnTo>
                <a:lnTo>
                  <a:pt x="65893" y="27099"/>
                </a:lnTo>
                <a:lnTo>
                  <a:pt x="70490" y="27099"/>
                </a:lnTo>
                <a:close/>
                <a:moveTo>
                  <a:pt x="70490" y="26857"/>
                </a:moveTo>
                <a:lnTo>
                  <a:pt x="65893" y="26857"/>
                </a:lnTo>
                <a:lnTo>
                  <a:pt x="65893" y="22260"/>
                </a:lnTo>
                <a:lnTo>
                  <a:pt x="70490" y="22260"/>
                </a:lnTo>
                <a:close/>
                <a:moveTo>
                  <a:pt x="70490" y="22018"/>
                </a:moveTo>
                <a:lnTo>
                  <a:pt x="65893" y="22018"/>
                </a:lnTo>
                <a:lnTo>
                  <a:pt x="65893" y="17461"/>
                </a:lnTo>
                <a:lnTo>
                  <a:pt x="70490" y="17461"/>
                </a:lnTo>
                <a:close/>
                <a:moveTo>
                  <a:pt x="70490" y="17219"/>
                </a:moveTo>
                <a:lnTo>
                  <a:pt x="65893" y="17219"/>
                </a:lnTo>
                <a:lnTo>
                  <a:pt x="65893" y="12662"/>
                </a:lnTo>
                <a:lnTo>
                  <a:pt x="70490" y="12662"/>
                </a:lnTo>
                <a:close/>
                <a:moveTo>
                  <a:pt x="70490" y="12420"/>
                </a:moveTo>
                <a:lnTo>
                  <a:pt x="65893" y="12420"/>
                </a:lnTo>
                <a:lnTo>
                  <a:pt x="65893" y="7823"/>
                </a:lnTo>
                <a:lnTo>
                  <a:pt x="70490" y="7823"/>
                </a:lnTo>
                <a:close/>
                <a:moveTo>
                  <a:pt x="75289" y="79765"/>
                </a:moveTo>
                <a:lnTo>
                  <a:pt x="70732" y="79765"/>
                </a:lnTo>
                <a:lnTo>
                  <a:pt x="70732" y="75208"/>
                </a:lnTo>
                <a:lnTo>
                  <a:pt x="75289" y="75208"/>
                </a:lnTo>
                <a:close/>
                <a:moveTo>
                  <a:pt x="75289" y="74966"/>
                </a:moveTo>
                <a:lnTo>
                  <a:pt x="70732" y="74966"/>
                </a:lnTo>
                <a:lnTo>
                  <a:pt x="70732" y="70409"/>
                </a:lnTo>
                <a:lnTo>
                  <a:pt x="75289" y="70409"/>
                </a:lnTo>
                <a:close/>
                <a:moveTo>
                  <a:pt x="75289" y="70167"/>
                </a:moveTo>
                <a:lnTo>
                  <a:pt x="70732" y="70167"/>
                </a:lnTo>
                <a:lnTo>
                  <a:pt x="70732" y="65570"/>
                </a:lnTo>
                <a:lnTo>
                  <a:pt x="75289" y="65570"/>
                </a:lnTo>
                <a:close/>
                <a:moveTo>
                  <a:pt x="75289" y="65328"/>
                </a:moveTo>
                <a:lnTo>
                  <a:pt x="70732" y="65328"/>
                </a:lnTo>
                <a:lnTo>
                  <a:pt x="70732" y="60771"/>
                </a:lnTo>
                <a:lnTo>
                  <a:pt x="75289" y="60771"/>
                </a:lnTo>
                <a:close/>
                <a:moveTo>
                  <a:pt x="75289" y="60529"/>
                </a:moveTo>
                <a:lnTo>
                  <a:pt x="70732" y="60529"/>
                </a:lnTo>
                <a:lnTo>
                  <a:pt x="70732" y="55972"/>
                </a:lnTo>
                <a:lnTo>
                  <a:pt x="75289" y="55972"/>
                </a:lnTo>
                <a:close/>
                <a:moveTo>
                  <a:pt x="75289" y="55730"/>
                </a:moveTo>
                <a:lnTo>
                  <a:pt x="70732" y="55730"/>
                </a:lnTo>
                <a:lnTo>
                  <a:pt x="70732" y="51133"/>
                </a:lnTo>
                <a:lnTo>
                  <a:pt x="75289" y="51133"/>
                </a:lnTo>
                <a:close/>
                <a:moveTo>
                  <a:pt x="75289" y="50891"/>
                </a:moveTo>
                <a:lnTo>
                  <a:pt x="70732" y="50891"/>
                </a:lnTo>
                <a:lnTo>
                  <a:pt x="70732" y="46335"/>
                </a:lnTo>
                <a:lnTo>
                  <a:pt x="75289" y="46335"/>
                </a:lnTo>
                <a:close/>
                <a:moveTo>
                  <a:pt x="75289" y="46093"/>
                </a:moveTo>
                <a:lnTo>
                  <a:pt x="70732" y="46093"/>
                </a:lnTo>
                <a:lnTo>
                  <a:pt x="70732" y="41495"/>
                </a:lnTo>
                <a:lnTo>
                  <a:pt x="75289" y="41495"/>
                </a:lnTo>
                <a:close/>
                <a:moveTo>
                  <a:pt x="75289" y="41253"/>
                </a:moveTo>
                <a:lnTo>
                  <a:pt x="70732" y="41253"/>
                </a:lnTo>
                <a:lnTo>
                  <a:pt x="70732" y="36697"/>
                </a:lnTo>
                <a:lnTo>
                  <a:pt x="75289" y="36697"/>
                </a:lnTo>
                <a:close/>
                <a:moveTo>
                  <a:pt x="75289" y="36455"/>
                </a:moveTo>
                <a:lnTo>
                  <a:pt x="70732" y="36455"/>
                </a:lnTo>
                <a:lnTo>
                  <a:pt x="70732" y="31898"/>
                </a:lnTo>
                <a:lnTo>
                  <a:pt x="75289" y="31898"/>
                </a:lnTo>
                <a:close/>
                <a:moveTo>
                  <a:pt x="75289" y="31656"/>
                </a:moveTo>
                <a:lnTo>
                  <a:pt x="70732" y="31656"/>
                </a:lnTo>
                <a:lnTo>
                  <a:pt x="70732" y="27059"/>
                </a:lnTo>
                <a:lnTo>
                  <a:pt x="75289" y="27059"/>
                </a:lnTo>
                <a:close/>
                <a:moveTo>
                  <a:pt x="75289" y="26817"/>
                </a:moveTo>
                <a:lnTo>
                  <a:pt x="70732" y="26817"/>
                </a:lnTo>
                <a:lnTo>
                  <a:pt x="70732" y="22260"/>
                </a:lnTo>
                <a:lnTo>
                  <a:pt x="75289" y="22260"/>
                </a:lnTo>
                <a:close/>
                <a:moveTo>
                  <a:pt x="75289" y="22018"/>
                </a:moveTo>
                <a:lnTo>
                  <a:pt x="70732" y="22018"/>
                </a:lnTo>
                <a:lnTo>
                  <a:pt x="70732" y="17461"/>
                </a:lnTo>
                <a:lnTo>
                  <a:pt x="75289" y="17461"/>
                </a:lnTo>
                <a:close/>
                <a:moveTo>
                  <a:pt x="75289" y="17219"/>
                </a:moveTo>
                <a:lnTo>
                  <a:pt x="70732" y="17219"/>
                </a:lnTo>
                <a:lnTo>
                  <a:pt x="70732" y="12622"/>
                </a:lnTo>
                <a:lnTo>
                  <a:pt x="75289" y="12622"/>
                </a:lnTo>
                <a:close/>
                <a:moveTo>
                  <a:pt x="80087" y="74926"/>
                </a:moveTo>
                <a:lnTo>
                  <a:pt x="75531" y="74926"/>
                </a:lnTo>
                <a:lnTo>
                  <a:pt x="75531" y="70369"/>
                </a:lnTo>
                <a:lnTo>
                  <a:pt x="80087" y="70369"/>
                </a:lnTo>
                <a:close/>
                <a:moveTo>
                  <a:pt x="80087" y="70127"/>
                </a:moveTo>
                <a:lnTo>
                  <a:pt x="75531" y="70127"/>
                </a:lnTo>
                <a:lnTo>
                  <a:pt x="75531" y="65570"/>
                </a:lnTo>
                <a:lnTo>
                  <a:pt x="80087" y="65570"/>
                </a:lnTo>
                <a:close/>
                <a:moveTo>
                  <a:pt x="80087" y="65328"/>
                </a:moveTo>
                <a:lnTo>
                  <a:pt x="75531" y="65328"/>
                </a:lnTo>
                <a:lnTo>
                  <a:pt x="75531" y="60731"/>
                </a:lnTo>
                <a:lnTo>
                  <a:pt x="80087" y="60731"/>
                </a:lnTo>
                <a:close/>
                <a:moveTo>
                  <a:pt x="80087" y="60489"/>
                </a:moveTo>
                <a:lnTo>
                  <a:pt x="75531" y="60489"/>
                </a:lnTo>
                <a:lnTo>
                  <a:pt x="75531" y="55932"/>
                </a:lnTo>
                <a:lnTo>
                  <a:pt x="80087" y="55932"/>
                </a:lnTo>
                <a:close/>
                <a:moveTo>
                  <a:pt x="80087" y="55690"/>
                </a:moveTo>
                <a:lnTo>
                  <a:pt x="75531" y="55690"/>
                </a:lnTo>
                <a:lnTo>
                  <a:pt x="75531" y="51133"/>
                </a:lnTo>
                <a:lnTo>
                  <a:pt x="80087" y="51133"/>
                </a:lnTo>
                <a:close/>
                <a:moveTo>
                  <a:pt x="80087" y="50891"/>
                </a:moveTo>
                <a:lnTo>
                  <a:pt x="75531" y="50891"/>
                </a:lnTo>
                <a:lnTo>
                  <a:pt x="75531" y="46294"/>
                </a:lnTo>
                <a:lnTo>
                  <a:pt x="80087" y="46294"/>
                </a:lnTo>
                <a:close/>
                <a:moveTo>
                  <a:pt x="80087" y="46052"/>
                </a:moveTo>
                <a:lnTo>
                  <a:pt x="75531" y="46052"/>
                </a:lnTo>
                <a:lnTo>
                  <a:pt x="75531" y="41495"/>
                </a:lnTo>
                <a:lnTo>
                  <a:pt x="80087" y="41495"/>
                </a:lnTo>
                <a:close/>
                <a:moveTo>
                  <a:pt x="80087" y="41253"/>
                </a:moveTo>
                <a:lnTo>
                  <a:pt x="75531" y="41253"/>
                </a:lnTo>
                <a:lnTo>
                  <a:pt x="75531" y="36697"/>
                </a:lnTo>
                <a:lnTo>
                  <a:pt x="80087" y="36697"/>
                </a:lnTo>
                <a:close/>
                <a:moveTo>
                  <a:pt x="80087" y="36455"/>
                </a:moveTo>
                <a:lnTo>
                  <a:pt x="75531" y="36455"/>
                </a:lnTo>
                <a:lnTo>
                  <a:pt x="75531" y="31858"/>
                </a:lnTo>
                <a:lnTo>
                  <a:pt x="80087" y="31858"/>
                </a:lnTo>
                <a:close/>
                <a:moveTo>
                  <a:pt x="80087" y="31616"/>
                </a:moveTo>
                <a:lnTo>
                  <a:pt x="75531" y="31616"/>
                </a:lnTo>
                <a:lnTo>
                  <a:pt x="75531" y="27059"/>
                </a:lnTo>
                <a:lnTo>
                  <a:pt x="80087" y="27059"/>
                </a:lnTo>
                <a:close/>
                <a:moveTo>
                  <a:pt x="80087" y="26817"/>
                </a:moveTo>
                <a:lnTo>
                  <a:pt x="75531" y="26817"/>
                </a:lnTo>
                <a:lnTo>
                  <a:pt x="75531" y="22260"/>
                </a:lnTo>
                <a:lnTo>
                  <a:pt x="80087" y="22260"/>
                </a:lnTo>
                <a:close/>
                <a:moveTo>
                  <a:pt x="80087" y="22018"/>
                </a:moveTo>
                <a:lnTo>
                  <a:pt x="75531" y="22018"/>
                </a:lnTo>
                <a:lnTo>
                  <a:pt x="75531" y="17421"/>
                </a:lnTo>
                <a:lnTo>
                  <a:pt x="80087" y="17421"/>
                </a:lnTo>
                <a:close/>
                <a:moveTo>
                  <a:pt x="84886" y="70127"/>
                </a:moveTo>
                <a:lnTo>
                  <a:pt x="80329" y="70127"/>
                </a:lnTo>
                <a:lnTo>
                  <a:pt x="80329" y="65530"/>
                </a:lnTo>
                <a:lnTo>
                  <a:pt x="84886" y="65530"/>
                </a:lnTo>
                <a:close/>
                <a:moveTo>
                  <a:pt x="84886" y="65288"/>
                </a:moveTo>
                <a:lnTo>
                  <a:pt x="80329" y="65288"/>
                </a:lnTo>
                <a:lnTo>
                  <a:pt x="80329" y="60731"/>
                </a:lnTo>
                <a:lnTo>
                  <a:pt x="84886" y="60731"/>
                </a:lnTo>
                <a:close/>
                <a:moveTo>
                  <a:pt x="84886" y="60489"/>
                </a:moveTo>
                <a:lnTo>
                  <a:pt x="80329" y="60489"/>
                </a:lnTo>
                <a:lnTo>
                  <a:pt x="80329" y="55932"/>
                </a:lnTo>
                <a:lnTo>
                  <a:pt x="84886" y="55932"/>
                </a:lnTo>
                <a:close/>
                <a:moveTo>
                  <a:pt x="84886" y="55690"/>
                </a:moveTo>
                <a:lnTo>
                  <a:pt x="80329" y="55690"/>
                </a:lnTo>
                <a:lnTo>
                  <a:pt x="80329" y="51093"/>
                </a:lnTo>
                <a:lnTo>
                  <a:pt x="84886" y="51093"/>
                </a:lnTo>
                <a:close/>
                <a:moveTo>
                  <a:pt x="84886" y="50851"/>
                </a:moveTo>
                <a:lnTo>
                  <a:pt x="80329" y="50851"/>
                </a:lnTo>
                <a:lnTo>
                  <a:pt x="80329" y="46294"/>
                </a:lnTo>
                <a:lnTo>
                  <a:pt x="84886" y="46294"/>
                </a:lnTo>
                <a:close/>
                <a:moveTo>
                  <a:pt x="84886" y="46052"/>
                </a:moveTo>
                <a:lnTo>
                  <a:pt x="80329" y="46052"/>
                </a:lnTo>
                <a:lnTo>
                  <a:pt x="80329" y="41495"/>
                </a:lnTo>
                <a:lnTo>
                  <a:pt x="84886" y="41495"/>
                </a:lnTo>
                <a:close/>
                <a:moveTo>
                  <a:pt x="84886" y="41253"/>
                </a:moveTo>
                <a:lnTo>
                  <a:pt x="80329" y="41253"/>
                </a:lnTo>
                <a:lnTo>
                  <a:pt x="80329" y="36656"/>
                </a:lnTo>
                <a:lnTo>
                  <a:pt x="84886" y="36656"/>
                </a:lnTo>
                <a:close/>
                <a:moveTo>
                  <a:pt x="84886" y="36414"/>
                </a:moveTo>
                <a:lnTo>
                  <a:pt x="80329" y="36414"/>
                </a:lnTo>
                <a:lnTo>
                  <a:pt x="80329" y="31858"/>
                </a:lnTo>
                <a:lnTo>
                  <a:pt x="84886" y="31858"/>
                </a:lnTo>
                <a:close/>
                <a:moveTo>
                  <a:pt x="84886" y="31616"/>
                </a:moveTo>
                <a:lnTo>
                  <a:pt x="80329" y="31616"/>
                </a:lnTo>
                <a:lnTo>
                  <a:pt x="80329" y="27018"/>
                </a:lnTo>
                <a:lnTo>
                  <a:pt x="84886" y="27018"/>
                </a:lnTo>
                <a:close/>
                <a:moveTo>
                  <a:pt x="84886" y="26776"/>
                </a:moveTo>
                <a:lnTo>
                  <a:pt x="80329" y="26776"/>
                </a:lnTo>
                <a:lnTo>
                  <a:pt x="80329" y="22220"/>
                </a:lnTo>
                <a:lnTo>
                  <a:pt x="84886" y="222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51"/>
          <p:cNvGrpSpPr/>
          <p:nvPr/>
        </p:nvGrpSpPr>
        <p:grpSpPr>
          <a:xfrm>
            <a:off x="917550" y="2904450"/>
            <a:ext cx="986125" cy="2095500"/>
            <a:chOff x="7631225" y="2241175"/>
            <a:chExt cx="986125" cy="2095500"/>
          </a:xfrm>
        </p:grpSpPr>
        <p:cxnSp>
          <p:nvCxnSpPr>
            <p:cNvPr id="1429" name="Google Shape;1429;p51"/>
            <p:cNvCxnSpPr/>
            <p:nvPr/>
          </p:nvCxnSpPr>
          <p:spPr>
            <a:xfrm>
              <a:off x="7631225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0" name="Google Shape;1430;p51"/>
            <p:cNvCxnSpPr/>
            <p:nvPr/>
          </p:nvCxnSpPr>
          <p:spPr>
            <a:xfrm>
              <a:off x="7707081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1" name="Google Shape;1431;p51"/>
            <p:cNvCxnSpPr/>
            <p:nvPr/>
          </p:nvCxnSpPr>
          <p:spPr>
            <a:xfrm>
              <a:off x="7782937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2" name="Google Shape;1432;p51"/>
            <p:cNvCxnSpPr/>
            <p:nvPr/>
          </p:nvCxnSpPr>
          <p:spPr>
            <a:xfrm>
              <a:off x="7858792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3" name="Google Shape;1433;p51"/>
            <p:cNvCxnSpPr/>
            <p:nvPr/>
          </p:nvCxnSpPr>
          <p:spPr>
            <a:xfrm>
              <a:off x="8010504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4" name="Google Shape;1434;p51"/>
            <p:cNvCxnSpPr/>
            <p:nvPr/>
          </p:nvCxnSpPr>
          <p:spPr>
            <a:xfrm>
              <a:off x="8162215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5" name="Google Shape;1435;p51"/>
            <p:cNvCxnSpPr/>
            <p:nvPr/>
          </p:nvCxnSpPr>
          <p:spPr>
            <a:xfrm>
              <a:off x="8313927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6" name="Google Shape;1436;p51"/>
            <p:cNvCxnSpPr/>
            <p:nvPr/>
          </p:nvCxnSpPr>
          <p:spPr>
            <a:xfrm>
              <a:off x="7934648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7" name="Google Shape;1437;p51"/>
            <p:cNvCxnSpPr/>
            <p:nvPr/>
          </p:nvCxnSpPr>
          <p:spPr>
            <a:xfrm>
              <a:off x="8086360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8" name="Google Shape;1438;p51"/>
            <p:cNvCxnSpPr/>
            <p:nvPr/>
          </p:nvCxnSpPr>
          <p:spPr>
            <a:xfrm>
              <a:off x="8238071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9" name="Google Shape;1439;p51"/>
            <p:cNvCxnSpPr/>
            <p:nvPr/>
          </p:nvCxnSpPr>
          <p:spPr>
            <a:xfrm>
              <a:off x="8389783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0" name="Google Shape;1440;p51"/>
            <p:cNvCxnSpPr/>
            <p:nvPr/>
          </p:nvCxnSpPr>
          <p:spPr>
            <a:xfrm>
              <a:off x="8465638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1" name="Google Shape;1441;p51"/>
            <p:cNvCxnSpPr/>
            <p:nvPr/>
          </p:nvCxnSpPr>
          <p:spPr>
            <a:xfrm>
              <a:off x="8541494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2" name="Google Shape;1442;p51"/>
            <p:cNvCxnSpPr/>
            <p:nvPr/>
          </p:nvCxnSpPr>
          <p:spPr>
            <a:xfrm>
              <a:off x="8617350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43" name="Google Shape;1443;p51"/>
          <p:cNvGrpSpPr/>
          <p:nvPr/>
        </p:nvGrpSpPr>
        <p:grpSpPr>
          <a:xfrm>
            <a:off x="2035713" y="-744737"/>
            <a:ext cx="1885275" cy="1884250"/>
            <a:chOff x="2609275" y="3149350"/>
            <a:chExt cx="1885275" cy="1884250"/>
          </a:xfrm>
        </p:grpSpPr>
        <p:sp>
          <p:nvSpPr>
            <p:cNvPr id="1444" name="Google Shape;1444;p51"/>
            <p:cNvSpPr/>
            <p:nvPr/>
          </p:nvSpPr>
          <p:spPr>
            <a:xfrm>
              <a:off x="3923900" y="3224950"/>
              <a:ext cx="494025" cy="495025"/>
            </a:xfrm>
            <a:custGeom>
              <a:rect b="b" l="l" r="r" t="t"/>
              <a:pathLst>
                <a:path extrusionOk="0" h="19801" w="19761">
                  <a:moveTo>
                    <a:pt x="485" y="202"/>
                  </a:moveTo>
                  <a:cubicBezTo>
                    <a:pt x="323" y="162"/>
                    <a:pt x="162" y="81"/>
                    <a:pt x="1" y="1"/>
                  </a:cubicBezTo>
                  <a:lnTo>
                    <a:pt x="19761" y="19801"/>
                  </a:lnTo>
                  <a:cubicBezTo>
                    <a:pt x="19720" y="19640"/>
                    <a:pt x="19640" y="19478"/>
                    <a:pt x="19559" y="19317"/>
                  </a:cubicBezTo>
                  <a:lnTo>
                    <a:pt x="485" y="2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51"/>
            <p:cNvSpPr/>
            <p:nvPr/>
          </p:nvSpPr>
          <p:spPr>
            <a:xfrm>
              <a:off x="3725300" y="3164475"/>
              <a:ext cx="753125" cy="753100"/>
            </a:xfrm>
            <a:custGeom>
              <a:rect b="b" l="l" r="r" t="t"/>
              <a:pathLst>
                <a:path extrusionOk="0" h="30124" w="30125">
                  <a:moveTo>
                    <a:pt x="323" y="81"/>
                  </a:moveTo>
                  <a:cubicBezTo>
                    <a:pt x="202" y="41"/>
                    <a:pt x="122" y="41"/>
                    <a:pt x="1" y="0"/>
                  </a:cubicBezTo>
                  <a:lnTo>
                    <a:pt x="30124" y="30124"/>
                  </a:lnTo>
                  <a:cubicBezTo>
                    <a:pt x="30084" y="30043"/>
                    <a:pt x="30084" y="29922"/>
                    <a:pt x="30043" y="29801"/>
                  </a:cubicBezTo>
                  <a:lnTo>
                    <a:pt x="323" y="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51"/>
            <p:cNvSpPr/>
            <p:nvPr/>
          </p:nvSpPr>
          <p:spPr>
            <a:xfrm>
              <a:off x="3572075" y="3149350"/>
              <a:ext cx="922475" cy="922475"/>
            </a:xfrm>
            <a:custGeom>
              <a:rect b="b" l="l" r="r" t="t"/>
              <a:pathLst>
                <a:path extrusionOk="0" h="36899" w="36899">
                  <a:moveTo>
                    <a:pt x="282" y="0"/>
                  </a:moveTo>
                  <a:cubicBezTo>
                    <a:pt x="161" y="0"/>
                    <a:pt x="81" y="0"/>
                    <a:pt x="0" y="0"/>
                  </a:cubicBezTo>
                  <a:lnTo>
                    <a:pt x="36898" y="36899"/>
                  </a:lnTo>
                  <a:cubicBezTo>
                    <a:pt x="36898" y="36778"/>
                    <a:pt x="36898" y="36697"/>
                    <a:pt x="36858" y="36616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51"/>
            <p:cNvSpPr/>
            <p:nvPr/>
          </p:nvSpPr>
          <p:spPr>
            <a:xfrm>
              <a:off x="3440000" y="3154400"/>
              <a:ext cx="1048500" cy="1048500"/>
            </a:xfrm>
            <a:custGeom>
              <a:rect b="b" l="l" r="r" t="t"/>
              <a:pathLst>
                <a:path extrusionOk="0" h="41940" w="41940">
                  <a:moveTo>
                    <a:pt x="242" y="0"/>
                  </a:moveTo>
                  <a:cubicBezTo>
                    <a:pt x="162" y="40"/>
                    <a:pt x="81" y="40"/>
                    <a:pt x="0" y="40"/>
                  </a:cubicBezTo>
                  <a:lnTo>
                    <a:pt x="41899" y="41939"/>
                  </a:lnTo>
                  <a:cubicBezTo>
                    <a:pt x="41899" y="41858"/>
                    <a:pt x="41939" y="41778"/>
                    <a:pt x="41939" y="416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51"/>
            <p:cNvSpPr/>
            <p:nvPr/>
          </p:nvSpPr>
          <p:spPr>
            <a:xfrm>
              <a:off x="3323050" y="3175550"/>
              <a:ext cx="1145275" cy="1144275"/>
            </a:xfrm>
            <a:custGeom>
              <a:rect b="b" l="l" r="r" t="t"/>
              <a:pathLst>
                <a:path extrusionOk="0" h="45771" w="45811">
                  <a:moveTo>
                    <a:pt x="243" y="1"/>
                  </a:moveTo>
                  <a:cubicBezTo>
                    <a:pt x="162" y="1"/>
                    <a:pt x="81" y="41"/>
                    <a:pt x="1" y="41"/>
                  </a:cubicBezTo>
                  <a:lnTo>
                    <a:pt x="45730" y="45771"/>
                  </a:lnTo>
                  <a:cubicBezTo>
                    <a:pt x="45771" y="45690"/>
                    <a:pt x="45771" y="45610"/>
                    <a:pt x="45811" y="455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51"/>
            <p:cNvSpPr/>
            <p:nvPr/>
          </p:nvSpPr>
          <p:spPr>
            <a:xfrm>
              <a:off x="3218200" y="3207825"/>
              <a:ext cx="1216875" cy="1216850"/>
            </a:xfrm>
            <a:custGeom>
              <a:rect b="b" l="l" r="r" t="t"/>
              <a:pathLst>
                <a:path extrusionOk="0" h="48674" w="48675">
                  <a:moveTo>
                    <a:pt x="202" y="0"/>
                  </a:moveTo>
                  <a:cubicBezTo>
                    <a:pt x="122" y="0"/>
                    <a:pt x="81" y="41"/>
                    <a:pt x="1" y="81"/>
                  </a:cubicBezTo>
                  <a:lnTo>
                    <a:pt x="48593" y="48674"/>
                  </a:lnTo>
                  <a:cubicBezTo>
                    <a:pt x="48634" y="48633"/>
                    <a:pt x="48674" y="48553"/>
                    <a:pt x="48674" y="484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51"/>
            <p:cNvSpPr/>
            <p:nvPr/>
          </p:nvSpPr>
          <p:spPr>
            <a:xfrm>
              <a:off x="3122425" y="3249150"/>
              <a:ext cx="1271300" cy="1271300"/>
            </a:xfrm>
            <a:custGeom>
              <a:rect b="b" l="l" r="r" t="t"/>
              <a:pathLst>
                <a:path extrusionOk="0" h="50852" w="50852">
                  <a:moveTo>
                    <a:pt x="202" y="1"/>
                  </a:moveTo>
                  <a:cubicBezTo>
                    <a:pt x="122" y="41"/>
                    <a:pt x="81" y="81"/>
                    <a:pt x="1" y="122"/>
                  </a:cubicBezTo>
                  <a:lnTo>
                    <a:pt x="50771" y="50852"/>
                  </a:lnTo>
                  <a:cubicBezTo>
                    <a:pt x="50771" y="50811"/>
                    <a:pt x="50811" y="50731"/>
                    <a:pt x="50852" y="506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51"/>
            <p:cNvSpPr/>
            <p:nvPr/>
          </p:nvSpPr>
          <p:spPr>
            <a:xfrm>
              <a:off x="3035725" y="3299550"/>
              <a:ext cx="1307600" cy="1308625"/>
            </a:xfrm>
            <a:custGeom>
              <a:rect b="b" l="l" r="r" t="t"/>
              <a:pathLst>
                <a:path extrusionOk="0" h="52345" w="52304">
                  <a:moveTo>
                    <a:pt x="162" y="1"/>
                  </a:moveTo>
                  <a:cubicBezTo>
                    <a:pt x="81" y="41"/>
                    <a:pt x="41" y="82"/>
                    <a:pt x="1" y="122"/>
                  </a:cubicBezTo>
                  <a:lnTo>
                    <a:pt x="52182" y="52344"/>
                  </a:lnTo>
                  <a:cubicBezTo>
                    <a:pt x="52223" y="52263"/>
                    <a:pt x="52263" y="52223"/>
                    <a:pt x="52303" y="521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51"/>
            <p:cNvSpPr/>
            <p:nvPr/>
          </p:nvSpPr>
          <p:spPr>
            <a:xfrm>
              <a:off x="2956075" y="3358025"/>
              <a:ext cx="1328775" cy="1329775"/>
            </a:xfrm>
            <a:custGeom>
              <a:rect b="b" l="l" r="r" t="t"/>
              <a:pathLst>
                <a:path extrusionOk="0" h="53191" w="53151">
                  <a:moveTo>
                    <a:pt x="122" y="1"/>
                  </a:moveTo>
                  <a:cubicBezTo>
                    <a:pt x="82" y="41"/>
                    <a:pt x="41" y="82"/>
                    <a:pt x="1" y="122"/>
                  </a:cubicBezTo>
                  <a:lnTo>
                    <a:pt x="53030" y="53191"/>
                  </a:lnTo>
                  <a:cubicBezTo>
                    <a:pt x="53070" y="53110"/>
                    <a:pt x="53110" y="53070"/>
                    <a:pt x="53151" y="53030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51"/>
            <p:cNvSpPr/>
            <p:nvPr/>
          </p:nvSpPr>
          <p:spPr>
            <a:xfrm>
              <a:off x="2883500" y="3422550"/>
              <a:ext cx="1336825" cy="1336825"/>
            </a:xfrm>
            <a:custGeom>
              <a:rect b="b" l="l" r="r" t="t"/>
              <a:pathLst>
                <a:path extrusionOk="0" h="53473" w="53473">
                  <a:moveTo>
                    <a:pt x="121" y="1"/>
                  </a:moveTo>
                  <a:cubicBezTo>
                    <a:pt x="121" y="1"/>
                    <a:pt x="81" y="81"/>
                    <a:pt x="81" y="81"/>
                  </a:cubicBezTo>
                  <a:cubicBezTo>
                    <a:pt x="41" y="122"/>
                    <a:pt x="0" y="122"/>
                    <a:pt x="0" y="162"/>
                  </a:cubicBezTo>
                  <a:lnTo>
                    <a:pt x="53311" y="53473"/>
                  </a:lnTo>
                  <a:cubicBezTo>
                    <a:pt x="53311" y="53473"/>
                    <a:pt x="53392" y="53433"/>
                    <a:pt x="53392" y="53433"/>
                  </a:cubicBezTo>
                  <a:cubicBezTo>
                    <a:pt x="53432" y="53392"/>
                    <a:pt x="53432" y="53392"/>
                    <a:pt x="53473" y="533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51"/>
            <p:cNvSpPr/>
            <p:nvPr/>
          </p:nvSpPr>
          <p:spPr>
            <a:xfrm>
              <a:off x="2817975" y="3495150"/>
              <a:ext cx="1329775" cy="1329775"/>
            </a:xfrm>
            <a:custGeom>
              <a:rect b="b" l="l" r="r" t="t"/>
              <a:pathLst>
                <a:path extrusionOk="0" h="53191" w="53191">
                  <a:moveTo>
                    <a:pt x="121" y="0"/>
                  </a:moveTo>
                  <a:cubicBezTo>
                    <a:pt x="81" y="41"/>
                    <a:pt x="41" y="121"/>
                    <a:pt x="0" y="161"/>
                  </a:cubicBezTo>
                  <a:lnTo>
                    <a:pt x="53029" y="53190"/>
                  </a:lnTo>
                  <a:cubicBezTo>
                    <a:pt x="53110" y="53150"/>
                    <a:pt x="53150" y="53109"/>
                    <a:pt x="53190" y="53069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51"/>
            <p:cNvSpPr/>
            <p:nvPr/>
          </p:nvSpPr>
          <p:spPr>
            <a:xfrm>
              <a:off x="2760500" y="3574775"/>
              <a:ext cx="1307600" cy="1308625"/>
            </a:xfrm>
            <a:custGeom>
              <a:rect b="b" l="l" r="r" t="t"/>
              <a:pathLst>
                <a:path extrusionOk="0" h="52345" w="52304">
                  <a:moveTo>
                    <a:pt x="81" y="1"/>
                  </a:moveTo>
                  <a:cubicBezTo>
                    <a:pt x="41" y="82"/>
                    <a:pt x="41" y="122"/>
                    <a:pt x="1" y="162"/>
                  </a:cubicBezTo>
                  <a:lnTo>
                    <a:pt x="52142" y="52344"/>
                  </a:lnTo>
                  <a:cubicBezTo>
                    <a:pt x="52182" y="52304"/>
                    <a:pt x="52263" y="52263"/>
                    <a:pt x="52303" y="522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51"/>
            <p:cNvSpPr/>
            <p:nvPr/>
          </p:nvSpPr>
          <p:spPr>
            <a:xfrm>
              <a:off x="2710100" y="3662500"/>
              <a:ext cx="1271300" cy="1271300"/>
            </a:xfrm>
            <a:custGeom>
              <a:rect b="b" l="l" r="r" t="t"/>
              <a:pathLst>
                <a:path extrusionOk="0" h="50852" w="50852">
                  <a:moveTo>
                    <a:pt x="81" y="0"/>
                  </a:moveTo>
                  <a:cubicBezTo>
                    <a:pt x="41" y="41"/>
                    <a:pt x="41" y="121"/>
                    <a:pt x="0" y="162"/>
                  </a:cubicBezTo>
                  <a:lnTo>
                    <a:pt x="50650" y="50851"/>
                  </a:lnTo>
                  <a:cubicBezTo>
                    <a:pt x="50690" y="50811"/>
                    <a:pt x="50771" y="50771"/>
                    <a:pt x="50851" y="507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51"/>
            <p:cNvSpPr/>
            <p:nvPr/>
          </p:nvSpPr>
          <p:spPr>
            <a:xfrm>
              <a:off x="2667750" y="3758275"/>
              <a:ext cx="1216875" cy="1216850"/>
            </a:xfrm>
            <a:custGeom>
              <a:rect b="b" l="l" r="r" t="t"/>
              <a:pathLst>
                <a:path extrusionOk="0" h="48674" w="48675">
                  <a:moveTo>
                    <a:pt x="81" y="0"/>
                  </a:moveTo>
                  <a:cubicBezTo>
                    <a:pt x="41" y="41"/>
                    <a:pt x="41" y="121"/>
                    <a:pt x="1" y="202"/>
                  </a:cubicBezTo>
                  <a:lnTo>
                    <a:pt x="48513" y="48674"/>
                  </a:lnTo>
                  <a:cubicBezTo>
                    <a:pt x="48553" y="48633"/>
                    <a:pt x="48634" y="48633"/>
                    <a:pt x="48674" y="485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51"/>
            <p:cNvSpPr/>
            <p:nvPr/>
          </p:nvSpPr>
          <p:spPr>
            <a:xfrm>
              <a:off x="2635500" y="3863125"/>
              <a:ext cx="1144275" cy="1144275"/>
            </a:xfrm>
            <a:custGeom>
              <a:rect b="b" l="l" r="r" t="t"/>
              <a:pathLst>
                <a:path extrusionOk="0" h="45771" w="45771">
                  <a:moveTo>
                    <a:pt x="41" y="0"/>
                  </a:moveTo>
                  <a:cubicBezTo>
                    <a:pt x="41" y="81"/>
                    <a:pt x="0" y="121"/>
                    <a:pt x="0" y="202"/>
                  </a:cubicBezTo>
                  <a:lnTo>
                    <a:pt x="45569" y="45770"/>
                  </a:lnTo>
                  <a:cubicBezTo>
                    <a:pt x="45649" y="45770"/>
                    <a:pt x="45730" y="45730"/>
                    <a:pt x="45770" y="457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51"/>
            <p:cNvSpPr/>
            <p:nvPr/>
          </p:nvSpPr>
          <p:spPr>
            <a:xfrm>
              <a:off x="2615325" y="3980050"/>
              <a:ext cx="1048500" cy="1048500"/>
            </a:xfrm>
            <a:custGeom>
              <a:rect b="b" l="l" r="r" t="t"/>
              <a:pathLst>
                <a:path extrusionOk="0" h="41940" w="41940">
                  <a:moveTo>
                    <a:pt x="1" y="1"/>
                  </a:moveTo>
                  <a:cubicBezTo>
                    <a:pt x="1" y="82"/>
                    <a:pt x="1" y="162"/>
                    <a:pt x="1" y="243"/>
                  </a:cubicBezTo>
                  <a:lnTo>
                    <a:pt x="41657" y="41940"/>
                  </a:lnTo>
                  <a:cubicBezTo>
                    <a:pt x="41738" y="41900"/>
                    <a:pt x="41859" y="41900"/>
                    <a:pt x="41940" y="41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51"/>
            <p:cNvSpPr/>
            <p:nvPr/>
          </p:nvSpPr>
          <p:spPr>
            <a:xfrm>
              <a:off x="2609275" y="4111125"/>
              <a:ext cx="922500" cy="922475"/>
            </a:xfrm>
            <a:custGeom>
              <a:rect b="b" l="l" r="r" t="t"/>
              <a:pathLst>
                <a:path extrusionOk="0" h="36899" w="36900">
                  <a:moveTo>
                    <a:pt x="1" y="0"/>
                  </a:moveTo>
                  <a:cubicBezTo>
                    <a:pt x="1" y="81"/>
                    <a:pt x="1" y="202"/>
                    <a:pt x="1" y="283"/>
                  </a:cubicBezTo>
                  <a:lnTo>
                    <a:pt x="36617" y="36899"/>
                  </a:lnTo>
                  <a:cubicBezTo>
                    <a:pt x="36697" y="36899"/>
                    <a:pt x="36818" y="36899"/>
                    <a:pt x="36899" y="3689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51"/>
            <p:cNvSpPr/>
            <p:nvPr/>
          </p:nvSpPr>
          <p:spPr>
            <a:xfrm>
              <a:off x="2625400" y="4264350"/>
              <a:ext cx="753125" cy="754125"/>
            </a:xfrm>
            <a:custGeom>
              <a:rect b="b" l="l" r="r" t="t"/>
              <a:pathLst>
                <a:path extrusionOk="0" h="30165" w="30125">
                  <a:moveTo>
                    <a:pt x="1" y="1"/>
                  </a:moveTo>
                  <a:cubicBezTo>
                    <a:pt x="1" y="122"/>
                    <a:pt x="41" y="243"/>
                    <a:pt x="41" y="364"/>
                  </a:cubicBezTo>
                  <a:lnTo>
                    <a:pt x="29762" y="30084"/>
                  </a:lnTo>
                  <a:cubicBezTo>
                    <a:pt x="29883" y="30124"/>
                    <a:pt x="30004" y="30124"/>
                    <a:pt x="30124" y="30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51"/>
            <p:cNvSpPr/>
            <p:nvPr/>
          </p:nvSpPr>
          <p:spPr>
            <a:xfrm>
              <a:off x="2684900" y="4462975"/>
              <a:ext cx="495025" cy="495025"/>
            </a:xfrm>
            <a:custGeom>
              <a:rect b="b" l="l" r="r" t="t"/>
              <a:pathLst>
                <a:path extrusionOk="0" h="19801" w="19801">
                  <a:moveTo>
                    <a:pt x="0" y="0"/>
                  </a:moveTo>
                  <a:cubicBezTo>
                    <a:pt x="81" y="161"/>
                    <a:pt x="161" y="323"/>
                    <a:pt x="242" y="484"/>
                  </a:cubicBezTo>
                  <a:lnTo>
                    <a:pt x="19316" y="19599"/>
                  </a:lnTo>
                  <a:cubicBezTo>
                    <a:pt x="19478" y="19639"/>
                    <a:pt x="19639" y="19720"/>
                    <a:pt x="19800" y="198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3" name="Google Shape;1463;p51"/>
          <p:cNvSpPr/>
          <p:nvPr/>
        </p:nvSpPr>
        <p:spPr>
          <a:xfrm rot="10800000">
            <a:off x="5857425" y="-78300"/>
            <a:ext cx="3429000" cy="851400"/>
          </a:xfrm>
          <a:prstGeom prst="round1Rect">
            <a:avLst>
              <a:gd fmla="val 16667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grpSp>
        <p:nvGrpSpPr>
          <p:cNvPr id="1464" name="Google Shape;1464;p51"/>
          <p:cNvGrpSpPr/>
          <p:nvPr/>
        </p:nvGrpSpPr>
        <p:grpSpPr>
          <a:xfrm>
            <a:off x="6270663" y="1327656"/>
            <a:ext cx="2697276" cy="3672287"/>
            <a:chOff x="1655550" y="790900"/>
            <a:chExt cx="2510262" cy="3417671"/>
          </a:xfrm>
        </p:grpSpPr>
        <p:sp>
          <p:nvSpPr>
            <p:cNvPr id="1465" name="Google Shape;1465;p51"/>
            <p:cNvSpPr/>
            <p:nvPr/>
          </p:nvSpPr>
          <p:spPr>
            <a:xfrm>
              <a:off x="1655550" y="790900"/>
              <a:ext cx="2510262" cy="3417671"/>
            </a:xfrm>
            <a:custGeom>
              <a:rect b="b" l="l" r="r" t="t"/>
              <a:pathLst>
                <a:path extrusionOk="0" h="190426" w="143096">
                  <a:moveTo>
                    <a:pt x="2914" y="0"/>
                  </a:moveTo>
                  <a:cubicBezTo>
                    <a:pt x="1280" y="0"/>
                    <a:pt x="0" y="1281"/>
                    <a:pt x="0" y="2914"/>
                  </a:cubicBezTo>
                  <a:lnTo>
                    <a:pt x="0" y="187512"/>
                  </a:lnTo>
                  <a:cubicBezTo>
                    <a:pt x="0" y="189101"/>
                    <a:pt x="1280" y="190426"/>
                    <a:pt x="2914" y="190426"/>
                  </a:cubicBezTo>
                  <a:lnTo>
                    <a:pt x="140182" y="190426"/>
                  </a:lnTo>
                  <a:cubicBezTo>
                    <a:pt x="141771" y="190426"/>
                    <a:pt x="143096" y="189101"/>
                    <a:pt x="143096" y="187512"/>
                  </a:cubicBezTo>
                  <a:lnTo>
                    <a:pt x="143096" y="2914"/>
                  </a:lnTo>
                  <a:cubicBezTo>
                    <a:pt x="143096" y="1281"/>
                    <a:pt x="141771" y="0"/>
                    <a:pt x="140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51"/>
            <p:cNvSpPr/>
            <p:nvPr/>
          </p:nvSpPr>
          <p:spPr>
            <a:xfrm>
              <a:off x="1735300" y="886765"/>
              <a:ext cx="2350730" cy="3115776"/>
            </a:xfrm>
            <a:custGeom>
              <a:rect b="b" l="l" r="r" t="t"/>
              <a:pathLst>
                <a:path extrusionOk="0" h="173605" w="134002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solidFill>
              <a:srgbClr val="C2C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7" name="Google Shape;1467;p51"/>
          <p:cNvSpPr txBox="1"/>
          <p:nvPr/>
        </p:nvSpPr>
        <p:spPr>
          <a:xfrm>
            <a:off x="6253413" y="2672400"/>
            <a:ext cx="2731800" cy="19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ven Pro"/>
              <a:buChar char="●"/>
            </a:pPr>
            <a:r>
              <a:rPr b="1" lang="en" sz="13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Northeastern is the clear winner for maximum sal</a:t>
            </a:r>
            <a:endParaRPr b="1" sz="13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ven Pro"/>
              <a:buChar char="●"/>
            </a:pPr>
            <a:r>
              <a:rPr b="1" lang="en" sz="13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UCs do very well on average </a:t>
            </a:r>
            <a:endParaRPr b="1" sz="13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ven Pro"/>
              <a:buChar char="●"/>
            </a:pPr>
            <a:r>
              <a:rPr b="1" lang="en" sz="13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The rest are okay, sitting around 45k / year on average</a:t>
            </a:r>
            <a:endParaRPr b="1" sz="13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468" name="Google Shape;1468;p51"/>
          <p:cNvSpPr txBox="1"/>
          <p:nvPr/>
        </p:nvSpPr>
        <p:spPr>
          <a:xfrm>
            <a:off x="6575300" y="1939625"/>
            <a:ext cx="20880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Starting Salary Stats</a:t>
            </a:r>
            <a:endParaRPr b="1" sz="1600" u="sng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469" name="Google Shape;1469;p51"/>
          <p:cNvSpPr txBox="1"/>
          <p:nvPr/>
        </p:nvSpPr>
        <p:spPr>
          <a:xfrm>
            <a:off x="1412950" y="1097825"/>
            <a:ext cx="3120600" cy="28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Pic of graph 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470" name="Google Shape;147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175" y="587900"/>
            <a:ext cx="5290250" cy="3967699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52"/>
          <p:cNvSpPr txBox="1"/>
          <p:nvPr>
            <p:ph type="title"/>
          </p:nvPr>
        </p:nvSpPr>
        <p:spPr>
          <a:xfrm>
            <a:off x="1184850" y="1816650"/>
            <a:ext cx="6774300" cy="15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Mid-Career Salary</a:t>
            </a:r>
            <a:endParaRPr sz="5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100"/>
              <a:t>College by Region</a:t>
            </a:r>
            <a:endParaRPr b="0" sz="4100"/>
          </a:p>
        </p:txBody>
      </p:sp>
      <p:grpSp>
        <p:nvGrpSpPr>
          <p:cNvPr id="1476" name="Google Shape;1476;p52"/>
          <p:cNvGrpSpPr/>
          <p:nvPr/>
        </p:nvGrpSpPr>
        <p:grpSpPr>
          <a:xfrm>
            <a:off x="7808800" y="3403550"/>
            <a:ext cx="986125" cy="2095500"/>
            <a:chOff x="7631225" y="2241175"/>
            <a:chExt cx="986125" cy="2095500"/>
          </a:xfrm>
        </p:grpSpPr>
        <p:cxnSp>
          <p:nvCxnSpPr>
            <p:cNvPr id="1477" name="Google Shape;1477;p52"/>
            <p:cNvCxnSpPr/>
            <p:nvPr/>
          </p:nvCxnSpPr>
          <p:spPr>
            <a:xfrm>
              <a:off x="7631225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8" name="Google Shape;1478;p52"/>
            <p:cNvCxnSpPr/>
            <p:nvPr/>
          </p:nvCxnSpPr>
          <p:spPr>
            <a:xfrm>
              <a:off x="7707081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9" name="Google Shape;1479;p52"/>
            <p:cNvCxnSpPr/>
            <p:nvPr/>
          </p:nvCxnSpPr>
          <p:spPr>
            <a:xfrm>
              <a:off x="7782937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0" name="Google Shape;1480;p52"/>
            <p:cNvCxnSpPr/>
            <p:nvPr/>
          </p:nvCxnSpPr>
          <p:spPr>
            <a:xfrm>
              <a:off x="7858792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1" name="Google Shape;1481;p52"/>
            <p:cNvCxnSpPr/>
            <p:nvPr/>
          </p:nvCxnSpPr>
          <p:spPr>
            <a:xfrm>
              <a:off x="8010504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2" name="Google Shape;1482;p52"/>
            <p:cNvCxnSpPr/>
            <p:nvPr/>
          </p:nvCxnSpPr>
          <p:spPr>
            <a:xfrm>
              <a:off x="8162215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3" name="Google Shape;1483;p52"/>
            <p:cNvCxnSpPr/>
            <p:nvPr/>
          </p:nvCxnSpPr>
          <p:spPr>
            <a:xfrm>
              <a:off x="8313927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4" name="Google Shape;1484;p52"/>
            <p:cNvCxnSpPr/>
            <p:nvPr/>
          </p:nvCxnSpPr>
          <p:spPr>
            <a:xfrm>
              <a:off x="7934648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5" name="Google Shape;1485;p52"/>
            <p:cNvCxnSpPr/>
            <p:nvPr/>
          </p:nvCxnSpPr>
          <p:spPr>
            <a:xfrm>
              <a:off x="8086360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6" name="Google Shape;1486;p52"/>
            <p:cNvCxnSpPr/>
            <p:nvPr/>
          </p:nvCxnSpPr>
          <p:spPr>
            <a:xfrm>
              <a:off x="8238071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7" name="Google Shape;1487;p52"/>
            <p:cNvCxnSpPr/>
            <p:nvPr/>
          </p:nvCxnSpPr>
          <p:spPr>
            <a:xfrm>
              <a:off x="8389783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8" name="Google Shape;1488;p52"/>
            <p:cNvCxnSpPr/>
            <p:nvPr/>
          </p:nvCxnSpPr>
          <p:spPr>
            <a:xfrm>
              <a:off x="8465638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9" name="Google Shape;1489;p52"/>
            <p:cNvCxnSpPr/>
            <p:nvPr/>
          </p:nvCxnSpPr>
          <p:spPr>
            <a:xfrm>
              <a:off x="8541494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0" name="Google Shape;1490;p52"/>
            <p:cNvCxnSpPr/>
            <p:nvPr/>
          </p:nvCxnSpPr>
          <p:spPr>
            <a:xfrm>
              <a:off x="8617350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91" name="Google Shape;1491;p52"/>
          <p:cNvSpPr/>
          <p:nvPr/>
        </p:nvSpPr>
        <p:spPr>
          <a:xfrm rot="5400000">
            <a:off x="-1603450" y="1231038"/>
            <a:ext cx="2325825" cy="2325825"/>
          </a:xfrm>
          <a:custGeom>
            <a:rect b="b" l="l" r="r" t="t"/>
            <a:pathLst>
              <a:path extrusionOk="0" h="93033" w="93033">
                <a:moveTo>
                  <a:pt x="89685" y="61054"/>
                </a:moveTo>
                <a:lnTo>
                  <a:pt x="89685" y="63796"/>
                </a:lnTo>
                <a:lnTo>
                  <a:pt x="89927" y="63150"/>
                </a:lnTo>
                <a:lnTo>
                  <a:pt x="89927" y="61054"/>
                </a:lnTo>
                <a:lnTo>
                  <a:pt x="90693" y="61054"/>
                </a:lnTo>
                <a:cubicBezTo>
                  <a:pt x="90733" y="60973"/>
                  <a:pt x="90733" y="60892"/>
                  <a:pt x="90774" y="60812"/>
                </a:cubicBezTo>
                <a:lnTo>
                  <a:pt x="89927" y="60812"/>
                </a:lnTo>
                <a:lnTo>
                  <a:pt x="89927" y="56255"/>
                </a:lnTo>
                <a:lnTo>
                  <a:pt x="91984" y="56255"/>
                </a:lnTo>
                <a:cubicBezTo>
                  <a:pt x="92024" y="56174"/>
                  <a:pt x="92024" y="56093"/>
                  <a:pt x="92064" y="56013"/>
                </a:cubicBezTo>
                <a:lnTo>
                  <a:pt x="89927" y="56013"/>
                </a:lnTo>
                <a:lnTo>
                  <a:pt x="89927" y="51456"/>
                </a:lnTo>
                <a:lnTo>
                  <a:pt x="92750" y="51456"/>
                </a:lnTo>
                <a:cubicBezTo>
                  <a:pt x="92750" y="51375"/>
                  <a:pt x="92790" y="51295"/>
                  <a:pt x="92790" y="51174"/>
                </a:cubicBezTo>
                <a:lnTo>
                  <a:pt x="89927" y="51174"/>
                </a:lnTo>
                <a:lnTo>
                  <a:pt x="89927" y="46617"/>
                </a:lnTo>
                <a:lnTo>
                  <a:pt x="93032" y="46617"/>
                </a:lnTo>
                <a:lnTo>
                  <a:pt x="93032" y="46496"/>
                </a:lnTo>
                <a:lnTo>
                  <a:pt x="93032" y="46375"/>
                </a:lnTo>
                <a:lnTo>
                  <a:pt x="89927" y="46375"/>
                </a:lnTo>
                <a:lnTo>
                  <a:pt x="89927" y="41818"/>
                </a:lnTo>
                <a:lnTo>
                  <a:pt x="92790" y="41818"/>
                </a:lnTo>
                <a:cubicBezTo>
                  <a:pt x="92790" y="41737"/>
                  <a:pt x="92750" y="41657"/>
                  <a:pt x="92750" y="41576"/>
                </a:cubicBezTo>
                <a:lnTo>
                  <a:pt x="89927" y="41576"/>
                </a:lnTo>
                <a:lnTo>
                  <a:pt x="89927" y="36979"/>
                </a:lnTo>
                <a:lnTo>
                  <a:pt x="92064" y="36979"/>
                </a:lnTo>
                <a:cubicBezTo>
                  <a:pt x="92024" y="36898"/>
                  <a:pt x="92024" y="36818"/>
                  <a:pt x="91984" y="36737"/>
                </a:cubicBezTo>
                <a:lnTo>
                  <a:pt x="89927" y="36737"/>
                </a:lnTo>
                <a:lnTo>
                  <a:pt x="89927" y="32180"/>
                </a:lnTo>
                <a:lnTo>
                  <a:pt x="90774" y="32180"/>
                </a:lnTo>
                <a:cubicBezTo>
                  <a:pt x="90733" y="32099"/>
                  <a:pt x="90733" y="32019"/>
                  <a:pt x="90693" y="31938"/>
                </a:cubicBezTo>
                <a:lnTo>
                  <a:pt x="89927" y="31938"/>
                </a:lnTo>
                <a:lnTo>
                  <a:pt x="89927" y="29841"/>
                </a:lnTo>
                <a:lnTo>
                  <a:pt x="89685" y="29196"/>
                </a:lnTo>
                <a:lnTo>
                  <a:pt x="89685" y="31938"/>
                </a:lnTo>
                <a:lnTo>
                  <a:pt x="85128" y="31938"/>
                </a:lnTo>
                <a:lnTo>
                  <a:pt x="85128" y="27381"/>
                </a:lnTo>
                <a:lnTo>
                  <a:pt x="88919" y="27381"/>
                </a:lnTo>
                <a:cubicBezTo>
                  <a:pt x="88879" y="27301"/>
                  <a:pt x="88838" y="27220"/>
                  <a:pt x="88798" y="27139"/>
                </a:cubicBezTo>
                <a:lnTo>
                  <a:pt x="85128" y="27139"/>
                </a:lnTo>
                <a:lnTo>
                  <a:pt x="85128" y="22542"/>
                </a:lnTo>
                <a:lnTo>
                  <a:pt x="86378" y="22542"/>
                </a:lnTo>
                <a:cubicBezTo>
                  <a:pt x="86338" y="22462"/>
                  <a:pt x="86298" y="22381"/>
                  <a:pt x="86257" y="22300"/>
                </a:cubicBezTo>
                <a:lnTo>
                  <a:pt x="85128" y="22300"/>
                </a:lnTo>
                <a:lnTo>
                  <a:pt x="85128" y="20566"/>
                </a:lnTo>
                <a:cubicBezTo>
                  <a:pt x="85048" y="20445"/>
                  <a:pt x="84967" y="20324"/>
                  <a:pt x="84886" y="20203"/>
                </a:cubicBezTo>
                <a:lnTo>
                  <a:pt x="84886" y="22300"/>
                </a:lnTo>
                <a:lnTo>
                  <a:pt x="80329" y="22300"/>
                </a:lnTo>
                <a:lnTo>
                  <a:pt x="80329" y="17743"/>
                </a:lnTo>
                <a:lnTo>
                  <a:pt x="83072" y="17743"/>
                </a:lnTo>
                <a:lnTo>
                  <a:pt x="82870" y="17501"/>
                </a:lnTo>
                <a:lnTo>
                  <a:pt x="80329" y="17501"/>
                </a:lnTo>
                <a:lnTo>
                  <a:pt x="80329" y="14558"/>
                </a:lnTo>
                <a:lnTo>
                  <a:pt x="80087" y="14316"/>
                </a:lnTo>
                <a:lnTo>
                  <a:pt x="80087" y="17501"/>
                </a:lnTo>
                <a:lnTo>
                  <a:pt x="75490" y="17501"/>
                </a:lnTo>
                <a:lnTo>
                  <a:pt x="75490" y="12945"/>
                </a:lnTo>
                <a:lnTo>
                  <a:pt x="78716" y="12945"/>
                </a:lnTo>
                <a:lnTo>
                  <a:pt x="78434" y="12703"/>
                </a:lnTo>
                <a:lnTo>
                  <a:pt x="75490" y="12703"/>
                </a:lnTo>
                <a:lnTo>
                  <a:pt x="75490" y="10122"/>
                </a:lnTo>
                <a:lnTo>
                  <a:pt x="75248" y="9920"/>
                </a:lnTo>
                <a:lnTo>
                  <a:pt x="75248" y="12703"/>
                </a:lnTo>
                <a:lnTo>
                  <a:pt x="70691" y="12703"/>
                </a:lnTo>
                <a:lnTo>
                  <a:pt x="70691" y="8106"/>
                </a:lnTo>
                <a:lnTo>
                  <a:pt x="72788" y="8106"/>
                </a:lnTo>
                <a:cubicBezTo>
                  <a:pt x="72667" y="8025"/>
                  <a:pt x="72546" y="7944"/>
                  <a:pt x="72425" y="7864"/>
                </a:cubicBezTo>
                <a:lnTo>
                  <a:pt x="70691" y="7864"/>
                </a:lnTo>
                <a:lnTo>
                  <a:pt x="70691" y="6775"/>
                </a:lnTo>
                <a:cubicBezTo>
                  <a:pt x="70611" y="6694"/>
                  <a:pt x="70530" y="6654"/>
                  <a:pt x="70450" y="6613"/>
                </a:cubicBezTo>
                <a:lnTo>
                  <a:pt x="70450" y="7864"/>
                </a:lnTo>
                <a:lnTo>
                  <a:pt x="65893" y="7864"/>
                </a:lnTo>
                <a:lnTo>
                  <a:pt x="65893" y="4194"/>
                </a:lnTo>
                <a:cubicBezTo>
                  <a:pt x="65812" y="4154"/>
                  <a:pt x="65731" y="4113"/>
                  <a:pt x="65651" y="4073"/>
                </a:cubicBezTo>
                <a:lnTo>
                  <a:pt x="65651" y="7864"/>
                </a:lnTo>
                <a:lnTo>
                  <a:pt x="61054" y="7864"/>
                </a:lnTo>
                <a:lnTo>
                  <a:pt x="61054" y="3307"/>
                </a:lnTo>
                <a:lnTo>
                  <a:pt x="63796" y="3307"/>
                </a:lnTo>
                <a:lnTo>
                  <a:pt x="63191" y="3065"/>
                </a:lnTo>
                <a:lnTo>
                  <a:pt x="61054" y="3065"/>
                </a:lnTo>
                <a:lnTo>
                  <a:pt x="61054" y="2339"/>
                </a:lnTo>
                <a:cubicBezTo>
                  <a:pt x="60973" y="2299"/>
                  <a:pt x="60892" y="2258"/>
                  <a:pt x="60812" y="2258"/>
                </a:cubicBezTo>
                <a:lnTo>
                  <a:pt x="60812" y="3065"/>
                </a:lnTo>
                <a:lnTo>
                  <a:pt x="56255" y="3065"/>
                </a:lnTo>
                <a:lnTo>
                  <a:pt x="56255" y="1048"/>
                </a:lnTo>
                <a:cubicBezTo>
                  <a:pt x="56174" y="1008"/>
                  <a:pt x="56093" y="1008"/>
                  <a:pt x="56013" y="968"/>
                </a:cubicBezTo>
                <a:lnTo>
                  <a:pt x="56013" y="3065"/>
                </a:lnTo>
                <a:lnTo>
                  <a:pt x="51456" y="3065"/>
                </a:lnTo>
                <a:lnTo>
                  <a:pt x="51456" y="282"/>
                </a:lnTo>
                <a:cubicBezTo>
                  <a:pt x="51375" y="242"/>
                  <a:pt x="51295" y="242"/>
                  <a:pt x="51214" y="242"/>
                </a:cubicBezTo>
                <a:lnTo>
                  <a:pt x="51214" y="3065"/>
                </a:lnTo>
                <a:lnTo>
                  <a:pt x="46617" y="3065"/>
                </a:lnTo>
                <a:lnTo>
                  <a:pt x="46617" y="0"/>
                </a:lnTo>
                <a:lnTo>
                  <a:pt x="46496" y="0"/>
                </a:lnTo>
                <a:lnTo>
                  <a:pt x="46375" y="0"/>
                </a:lnTo>
                <a:lnTo>
                  <a:pt x="46375" y="3065"/>
                </a:lnTo>
                <a:lnTo>
                  <a:pt x="41818" y="3065"/>
                </a:lnTo>
                <a:lnTo>
                  <a:pt x="41818" y="242"/>
                </a:lnTo>
                <a:cubicBezTo>
                  <a:pt x="41737" y="242"/>
                  <a:pt x="41657" y="242"/>
                  <a:pt x="41576" y="242"/>
                </a:cubicBezTo>
                <a:lnTo>
                  <a:pt x="41576" y="3065"/>
                </a:lnTo>
                <a:lnTo>
                  <a:pt x="37019" y="3065"/>
                </a:lnTo>
                <a:lnTo>
                  <a:pt x="37019" y="968"/>
                </a:lnTo>
                <a:cubicBezTo>
                  <a:pt x="36939" y="1008"/>
                  <a:pt x="36858" y="1008"/>
                  <a:pt x="36777" y="1008"/>
                </a:cubicBezTo>
                <a:lnTo>
                  <a:pt x="36777" y="3065"/>
                </a:lnTo>
                <a:lnTo>
                  <a:pt x="32180" y="3065"/>
                </a:lnTo>
                <a:lnTo>
                  <a:pt x="32180" y="2258"/>
                </a:lnTo>
                <a:cubicBezTo>
                  <a:pt x="32099" y="2258"/>
                  <a:pt x="32019" y="2299"/>
                  <a:pt x="31938" y="2339"/>
                </a:cubicBezTo>
                <a:lnTo>
                  <a:pt x="31938" y="3065"/>
                </a:lnTo>
                <a:lnTo>
                  <a:pt x="29841" y="3065"/>
                </a:lnTo>
                <a:lnTo>
                  <a:pt x="29236" y="3307"/>
                </a:lnTo>
                <a:lnTo>
                  <a:pt x="31938" y="3307"/>
                </a:lnTo>
                <a:lnTo>
                  <a:pt x="31938" y="7904"/>
                </a:lnTo>
                <a:lnTo>
                  <a:pt x="27381" y="7904"/>
                </a:lnTo>
                <a:lnTo>
                  <a:pt x="27381" y="4113"/>
                </a:lnTo>
                <a:cubicBezTo>
                  <a:pt x="27301" y="4154"/>
                  <a:pt x="27220" y="4194"/>
                  <a:pt x="27139" y="4234"/>
                </a:cubicBezTo>
                <a:lnTo>
                  <a:pt x="27139" y="7904"/>
                </a:lnTo>
                <a:lnTo>
                  <a:pt x="22542" y="7904"/>
                </a:lnTo>
                <a:lnTo>
                  <a:pt x="22542" y="6613"/>
                </a:lnTo>
                <a:cubicBezTo>
                  <a:pt x="22462" y="6694"/>
                  <a:pt x="22381" y="6734"/>
                  <a:pt x="22300" y="6775"/>
                </a:cubicBezTo>
                <a:lnTo>
                  <a:pt x="22300" y="7904"/>
                </a:lnTo>
                <a:lnTo>
                  <a:pt x="20566" y="7904"/>
                </a:lnTo>
                <a:cubicBezTo>
                  <a:pt x="20445" y="7985"/>
                  <a:pt x="20324" y="8065"/>
                  <a:pt x="20203" y="8146"/>
                </a:cubicBezTo>
                <a:lnTo>
                  <a:pt x="22300" y="8146"/>
                </a:lnTo>
                <a:lnTo>
                  <a:pt x="22300" y="12703"/>
                </a:lnTo>
                <a:lnTo>
                  <a:pt x="17743" y="12703"/>
                </a:lnTo>
                <a:lnTo>
                  <a:pt x="17743" y="9961"/>
                </a:lnTo>
                <a:lnTo>
                  <a:pt x="17501" y="10162"/>
                </a:lnTo>
                <a:lnTo>
                  <a:pt x="17501" y="12703"/>
                </a:lnTo>
                <a:lnTo>
                  <a:pt x="14558" y="12703"/>
                </a:lnTo>
                <a:lnTo>
                  <a:pt x="14316" y="12945"/>
                </a:lnTo>
                <a:lnTo>
                  <a:pt x="17501" y="12945"/>
                </a:lnTo>
                <a:lnTo>
                  <a:pt x="17501" y="17542"/>
                </a:lnTo>
                <a:lnTo>
                  <a:pt x="12945" y="17542"/>
                </a:lnTo>
                <a:lnTo>
                  <a:pt x="12945" y="14316"/>
                </a:lnTo>
                <a:lnTo>
                  <a:pt x="12703" y="14598"/>
                </a:lnTo>
                <a:lnTo>
                  <a:pt x="12703" y="17542"/>
                </a:lnTo>
                <a:lnTo>
                  <a:pt x="10122" y="17542"/>
                </a:lnTo>
                <a:lnTo>
                  <a:pt x="9920" y="17784"/>
                </a:lnTo>
                <a:lnTo>
                  <a:pt x="12703" y="17784"/>
                </a:lnTo>
                <a:lnTo>
                  <a:pt x="12703" y="22341"/>
                </a:lnTo>
                <a:lnTo>
                  <a:pt x="8106" y="22341"/>
                </a:lnTo>
                <a:lnTo>
                  <a:pt x="8106" y="20244"/>
                </a:lnTo>
                <a:cubicBezTo>
                  <a:pt x="8025" y="20365"/>
                  <a:pt x="7944" y="20486"/>
                  <a:pt x="7864" y="20607"/>
                </a:cubicBezTo>
                <a:lnTo>
                  <a:pt x="7864" y="22341"/>
                </a:lnTo>
                <a:lnTo>
                  <a:pt x="6775" y="22341"/>
                </a:lnTo>
                <a:cubicBezTo>
                  <a:pt x="6694" y="22421"/>
                  <a:pt x="6654" y="22502"/>
                  <a:pt x="6613" y="22583"/>
                </a:cubicBezTo>
                <a:lnTo>
                  <a:pt x="7864" y="22583"/>
                </a:lnTo>
                <a:lnTo>
                  <a:pt x="7864" y="27139"/>
                </a:lnTo>
                <a:lnTo>
                  <a:pt x="4194" y="27139"/>
                </a:lnTo>
                <a:cubicBezTo>
                  <a:pt x="4154" y="27220"/>
                  <a:pt x="4113" y="27301"/>
                  <a:pt x="4073" y="27381"/>
                </a:cubicBezTo>
                <a:lnTo>
                  <a:pt x="7864" y="27381"/>
                </a:lnTo>
                <a:lnTo>
                  <a:pt x="7864" y="31978"/>
                </a:lnTo>
                <a:lnTo>
                  <a:pt x="3307" y="31978"/>
                </a:lnTo>
                <a:lnTo>
                  <a:pt x="3307" y="29236"/>
                </a:lnTo>
                <a:lnTo>
                  <a:pt x="3065" y="29841"/>
                </a:lnTo>
                <a:lnTo>
                  <a:pt x="3065" y="31978"/>
                </a:lnTo>
                <a:lnTo>
                  <a:pt x="2299" y="31978"/>
                </a:lnTo>
                <a:cubicBezTo>
                  <a:pt x="2299" y="32059"/>
                  <a:pt x="2258" y="32140"/>
                  <a:pt x="2218" y="32220"/>
                </a:cubicBezTo>
                <a:lnTo>
                  <a:pt x="3065" y="32220"/>
                </a:lnTo>
                <a:lnTo>
                  <a:pt x="3065" y="36777"/>
                </a:lnTo>
                <a:lnTo>
                  <a:pt x="1008" y="36777"/>
                </a:lnTo>
                <a:cubicBezTo>
                  <a:pt x="1008" y="36858"/>
                  <a:pt x="968" y="36939"/>
                  <a:pt x="968" y="37019"/>
                </a:cubicBezTo>
                <a:lnTo>
                  <a:pt x="3065" y="37019"/>
                </a:lnTo>
                <a:lnTo>
                  <a:pt x="3065" y="41576"/>
                </a:lnTo>
                <a:lnTo>
                  <a:pt x="242" y="41576"/>
                </a:lnTo>
                <a:cubicBezTo>
                  <a:pt x="242" y="41657"/>
                  <a:pt x="242" y="41737"/>
                  <a:pt x="242" y="41818"/>
                </a:cubicBezTo>
                <a:lnTo>
                  <a:pt x="3065" y="41818"/>
                </a:lnTo>
                <a:lnTo>
                  <a:pt x="3065" y="46415"/>
                </a:lnTo>
                <a:lnTo>
                  <a:pt x="0" y="46415"/>
                </a:lnTo>
                <a:lnTo>
                  <a:pt x="0" y="46536"/>
                </a:lnTo>
                <a:lnTo>
                  <a:pt x="0" y="46657"/>
                </a:lnTo>
                <a:lnTo>
                  <a:pt x="3065" y="46657"/>
                </a:lnTo>
                <a:lnTo>
                  <a:pt x="3065" y="51214"/>
                </a:lnTo>
                <a:lnTo>
                  <a:pt x="242" y="51214"/>
                </a:lnTo>
                <a:cubicBezTo>
                  <a:pt x="242" y="51295"/>
                  <a:pt x="242" y="51375"/>
                  <a:pt x="242" y="51456"/>
                </a:cubicBezTo>
                <a:lnTo>
                  <a:pt x="3065" y="51456"/>
                </a:lnTo>
                <a:lnTo>
                  <a:pt x="3065" y="56053"/>
                </a:lnTo>
                <a:lnTo>
                  <a:pt x="968" y="56053"/>
                </a:lnTo>
                <a:cubicBezTo>
                  <a:pt x="968" y="56134"/>
                  <a:pt x="1008" y="56174"/>
                  <a:pt x="1008" y="56295"/>
                </a:cubicBezTo>
                <a:lnTo>
                  <a:pt x="3065" y="56295"/>
                </a:lnTo>
                <a:lnTo>
                  <a:pt x="3065" y="60852"/>
                </a:lnTo>
                <a:lnTo>
                  <a:pt x="2218" y="60852"/>
                </a:lnTo>
                <a:cubicBezTo>
                  <a:pt x="2258" y="60933"/>
                  <a:pt x="2299" y="61013"/>
                  <a:pt x="2299" y="61094"/>
                </a:cubicBezTo>
                <a:lnTo>
                  <a:pt x="3065" y="61094"/>
                </a:lnTo>
                <a:lnTo>
                  <a:pt x="3065" y="63191"/>
                </a:lnTo>
                <a:lnTo>
                  <a:pt x="3307" y="63836"/>
                </a:lnTo>
                <a:lnTo>
                  <a:pt x="3307" y="61094"/>
                </a:lnTo>
                <a:lnTo>
                  <a:pt x="7864" y="61094"/>
                </a:lnTo>
                <a:lnTo>
                  <a:pt x="7864" y="65651"/>
                </a:lnTo>
                <a:lnTo>
                  <a:pt x="4073" y="65651"/>
                </a:lnTo>
                <a:cubicBezTo>
                  <a:pt x="4113" y="65731"/>
                  <a:pt x="4154" y="65812"/>
                  <a:pt x="4194" y="65893"/>
                </a:cubicBezTo>
                <a:lnTo>
                  <a:pt x="7864" y="65893"/>
                </a:lnTo>
                <a:lnTo>
                  <a:pt x="7864" y="70490"/>
                </a:lnTo>
                <a:lnTo>
                  <a:pt x="6613" y="70490"/>
                </a:lnTo>
                <a:cubicBezTo>
                  <a:pt x="6654" y="70570"/>
                  <a:pt x="6694" y="70651"/>
                  <a:pt x="6775" y="70732"/>
                </a:cubicBezTo>
                <a:lnTo>
                  <a:pt x="7864" y="70732"/>
                </a:lnTo>
                <a:lnTo>
                  <a:pt x="7864" y="72466"/>
                </a:lnTo>
                <a:cubicBezTo>
                  <a:pt x="7944" y="72587"/>
                  <a:pt x="8025" y="72708"/>
                  <a:pt x="8106" y="72829"/>
                </a:cubicBezTo>
                <a:lnTo>
                  <a:pt x="8106" y="70732"/>
                </a:lnTo>
                <a:lnTo>
                  <a:pt x="12703" y="70732"/>
                </a:lnTo>
                <a:lnTo>
                  <a:pt x="12703" y="75289"/>
                </a:lnTo>
                <a:lnTo>
                  <a:pt x="9920" y="75289"/>
                </a:lnTo>
                <a:lnTo>
                  <a:pt x="10122" y="75531"/>
                </a:lnTo>
                <a:lnTo>
                  <a:pt x="12703" y="75531"/>
                </a:lnTo>
                <a:lnTo>
                  <a:pt x="12703" y="78474"/>
                </a:lnTo>
                <a:lnTo>
                  <a:pt x="12945" y="78716"/>
                </a:lnTo>
                <a:lnTo>
                  <a:pt x="12945" y="75531"/>
                </a:lnTo>
                <a:lnTo>
                  <a:pt x="17501" y="75531"/>
                </a:lnTo>
                <a:lnTo>
                  <a:pt x="17501" y="80087"/>
                </a:lnTo>
                <a:lnTo>
                  <a:pt x="14316" y="80087"/>
                </a:lnTo>
                <a:lnTo>
                  <a:pt x="14558" y="80329"/>
                </a:lnTo>
                <a:lnTo>
                  <a:pt x="17501" y="80329"/>
                </a:lnTo>
                <a:lnTo>
                  <a:pt x="17501" y="82910"/>
                </a:lnTo>
                <a:lnTo>
                  <a:pt x="17743" y="83072"/>
                </a:lnTo>
                <a:lnTo>
                  <a:pt x="17743" y="80329"/>
                </a:lnTo>
                <a:lnTo>
                  <a:pt x="22300" y="80329"/>
                </a:lnTo>
                <a:lnTo>
                  <a:pt x="22300" y="84927"/>
                </a:lnTo>
                <a:lnTo>
                  <a:pt x="20203" y="84927"/>
                </a:lnTo>
                <a:cubicBezTo>
                  <a:pt x="20324" y="85007"/>
                  <a:pt x="20445" y="85088"/>
                  <a:pt x="20566" y="85168"/>
                </a:cubicBezTo>
                <a:lnTo>
                  <a:pt x="22300" y="85168"/>
                </a:lnTo>
                <a:lnTo>
                  <a:pt x="22300" y="86257"/>
                </a:lnTo>
                <a:cubicBezTo>
                  <a:pt x="22381" y="86338"/>
                  <a:pt x="22462" y="86378"/>
                  <a:pt x="22542" y="86419"/>
                </a:cubicBezTo>
                <a:lnTo>
                  <a:pt x="22542" y="85168"/>
                </a:lnTo>
                <a:lnTo>
                  <a:pt x="27139" y="85168"/>
                </a:lnTo>
                <a:lnTo>
                  <a:pt x="27139" y="88838"/>
                </a:lnTo>
                <a:cubicBezTo>
                  <a:pt x="27220" y="88878"/>
                  <a:pt x="27301" y="88919"/>
                  <a:pt x="27381" y="88959"/>
                </a:cubicBezTo>
                <a:lnTo>
                  <a:pt x="27381" y="85168"/>
                </a:lnTo>
                <a:lnTo>
                  <a:pt x="31938" y="85168"/>
                </a:lnTo>
                <a:lnTo>
                  <a:pt x="31938" y="89725"/>
                </a:lnTo>
                <a:lnTo>
                  <a:pt x="29236" y="89725"/>
                </a:lnTo>
                <a:lnTo>
                  <a:pt x="29841" y="89967"/>
                </a:lnTo>
                <a:lnTo>
                  <a:pt x="31938" y="89967"/>
                </a:lnTo>
                <a:lnTo>
                  <a:pt x="31938" y="90733"/>
                </a:lnTo>
                <a:cubicBezTo>
                  <a:pt x="32019" y="90733"/>
                  <a:pt x="32099" y="90774"/>
                  <a:pt x="32180" y="90814"/>
                </a:cubicBezTo>
                <a:lnTo>
                  <a:pt x="32180" y="89967"/>
                </a:lnTo>
                <a:lnTo>
                  <a:pt x="36777" y="89967"/>
                </a:lnTo>
                <a:lnTo>
                  <a:pt x="36777" y="92024"/>
                </a:lnTo>
                <a:cubicBezTo>
                  <a:pt x="36858" y="92024"/>
                  <a:pt x="36939" y="92064"/>
                  <a:pt x="37019" y="92064"/>
                </a:cubicBezTo>
                <a:lnTo>
                  <a:pt x="37019" y="89967"/>
                </a:lnTo>
                <a:lnTo>
                  <a:pt x="41576" y="89967"/>
                </a:lnTo>
                <a:lnTo>
                  <a:pt x="41576" y="92790"/>
                </a:lnTo>
                <a:cubicBezTo>
                  <a:pt x="41657" y="92790"/>
                  <a:pt x="41737" y="92790"/>
                  <a:pt x="41818" y="92790"/>
                </a:cubicBezTo>
                <a:lnTo>
                  <a:pt x="41818" y="89967"/>
                </a:lnTo>
                <a:lnTo>
                  <a:pt x="46375" y="89967"/>
                </a:lnTo>
                <a:lnTo>
                  <a:pt x="46375" y="93032"/>
                </a:lnTo>
                <a:lnTo>
                  <a:pt x="46496" y="93032"/>
                </a:lnTo>
                <a:lnTo>
                  <a:pt x="46617" y="93032"/>
                </a:lnTo>
                <a:lnTo>
                  <a:pt x="46617" y="89967"/>
                </a:lnTo>
                <a:lnTo>
                  <a:pt x="51214" y="89967"/>
                </a:lnTo>
                <a:lnTo>
                  <a:pt x="51214" y="92790"/>
                </a:lnTo>
                <a:cubicBezTo>
                  <a:pt x="51295" y="92790"/>
                  <a:pt x="51375" y="92790"/>
                  <a:pt x="51456" y="92790"/>
                </a:cubicBezTo>
                <a:lnTo>
                  <a:pt x="51456" y="89967"/>
                </a:lnTo>
                <a:lnTo>
                  <a:pt x="56013" y="89967"/>
                </a:lnTo>
                <a:lnTo>
                  <a:pt x="56013" y="92064"/>
                </a:lnTo>
                <a:cubicBezTo>
                  <a:pt x="56093" y="92064"/>
                  <a:pt x="56174" y="92024"/>
                  <a:pt x="56255" y="92024"/>
                </a:cubicBezTo>
                <a:lnTo>
                  <a:pt x="56255" y="89967"/>
                </a:lnTo>
                <a:lnTo>
                  <a:pt x="60812" y="89967"/>
                </a:lnTo>
                <a:lnTo>
                  <a:pt x="60812" y="90814"/>
                </a:lnTo>
                <a:cubicBezTo>
                  <a:pt x="60892" y="90774"/>
                  <a:pt x="60973" y="90733"/>
                  <a:pt x="61054" y="90733"/>
                </a:cubicBezTo>
                <a:lnTo>
                  <a:pt x="61054" y="89967"/>
                </a:lnTo>
                <a:lnTo>
                  <a:pt x="63191" y="89967"/>
                </a:lnTo>
                <a:lnTo>
                  <a:pt x="63796" y="89725"/>
                </a:lnTo>
                <a:lnTo>
                  <a:pt x="61054" y="89725"/>
                </a:lnTo>
                <a:lnTo>
                  <a:pt x="61054" y="85168"/>
                </a:lnTo>
                <a:lnTo>
                  <a:pt x="65651" y="85168"/>
                </a:lnTo>
                <a:lnTo>
                  <a:pt x="65651" y="88959"/>
                </a:lnTo>
                <a:cubicBezTo>
                  <a:pt x="65731" y="88919"/>
                  <a:pt x="65812" y="88878"/>
                  <a:pt x="65893" y="88838"/>
                </a:cubicBezTo>
                <a:lnTo>
                  <a:pt x="65893" y="85168"/>
                </a:lnTo>
                <a:lnTo>
                  <a:pt x="70450" y="85168"/>
                </a:lnTo>
                <a:lnTo>
                  <a:pt x="70450" y="86419"/>
                </a:lnTo>
                <a:cubicBezTo>
                  <a:pt x="70530" y="86378"/>
                  <a:pt x="70611" y="86338"/>
                  <a:pt x="70691" y="86257"/>
                </a:cubicBezTo>
                <a:lnTo>
                  <a:pt x="70691" y="85168"/>
                </a:lnTo>
                <a:lnTo>
                  <a:pt x="72425" y="85168"/>
                </a:lnTo>
                <a:cubicBezTo>
                  <a:pt x="72546" y="85088"/>
                  <a:pt x="72667" y="85007"/>
                  <a:pt x="72788" y="84927"/>
                </a:cubicBezTo>
                <a:lnTo>
                  <a:pt x="70691" y="84927"/>
                </a:lnTo>
                <a:lnTo>
                  <a:pt x="70691" y="80329"/>
                </a:lnTo>
                <a:lnTo>
                  <a:pt x="75248" y="80329"/>
                </a:lnTo>
                <a:lnTo>
                  <a:pt x="75248" y="83072"/>
                </a:lnTo>
                <a:lnTo>
                  <a:pt x="75490" y="82910"/>
                </a:lnTo>
                <a:lnTo>
                  <a:pt x="75490" y="80329"/>
                </a:lnTo>
                <a:lnTo>
                  <a:pt x="78434" y="80329"/>
                </a:lnTo>
                <a:lnTo>
                  <a:pt x="78716" y="80087"/>
                </a:lnTo>
                <a:lnTo>
                  <a:pt x="75490" y="80087"/>
                </a:lnTo>
                <a:lnTo>
                  <a:pt x="75490" y="75531"/>
                </a:lnTo>
                <a:lnTo>
                  <a:pt x="80087" y="75531"/>
                </a:lnTo>
                <a:lnTo>
                  <a:pt x="80087" y="78716"/>
                </a:lnTo>
                <a:lnTo>
                  <a:pt x="80329" y="78474"/>
                </a:lnTo>
                <a:lnTo>
                  <a:pt x="80329" y="75531"/>
                </a:lnTo>
                <a:lnTo>
                  <a:pt x="82870" y="75531"/>
                </a:lnTo>
                <a:lnTo>
                  <a:pt x="83072" y="75289"/>
                </a:lnTo>
                <a:lnTo>
                  <a:pt x="80329" y="75289"/>
                </a:lnTo>
                <a:lnTo>
                  <a:pt x="80329" y="70732"/>
                </a:lnTo>
                <a:lnTo>
                  <a:pt x="84886" y="70732"/>
                </a:lnTo>
                <a:lnTo>
                  <a:pt x="84886" y="72829"/>
                </a:lnTo>
                <a:cubicBezTo>
                  <a:pt x="84967" y="72708"/>
                  <a:pt x="85048" y="72587"/>
                  <a:pt x="85128" y="72466"/>
                </a:cubicBezTo>
                <a:lnTo>
                  <a:pt x="85128" y="70732"/>
                </a:lnTo>
                <a:lnTo>
                  <a:pt x="86257" y="70732"/>
                </a:lnTo>
                <a:cubicBezTo>
                  <a:pt x="86298" y="70651"/>
                  <a:pt x="86338" y="70570"/>
                  <a:pt x="86378" y="70490"/>
                </a:cubicBezTo>
                <a:lnTo>
                  <a:pt x="85128" y="70490"/>
                </a:lnTo>
                <a:lnTo>
                  <a:pt x="85128" y="65893"/>
                </a:lnTo>
                <a:lnTo>
                  <a:pt x="88798" y="65893"/>
                </a:lnTo>
                <a:cubicBezTo>
                  <a:pt x="88838" y="65812"/>
                  <a:pt x="88879" y="65731"/>
                  <a:pt x="88919" y="65651"/>
                </a:cubicBezTo>
                <a:lnTo>
                  <a:pt x="85128" y="65651"/>
                </a:lnTo>
                <a:lnTo>
                  <a:pt x="85128" y="61094"/>
                </a:lnTo>
                <a:lnTo>
                  <a:pt x="89685" y="61094"/>
                </a:lnTo>
                <a:close/>
                <a:moveTo>
                  <a:pt x="85128" y="32180"/>
                </a:moveTo>
                <a:lnTo>
                  <a:pt x="89685" y="32180"/>
                </a:lnTo>
                <a:lnTo>
                  <a:pt x="89685" y="36777"/>
                </a:lnTo>
                <a:lnTo>
                  <a:pt x="85128" y="36777"/>
                </a:lnTo>
                <a:close/>
                <a:moveTo>
                  <a:pt x="85128" y="37019"/>
                </a:moveTo>
                <a:lnTo>
                  <a:pt x="89685" y="37019"/>
                </a:lnTo>
                <a:lnTo>
                  <a:pt x="89685" y="41576"/>
                </a:lnTo>
                <a:lnTo>
                  <a:pt x="85128" y="41576"/>
                </a:lnTo>
                <a:close/>
                <a:moveTo>
                  <a:pt x="85128" y="41818"/>
                </a:moveTo>
                <a:lnTo>
                  <a:pt x="89685" y="41818"/>
                </a:lnTo>
                <a:lnTo>
                  <a:pt x="89685" y="46375"/>
                </a:lnTo>
                <a:lnTo>
                  <a:pt x="85128" y="46375"/>
                </a:lnTo>
                <a:close/>
                <a:moveTo>
                  <a:pt x="85128" y="46617"/>
                </a:moveTo>
                <a:lnTo>
                  <a:pt x="89685" y="46617"/>
                </a:lnTo>
                <a:lnTo>
                  <a:pt x="89685" y="51214"/>
                </a:lnTo>
                <a:lnTo>
                  <a:pt x="85128" y="51214"/>
                </a:lnTo>
                <a:close/>
                <a:moveTo>
                  <a:pt x="85128" y="51456"/>
                </a:moveTo>
                <a:lnTo>
                  <a:pt x="89685" y="51456"/>
                </a:lnTo>
                <a:lnTo>
                  <a:pt x="89685" y="56013"/>
                </a:lnTo>
                <a:lnTo>
                  <a:pt x="85128" y="56013"/>
                </a:lnTo>
                <a:close/>
                <a:moveTo>
                  <a:pt x="85128" y="56255"/>
                </a:moveTo>
                <a:lnTo>
                  <a:pt x="89685" y="56255"/>
                </a:lnTo>
                <a:lnTo>
                  <a:pt x="89685" y="60812"/>
                </a:lnTo>
                <a:lnTo>
                  <a:pt x="85128" y="60812"/>
                </a:lnTo>
                <a:close/>
                <a:moveTo>
                  <a:pt x="7904" y="60812"/>
                </a:moveTo>
                <a:lnTo>
                  <a:pt x="3347" y="60812"/>
                </a:lnTo>
                <a:lnTo>
                  <a:pt x="3347" y="56255"/>
                </a:lnTo>
                <a:lnTo>
                  <a:pt x="7904" y="56255"/>
                </a:lnTo>
                <a:close/>
                <a:moveTo>
                  <a:pt x="7904" y="56013"/>
                </a:moveTo>
                <a:lnTo>
                  <a:pt x="3347" y="56013"/>
                </a:lnTo>
                <a:lnTo>
                  <a:pt x="3347" y="51456"/>
                </a:lnTo>
                <a:lnTo>
                  <a:pt x="7904" y="51456"/>
                </a:lnTo>
                <a:close/>
                <a:moveTo>
                  <a:pt x="7904" y="51214"/>
                </a:moveTo>
                <a:lnTo>
                  <a:pt x="3347" y="51214"/>
                </a:lnTo>
                <a:lnTo>
                  <a:pt x="3347" y="46617"/>
                </a:lnTo>
                <a:lnTo>
                  <a:pt x="7904" y="46617"/>
                </a:lnTo>
                <a:close/>
                <a:moveTo>
                  <a:pt x="7904" y="46375"/>
                </a:moveTo>
                <a:lnTo>
                  <a:pt x="3347" y="46375"/>
                </a:lnTo>
                <a:lnTo>
                  <a:pt x="3347" y="41818"/>
                </a:lnTo>
                <a:lnTo>
                  <a:pt x="7904" y="41818"/>
                </a:lnTo>
                <a:close/>
                <a:moveTo>
                  <a:pt x="7904" y="41576"/>
                </a:moveTo>
                <a:lnTo>
                  <a:pt x="3347" y="41576"/>
                </a:lnTo>
                <a:lnTo>
                  <a:pt x="3347" y="37019"/>
                </a:lnTo>
                <a:lnTo>
                  <a:pt x="7904" y="37019"/>
                </a:lnTo>
                <a:close/>
                <a:moveTo>
                  <a:pt x="7904" y="36777"/>
                </a:moveTo>
                <a:lnTo>
                  <a:pt x="3347" y="36777"/>
                </a:lnTo>
                <a:lnTo>
                  <a:pt x="3347" y="32180"/>
                </a:lnTo>
                <a:lnTo>
                  <a:pt x="7904" y="32180"/>
                </a:lnTo>
                <a:close/>
                <a:moveTo>
                  <a:pt x="12703" y="70449"/>
                </a:moveTo>
                <a:lnTo>
                  <a:pt x="8146" y="70449"/>
                </a:lnTo>
                <a:lnTo>
                  <a:pt x="8146" y="65893"/>
                </a:lnTo>
                <a:lnTo>
                  <a:pt x="12703" y="65893"/>
                </a:lnTo>
                <a:close/>
                <a:moveTo>
                  <a:pt x="12703" y="65610"/>
                </a:moveTo>
                <a:lnTo>
                  <a:pt x="8146" y="65610"/>
                </a:lnTo>
                <a:lnTo>
                  <a:pt x="8146" y="61054"/>
                </a:lnTo>
                <a:lnTo>
                  <a:pt x="12703" y="61054"/>
                </a:lnTo>
                <a:close/>
                <a:moveTo>
                  <a:pt x="12703" y="60812"/>
                </a:moveTo>
                <a:lnTo>
                  <a:pt x="8146" y="60812"/>
                </a:lnTo>
                <a:lnTo>
                  <a:pt x="8146" y="56255"/>
                </a:lnTo>
                <a:lnTo>
                  <a:pt x="12703" y="56255"/>
                </a:lnTo>
                <a:close/>
                <a:moveTo>
                  <a:pt x="12703" y="56013"/>
                </a:moveTo>
                <a:lnTo>
                  <a:pt x="8146" y="56013"/>
                </a:lnTo>
                <a:lnTo>
                  <a:pt x="8146" y="51456"/>
                </a:lnTo>
                <a:lnTo>
                  <a:pt x="12703" y="51456"/>
                </a:lnTo>
                <a:close/>
                <a:moveTo>
                  <a:pt x="12703" y="51174"/>
                </a:moveTo>
                <a:lnTo>
                  <a:pt x="8146" y="51174"/>
                </a:lnTo>
                <a:lnTo>
                  <a:pt x="8146" y="46617"/>
                </a:lnTo>
                <a:lnTo>
                  <a:pt x="12703" y="46617"/>
                </a:lnTo>
                <a:close/>
                <a:moveTo>
                  <a:pt x="12703" y="46375"/>
                </a:moveTo>
                <a:lnTo>
                  <a:pt x="8146" y="46375"/>
                </a:lnTo>
                <a:lnTo>
                  <a:pt x="8146" y="41818"/>
                </a:lnTo>
                <a:lnTo>
                  <a:pt x="12703" y="41818"/>
                </a:lnTo>
                <a:close/>
                <a:moveTo>
                  <a:pt x="12703" y="41576"/>
                </a:moveTo>
                <a:lnTo>
                  <a:pt x="8146" y="41576"/>
                </a:lnTo>
                <a:lnTo>
                  <a:pt x="8146" y="36979"/>
                </a:lnTo>
                <a:lnTo>
                  <a:pt x="12703" y="36979"/>
                </a:lnTo>
                <a:close/>
                <a:moveTo>
                  <a:pt x="12703" y="36737"/>
                </a:moveTo>
                <a:lnTo>
                  <a:pt x="8146" y="36737"/>
                </a:lnTo>
                <a:lnTo>
                  <a:pt x="8146" y="32180"/>
                </a:lnTo>
                <a:lnTo>
                  <a:pt x="12703" y="32180"/>
                </a:lnTo>
                <a:close/>
                <a:moveTo>
                  <a:pt x="12703" y="31938"/>
                </a:moveTo>
                <a:lnTo>
                  <a:pt x="8146" y="31938"/>
                </a:lnTo>
                <a:lnTo>
                  <a:pt x="8146" y="27381"/>
                </a:lnTo>
                <a:lnTo>
                  <a:pt x="12703" y="27381"/>
                </a:lnTo>
                <a:close/>
                <a:moveTo>
                  <a:pt x="12703" y="27139"/>
                </a:moveTo>
                <a:lnTo>
                  <a:pt x="8146" y="27139"/>
                </a:lnTo>
                <a:lnTo>
                  <a:pt x="8146" y="22542"/>
                </a:lnTo>
                <a:lnTo>
                  <a:pt x="12703" y="22542"/>
                </a:lnTo>
                <a:close/>
                <a:moveTo>
                  <a:pt x="17542" y="75248"/>
                </a:moveTo>
                <a:lnTo>
                  <a:pt x="12945" y="75248"/>
                </a:lnTo>
                <a:lnTo>
                  <a:pt x="12945" y="70651"/>
                </a:lnTo>
                <a:lnTo>
                  <a:pt x="17542" y="70651"/>
                </a:lnTo>
                <a:close/>
                <a:moveTo>
                  <a:pt x="17542" y="70449"/>
                </a:moveTo>
                <a:lnTo>
                  <a:pt x="12945" y="70449"/>
                </a:lnTo>
                <a:lnTo>
                  <a:pt x="12945" y="65852"/>
                </a:lnTo>
                <a:lnTo>
                  <a:pt x="17542" y="65852"/>
                </a:lnTo>
                <a:close/>
                <a:moveTo>
                  <a:pt x="17542" y="65610"/>
                </a:moveTo>
                <a:lnTo>
                  <a:pt x="12945" y="65610"/>
                </a:lnTo>
                <a:lnTo>
                  <a:pt x="12945" y="61054"/>
                </a:lnTo>
                <a:lnTo>
                  <a:pt x="17542" y="61054"/>
                </a:lnTo>
                <a:close/>
                <a:moveTo>
                  <a:pt x="17542" y="60812"/>
                </a:moveTo>
                <a:lnTo>
                  <a:pt x="12945" y="60812"/>
                </a:lnTo>
                <a:lnTo>
                  <a:pt x="12945" y="56214"/>
                </a:lnTo>
                <a:lnTo>
                  <a:pt x="17542" y="56214"/>
                </a:lnTo>
                <a:close/>
                <a:moveTo>
                  <a:pt x="17542" y="55972"/>
                </a:moveTo>
                <a:lnTo>
                  <a:pt x="12945" y="55972"/>
                </a:lnTo>
                <a:lnTo>
                  <a:pt x="12945" y="51416"/>
                </a:lnTo>
                <a:lnTo>
                  <a:pt x="17542" y="51416"/>
                </a:lnTo>
                <a:close/>
                <a:moveTo>
                  <a:pt x="17542" y="51174"/>
                </a:moveTo>
                <a:lnTo>
                  <a:pt x="12945" y="51174"/>
                </a:lnTo>
                <a:lnTo>
                  <a:pt x="12945" y="46617"/>
                </a:lnTo>
                <a:lnTo>
                  <a:pt x="17542" y="46617"/>
                </a:lnTo>
                <a:close/>
                <a:moveTo>
                  <a:pt x="17542" y="46375"/>
                </a:moveTo>
                <a:lnTo>
                  <a:pt x="12945" y="46375"/>
                </a:lnTo>
                <a:lnTo>
                  <a:pt x="12945" y="41778"/>
                </a:lnTo>
                <a:lnTo>
                  <a:pt x="17542" y="41778"/>
                </a:lnTo>
                <a:close/>
                <a:moveTo>
                  <a:pt x="17542" y="41536"/>
                </a:moveTo>
                <a:lnTo>
                  <a:pt x="12945" y="41536"/>
                </a:lnTo>
                <a:lnTo>
                  <a:pt x="12945" y="36979"/>
                </a:lnTo>
                <a:lnTo>
                  <a:pt x="17542" y="36979"/>
                </a:lnTo>
                <a:close/>
                <a:moveTo>
                  <a:pt x="17542" y="36737"/>
                </a:moveTo>
                <a:lnTo>
                  <a:pt x="12945" y="36737"/>
                </a:lnTo>
                <a:lnTo>
                  <a:pt x="12945" y="32180"/>
                </a:lnTo>
                <a:lnTo>
                  <a:pt x="17542" y="32180"/>
                </a:lnTo>
                <a:close/>
                <a:moveTo>
                  <a:pt x="17542" y="31938"/>
                </a:moveTo>
                <a:lnTo>
                  <a:pt x="12945" y="31938"/>
                </a:lnTo>
                <a:lnTo>
                  <a:pt x="12945" y="27341"/>
                </a:lnTo>
                <a:lnTo>
                  <a:pt x="17542" y="27341"/>
                </a:lnTo>
                <a:close/>
                <a:moveTo>
                  <a:pt x="17542" y="27099"/>
                </a:moveTo>
                <a:lnTo>
                  <a:pt x="12945" y="27099"/>
                </a:lnTo>
                <a:lnTo>
                  <a:pt x="12945" y="22542"/>
                </a:lnTo>
                <a:lnTo>
                  <a:pt x="17542" y="22542"/>
                </a:lnTo>
                <a:close/>
                <a:moveTo>
                  <a:pt x="17542" y="22300"/>
                </a:moveTo>
                <a:lnTo>
                  <a:pt x="12945" y="22300"/>
                </a:lnTo>
                <a:lnTo>
                  <a:pt x="12945" y="17743"/>
                </a:lnTo>
                <a:lnTo>
                  <a:pt x="17542" y="17743"/>
                </a:lnTo>
                <a:close/>
                <a:moveTo>
                  <a:pt x="22341" y="80047"/>
                </a:moveTo>
                <a:lnTo>
                  <a:pt x="17784" y="80047"/>
                </a:lnTo>
                <a:lnTo>
                  <a:pt x="17784" y="75450"/>
                </a:lnTo>
                <a:lnTo>
                  <a:pt x="22341" y="75450"/>
                </a:lnTo>
                <a:close/>
                <a:moveTo>
                  <a:pt x="22341" y="75208"/>
                </a:moveTo>
                <a:lnTo>
                  <a:pt x="17784" y="75208"/>
                </a:lnTo>
                <a:lnTo>
                  <a:pt x="17784" y="70651"/>
                </a:lnTo>
                <a:lnTo>
                  <a:pt x="22341" y="70651"/>
                </a:lnTo>
                <a:close/>
                <a:moveTo>
                  <a:pt x="22341" y="70409"/>
                </a:moveTo>
                <a:lnTo>
                  <a:pt x="17784" y="70409"/>
                </a:lnTo>
                <a:lnTo>
                  <a:pt x="17784" y="65852"/>
                </a:lnTo>
                <a:lnTo>
                  <a:pt x="22341" y="65852"/>
                </a:lnTo>
                <a:close/>
                <a:moveTo>
                  <a:pt x="22341" y="65610"/>
                </a:moveTo>
                <a:lnTo>
                  <a:pt x="17784" y="65610"/>
                </a:lnTo>
                <a:lnTo>
                  <a:pt x="17784" y="61013"/>
                </a:lnTo>
                <a:lnTo>
                  <a:pt x="22341" y="61013"/>
                </a:lnTo>
                <a:close/>
                <a:moveTo>
                  <a:pt x="22341" y="60771"/>
                </a:moveTo>
                <a:lnTo>
                  <a:pt x="17784" y="60771"/>
                </a:lnTo>
                <a:lnTo>
                  <a:pt x="17784" y="56214"/>
                </a:lnTo>
                <a:lnTo>
                  <a:pt x="22341" y="56214"/>
                </a:lnTo>
                <a:close/>
                <a:moveTo>
                  <a:pt x="22341" y="55972"/>
                </a:moveTo>
                <a:lnTo>
                  <a:pt x="17784" y="55972"/>
                </a:lnTo>
                <a:lnTo>
                  <a:pt x="17784" y="51416"/>
                </a:lnTo>
                <a:lnTo>
                  <a:pt x="22341" y="51416"/>
                </a:lnTo>
                <a:close/>
                <a:moveTo>
                  <a:pt x="22341" y="51174"/>
                </a:moveTo>
                <a:lnTo>
                  <a:pt x="17784" y="51174"/>
                </a:lnTo>
                <a:lnTo>
                  <a:pt x="17784" y="46577"/>
                </a:lnTo>
                <a:lnTo>
                  <a:pt x="22341" y="46577"/>
                </a:lnTo>
                <a:close/>
                <a:moveTo>
                  <a:pt x="22341" y="46335"/>
                </a:moveTo>
                <a:lnTo>
                  <a:pt x="17784" y="46335"/>
                </a:lnTo>
                <a:lnTo>
                  <a:pt x="17784" y="41778"/>
                </a:lnTo>
                <a:lnTo>
                  <a:pt x="22341" y="41778"/>
                </a:lnTo>
                <a:close/>
                <a:moveTo>
                  <a:pt x="22341" y="41536"/>
                </a:moveTo>
                <a:lnTo>
                  <a:pt x="17784" y="41536"/>
                </a:lnTo>
                <a:lnTo>
                  <a:pt x="17784" y="36939"/>
                </a:lnTo>
                <a:lnTo>
                  <a:pt x="22341" y="36939"/>
                </a:lnTo>
                <a:close/>
                <a:moveTo>
                  <a:pt x="22341" y="36737"/>
                </a:moveTo>
                <a:lnTo>
                  <a:pt x="17784" y="36737"/>
                </a:lnTo>
                <a:lnTo>
                  <a:pt x="17784" y="32140"/>
                </a:lnTo>
                <a:lnTo>
                  <a:pt x="22341" y="32140"/>
                </a:lnTo>
                <a:close/>
                <a:moveTo>
                  <a:pt x="22341" y="31898"/>
                </a:moveTo>
                <a:lnTo>
                  <a:pt x="17784" y="31898"/>
                </a:lnTo>
                <a:lnTo>
                  <a:pt x="17784" y="27341"/>
                </a:lnTo>
                <a:lnTo>
                  <a:pt x="22341" y="27341"/>
                </a:lnTo>
                <a:close/>
                <a:moveTo>
                  <a:pt x="22341" y="27099"/>
                </a:moveTo>
                <a:lnTo>
                  <a:pt x="17784" y="27099"/>
                </a:lnTo>
                <a:lnTo>
                  <a:pt x="17784" y="22502"/>
                </a:lnTo>
                <a:lnTo>
                  <a:pt x="22341" y="22502"/>
                </a:lnTo>
                <a:close/>
                <a:moveTo>
                  <a:pt x="22341" y="22260"/>
                </a:moveTo>
                <a:lnTo>
                  <a:pt x="17784" y="22260"/>
                </a:lnTo>
                <a:lnTo>
                  <a:pt x="17784" y="17703"/>
                </a:lnTo>
                <a:lnTo>
                  <a:pt x="22341" y="17703"/>
                </a:lnTo>
                <a:close/>
                <a:moveTo>
                  <a:pt x="22341" y="17461"/>
                </a:moveTo>
                <a:lnTo>
                  <a:pt x="17784" y="17461"/>
                </a:lnTo>
                <a:lnTo>
                  <a:pt x="17784" y="12904"/>
                </a:lnTo>
                <a:lnTo>
                  <a:pt x="22341" y="12904"/>
                </a:lnTo>
                <a:close/>
                <a:moveTo>
                  <a:pt x="27139" y="84846"/>
                </a:moveTo>
                <a:lnTo>
                  <a:pt x="22583" y="84846"/>
                </a:lnTo>
                <a:lnTo>
                  <a:pt x="22583" y="80249"/>
                </a:lnTo>
                <a:lnTo>
                  <a:pt x="27139" y="80249"/>
                </a:lnTo>
                <a:close/>
                <a:moveTo>
                  <a:pt x="27139" y="80007"/>
                </a:moveTo>
                <a:lnTo>
                  <a:pt x="22583" y="80007"/>
                </a:lnTo>
                <a:lnTo>
                  <a:pt x="22583" y="75450"/>
                </a:lnTo>
                <a:lnTo>
                  <a:pt x="27139" y="75450"/>
                </a:lnTo>
                <a:close/>
                <a:moveTo>
                  <a:pt x="27139" y="75208"/>
                </a:moveTo>
                <a:lnTo>
                  <a:pt x="22583" y="75208"/>
                </a:lnTo>
                <a:lnTo>
                  <a:pt x="22583" y="70611"/>
                </a:lnTo>
                <a:lnTo>
                  <a:pt x="27139" y="70611"/>
                </a:lnTo>
                <a:close/>
                <a:moveTo>
                  <a:pt x="27139" y="70369"/>
                </a:moveTo>
                <a:lnTo>
                  <a:pt x="22583" y="70369"/>
                </a:lnTo>
                <a:lnTo>
                  <a:pt x="22583" y="65812"/>
                </a:lnTo>
                <a:lnTo>
                  <a:pt x="27139" y="65812"/>
                </a:lnTo>
                <a:close/>
                <a:moveTo>
                  <a:pt x="27139" y="65570"/>
                </a:moveTo>
                <a:lnTo>
                  <a:pt x="22583" y="65570"/>
                </a:lnTo>
                <a:lnTo>
                  <a:pt x="22583" y="61013"/>
                </a:lnTo>
                <a:lnTo>
                  <a:pt x="27139" y="61013"/>
                </a:lnTo>
                <a:close/>
                <a:moveTo>
                  <a:pt x="27139" y="60771"/>
                </a:moveTo>
                <a:lnTo>
                  <a:pt x="22583" y="60771"/>
                </a:lnTo>
                <a:lnTo>
                  <a:pt x="22583" y="56174"/>
                </a:lnTo>
                <a:lnTo>
                  <a:pt x="27139" y="56174"/>
                </a:lnTo>
                <a:close/>
                <a:moveTo>
                  <a:pt x="27139" y="55932"/>
                </a:moveTo>
                <a:lnTo>
                  <a:pt x="22583" y="55932"/>
                </a:lnTo>
                <a:lnTo>
                  <a:pt x="22583" y="51375"/>
                </a:lnTo>
                <a:lnTo>
                  <a:pt x="27139" y="51375"/>
                </a:lnTo>
                <a:close/>
                <a:moveTo>
                  <a:pt x="27139" y="51133"/>
                </a:moveTo>
                <a:lnTo>
                  <a:pt x="22583" y="51133"/>
                </a:lnTo>
                <a:lnTo>
                  <a:pt x="22583" y="46577"/>
                </a:lnTo>
                <a:lnTo>
                  <a:pt x="27139" y="46577"/>
                </a:lnTo>
                <a:close/>
                <a:moveTo>
                  <a:pt x="27139" y="46335"/>
                </a:moveTo>
                <a:lnTo>
                  <a:pt x="22583" y="46335"/>
                </a:lnTo>
                <a:lnTo>
                  <a:pt x="22583" y="41737"/>
                </a:lnTo>
                <a:lnTo>
                  <a:pt x="27139" y="41737"/>
                </a:lnTo>
                <a:close/>
                <a:moveTo>
                  <a:pt x="27139" y="41495"/>
                </a:moveTo>
                <a:lnTo>
                  <a:pt x="22583" y="41495"/>
                </a:lnTo>
                <a:lnTo>
                  <a:pt x="22583" y="36939"/>
                </a:lnTo>
                <a:lnTo>
                  <a:pt x="27139" y="36939"/>
                </a:lnTo>
                <a:close/>
                <a:moveTo>
                  <a:pt x="27139" y="36697"/>
                </a:moveTo>
                <a:lnTo>
                  <a:pt x="22583" y="36697"/>
                </a:lnTo>
                <a:lnTo>
                  <a:pt x="22583" y="32140"/>
                </a:lnTo>
                <a:lnTo>
                  <a:pt x="27139" y="32140"/>
                </a:lnTo>
                <a:close/>
                <a:moveTo>
                  <a:pt x="27139" y="31898"/>
                </a:moveTo>
                <a:lnTo>
                  <a:pt x="22583" y="31898"/>
                </a:lnTo>
                <a:lnTo>
                  <a:pt x="22583" y="27301"/>
                </a:lnTo>
                <a:lnTo>
                  <a:pt x="27139" y="27301"/>
                </a:lnTo>
                <a:close/>
                <a:moveTo>
                  <a:pt x="27139" y="27059"/>
                </a:moveTo>
                <a:lnTo>
                  <a:pt x="22583" y="27059"/>
                </a:lnTo>
                <a:lnTo>
                  <a:pt x="22583" y="22502"/>
                </a:lnTo>
                <a:lnTo>
                  <a:pt x="27139" y="22502"/>
                </a:lnTo>
                <a:close/>
                <a:moveTo>
                  <a:pt x="27139" y="22260"/>
                </a:moveTo>
                <a:lnTo>
                  <a:pt x="22583" y="22260"/>
                </a:lnTo>
                <a:lnTo>
                  <a:pt x="22583" y="17703"/>
                </a:lnTo>
                <a:lnTo>
                  <a:pt x="27139" y="17703"/>
                </a:lnTo>
                <a:close/>
                <a:moveTo>
                  <a:pt x="27139" y="17461"/>
                </a:moveTo>
                <a:lnTo>
                  <a:pt x="22583" y="17461"/>
                </a:lnTo>
                <a:lnTo>
                  <a:pt x="22583" y="12864"/>
                </a:lnTo>
                <a:lnTo>
                  <a:pt x="27139" y="12864"/>
                </a:lnTo>
                <a:close/>
                <a:moveTo>
                  <a:pt x="27139" y="12622"/>
                </a:moveTo>
                <a:lnTo>
                  <a:pt x="22583" y="12622"/>
                </a:lnTo>
                <a:lnTo>
                  <a:pt x="22583" y="8065"/>
                </a:lnTo>
                <a:lnTo>
                  <a:pt x="27139" y="8065"/>
                </a:lnTo>
                <a:close/>
                <a:moveTo>
                  <a:pt x="31979" y="84806"/>
                </a:moveTo>
                <a:lnTo>
                  <a:pt x="27381" y="84806"/>
                </a:lnTo>
                <a:lnTo>
                  <a:pt x="27381" y="80249"/>
                </a:lnTo>
                <a:lnTo>
                  <a:pt x="31979" y="80249"/>
                </a:lnTo>
                <a:close/>
                <a:moveTo>
                  <a:pt x="31979" y="80007"/>
                </a:moveTo>
                <a:lnTo>
                  <a:pt x="27381" y="80007"/>
                </a:lnTo>
                <a:lnTo>
                  <a:pt x="27381" y="75410"/>
                </a:lnTo>
                <a:lnTo>
                  <a:pt x="31979" y="75410"/>
                </a:lnTo>
                <a:close/>
                <a:moveTo>
                  <a:pt x="31979" y="75168"/>
                </a:moveTo>
                <a:lnTo>
                  <a:pt x="27381" y="75168"/>
                </a:lnTo>
                <a:lnTo>
                  <a:pt x="27381" y="70611"/>
                </a:lnTo>
                <a:lnTo>
                  <a:pt x="31979" y="70611"/>
                </a:lnTo>
                <a:close/>
                <a:moveTo>
                  <a:pt x="31979" y="70369"/>
                </a:moveTo>
                <a:lnTo>
                  <a:pt x="27381" y="70369"/>
                </a:lnTo>
                <a:lnTo>
                  <a:pt x="27381" y="65812"/>
                </a:lnTo>
                <a:lnTo>
                  <a:pt x="31979" y="65812"/>
                </a:lnTo>
                <a:close/>
                <a:moveTo>
                  <a:pt x="31979" y="65570"/>
                </a:moveTo>
                <a:lnTo>
                  <a:pt x="27381" y="65570"/>
                </a:lnTo>
                <a:lnTo>
                  <a:pt x="27381" y="60973"/>
                </a:lnTo>
                <a:lnTo>
                  <a:pt x="31979" y="60973"/>
                </a:lnTo>
                <a:close/>
                <a:moveTo>
                  <a:pt x="31979" y="60731"/>
                </a:moveTo>
                <a:lnTo>
                  <a:pt x="27381" y="60731"/>
                </a:lnTo>
                <a:lnTo>
                  <a:pt x="27381" y="56174"/>
                </a:lnTo>
                <a:lnTo>
                  <a:pt x="31979" y="56174"/>
                </a:lnTo>
                <a:close/>
                <a:moveTo>
                  <a:pt x="31979" y="55932"/>
                </a:moveTo>
                <a:lnTo>
                  <a:pt x="27381" y="55932"/>
                </a:lnTo>
                <a:lnTo>
                  <a:pt x="27381" y="51375"/>
                </a:lnTo>
                <a:lnTo>
                  <a:pt x="31979" y="51375"/>
                </a:lnTo>
                <a:close/>
                <a:moveTo>
                  <a:pt x="31979" y="51133"/>
                </a:moveTo>
                <a:lnTo>
                  <a:pt x="27381" y="51133"/>
                </a:lnTo>
                <a:lnTo>
                  <a:pt x="27381" y="46536"/>
                </a:lnTo>
                <a:lnTo>
                  <a:pt x="31979" y="46536"/>
                </a:lnTo>
                <a:close/>
                <a:moveTo>
                  <a:pt x="31979" y="46294"/>
                </a:moveTo>
                <a:lnTo>
                  <a:pt x="27381" y="46294"/>
                </a:lnTo>
                <a:lnTo>
                  <a:pt x="27381" y="41737"/>
                </a:lnTo>
                <a:lnTo>
                  <a:pt x="31979" y="41737"/>
                </a:lnTo>
                <a:close/>
                <a:moveTo>
                  <a:pt x="31979" y="41495"/>
                </a:moveTo>
                <a:lnTo>
                  <a:pt x="27381" y="41495"/>
                </a:lnTo>
                <a:lnTo>
                  <a:pt x="27381" y="36898"/>
                </a:lnTo>
                <a:lnTo>
                  <a:pt x="31979" y="36898"/>
                </a:lnTo>
                <a:close/>
                <a:moveTo>
                  <a:pt x="31979" y="36656"/>
                </a:moveTo>
                <a:lnTo>
                  <a:pt x="27381" y="36656"/>
                </a:lnTo>
                <a:lnTo>
                  <a:pt x="27381" y="32099"/>
                </a:lnTo>
                <a:lnTo>
                  <a:pt x="31979" y="32099"/>
                </a:lnTo>
                <a:close/>
                <a:moveTo>
                  <a:pt x="31979" y="31858"/>
                </a:moveTo>
                <a:lnTo>
                  <a:pt x="27381" y="31858"/>
                </a:lnTo>
                <a:lnTo>
                  <a:pt x="27381" y="27301"/>
                </a:lnTo>
                <a:lnTo>
                  <a:pt x="31979" y="27301"/>
                </a:lnTo>
                <a:close/>
                <a:moveTo>
                  <a:pt x="31979" y="27059"/>
                </a:moveTo>
                <a:lnTo>
                  <a:pt x="27381" y="27059"/>
                </a:lnTo>
                <a:lnTo>
                  <a:pt x="27381" y="22462"/>
                </a:lnTo>
                <a:lnTo>
                  <a:pt x="31979" y="22462"/>
                </a:lnTo>
                <a:close/>
                <a:moveTo>
                  <a:pt x="31979" y="22220"/>
                </a:moveTo>
                <a:lnTo>
                  <a:pt x="27381" y="22220"/>
                </a:lnTo>
                <a:lnTo>
                  <a:pt x="27381" y="17663"/>
                </a:lnTo>
                <a:lnTo>
                  <a:pt x="31979" y="17663"/>
                </a:lnTo>
                <a:close/>
                <a:moveTo>
                  <a:pt x="31979" y="17421"/>
                </a:moveTo>
                <a:lnTo>
                  <a:pt x="27381" y="17421"/>
                </a:lnTo>
                <a:lnTo>
                  <a:pt x="27381" y="12864"/>
                </a:lnTo>
                <a:lnTo>
                  <a:pt x="31979" y="12864"/>
                </a:lnTo>
                <a:close/>
                <a:moveTo>
                  <a:pt x="31979" y="12622"/>
                </a:moveTo>
                <a:lnTo>
                  <a:pt x="27381" y="12622"/>
                </a:lnTo>
                <a:lnTo>
                  <a:pt x="27381" y="8025"/>
                </a:lnTo>
                <a:lnTo>
                  <a:pt x="31979" y="8025"/>
                </a:lnTo>
                <a:close/>
                <a:moveTo>
                  <a:pt x="36777" y="89604"/>
                </a:moveTo>
                <a:lnTo>
                  <a:pt x="32220" y="89604"/>
                </a:lnTo>
                <a:lnTo>
                  <a:pt x="32220" y="85007"/>
                </a:lnTo>
                <a:lnTo>
                  <a:pt x="36777" y="85007"/>
                </a:lnTo>
                <a:close/>
                <a:moveTo>
                  <a:pt x="36777" y="84765"/>
                </a:moveTo>
                <a:lnTo>
                  <a:pt x="32220" y="84765"/>
                </a:lnTo>
                <a:lnTo>
                  <a:pt x="32220" y="80208"/>
                </a:lnTo>
                <a:lnTo>
                  <a:pt x="36777" y="80208"/>
                </a:lnTo>
                <a:close/>
                <a:moveTo>
                  <a:pt x="36777" y="79966"/>
                </a:moveTo>
                <a:lnTo>
                  <a:pt x="32220" y="79966"/>
                </a:lnTo>
                <a:lnTo>
                  <a:pt x="32220" y="75410"/>
                </a:lnTo>
                <a:lnTo>
                  <a:pt x="36777" y="75410"/>
                </a:lnTo>
                <a:close/>
                <a:moveTo>
                  <a:pt x="36777" y="75168"/>
                </a:moveTo>
                <a:lnTo>
                  <a:pt x="32220" y="75168"/>
                </a:lnTo>
                <a:lnTo>
                  <a:pt x="32220" y="70570"/>
                </a:lnTo>
                <a:lnTo>
                  <a:pt x="36777" y="70570"/>
                </a:lnTo>
                <a:close/>
                <a:moveTo>
                  <a:pt x="36777" y="70329"/>
                </a:moveTo>
                <a:lnTo>
                  <a:pt x="32220" y="70329"/>
                </a:lnTo>
                <a:lnTo>
                  <a:pt x="32220" y="65772"/>
                </a:lnTo>
                <a:lnTo>
                  <a:pt x="36777" y="65772"/>
                </a:lnTo>
                <a:close/>
                <a:moveTo>
                  <a:pt x="36777" y="65530"/>
                </a:moveTo>
                <a:lnTo>
                  <a:pt x="32220" y="65530"/>
                </a:lnTo>
                <a:lnTo>
                  <a:pt x="32220" y="60973"/>
                </a:lnTo>
                <a:lnTo>
                  <a:pt x="36777" y="60973"/>
                </a:lnTo>
                <a:close/>
                <a:moveTo>
                  <a:pt x="36777" y="60731"/>
                </a:moveTo>
                <a:lnTo>
                  <a:pt x="32220" y="60731"/>
                </a:lnTo>
                <a:lnTo>
                  <a:pt x="32220" y="56134"/>
                </a:lnTo>
                <a:lnTo>
                  <a:pt x="36777" y="56134"/>
                </a:lnTo>
                <a:close/>
                <a:moveTo>
                  <a:pt x="36777" y="55892"/>
                </a:moveTo>
                <a:lnTo>
                  <a:pt x="32220" y="55892"/>
                </a:lnTo>
                <a:lnTo>
                  <a:pt x="32220" y="51335"/>
                </a:lnTo>
                <a:lnTo>
                  <a:pt x="36777" y="51335"/>
                </a:lnTo>
                <a:close/>
                <a:moveTo>
                  <a:pt x="36777" y="51093"/>
                </a:moveTo>
                <a:lnTo>
                  <a:pt x="32220" y="51093"/>
                </a:lnTo>
                <a:lnTo>
                  <a:pt x="32220" y="46536"/>
                </a:lnTo>
                <a:lnTo>
                  <a:pt x="36777" y="46536"/>
                </a:lnTo>
                <a:close/>
                <a:moveTo>
                  <a:pt x="36777" y="46294"/>
                </a:moveTo>
                <a:lnTo>
                  <a:pt x="32220" y="46294"/>
                </a:lnTo>
                <a:lnTo>
                  <a:pt x="32220" y="41697"/>
                </a:lnTo>
                <a:lnTo>
                  <a:pt x="36777" y="41697"/>
                </a:lnTo>
                <a:close/>
                <a:moveTo>
                  <a:pt x="36777" y="41455"/>
                </a:moveTo>
                <a:lnTo>
                  <a:pt x="32220" y="41455"/>
                </a:lnTo>
                <a:lnTo>
                  <a:pt x="32220" y="36898"/>
                </a:lnTo>
                <a:lnTo>
                  <a:pt x="36777" y="36898"/>
                </a:lnTo>
                <a:close/>
                <a:moveTo>
                  <a:pt x="36777" y="36656"/>
                </a:moveTo>
                <a:lnTo>
                  <a:pt x="32220" y="36656"/>
                </a:lnTo>
                <a:lnTo>
                  <a:pt x="32220" y="32059"/>
                </a:lnTo>
                <a:lnTo>
                  <a:pt x="36777" y="32059"/>
                </a:lnTo>
                <a:close/>
                <a:moveTo>
                  <a:pt x="36777" y="31817"/>
                </a:moveTo>
                <a:lnTo>
                  <a:pt x="32220" y="31817"/>
                </a:lnTo>
                <a:lnTo>
                  <a:pt x="32220" y="27260"/>
                </a:lnTo>
                <a:lnTo>
                  <a:pt x="36777" y="27260"/>
                </a:lnTo>
                <a:close/>
                <a:moveTo>
                  <a:pt x="36777" y="27018"/>
                </a:moveTo>
                <a:lnTo>
                  <a:pt x="32220" y="27018"/>
                </a:lnTo>
                <a:lnTo>
                  <a:pt x="32220" y="22462"/>
                </a:lnTo>
                <a:lnTo>
                  <a:pt x="36777" y="22462"/>
                </a:lnTo>
                <a:close/>
                <a:moveTo>
                  <a:pt x="36777" y="22220"/>
                </a:moveTo>
                <a:lnTo>
                  <a:pt x="32220" y="22220"/>
                </a:lnTo>
                <a:lnTo>
                  <a:pt x="32220" y="17622"/>
                </a:lnTo>
                <a:lnTo>
                  <a:pt x="36777" y="17622"/>
                </a:lnTo>
                <a:close/>
                <a:moveTo>
                  <a:pt x="36777" y="17380"/>
                </a:moveTo>
                <a:lnTo>
                  <a:pt x="32220" y="17380"/>
                </a:lnTo>
                <a:lnTo>
                  <a:pt x="32220" y="12824"/>
                </a:lnTo>
                <a:lnTo>
                  <a:pt x="36777" y="12824"/>
                </a:lnTo>
                <a:close/>
                <a:moveTo>
                  <a:pt x="36777" y="12582"/>
                </a:moveTo>
                <a:lnTo>
                  <a:pt x="32220" y="12582"/>
                </a:lnTo>
                <a:lnTo>
                  <a:pt x="32220" y="8025"/>
                </a:lnTo>
                <a:lnTo>
                  <a:pt x="36777" y="8025"/>
                </a:lnTo>
                <a:close/>
                <a:moveTo>
                  <a:pt x="36777" y="7783"/>
                </a:moveTo>
                <a:lnTo>
                  <a:pt x="32220" y="7783"/>
                </a:lnTo>
                <a:lnTo>
                  <a:pt x="32220" y="3307"/>
                </a:lnTo>
                <a:lnTo>
                  <a:pt x="36777" y="3307"/>
                </a:lnTo>
                <a:lnTo>
                  <a:pt x="36777" y="7904"/>
                </a:lnTo>
                <a:close/>
                <a:moveTo>
                  <a:pt x="41616" y="89564"/>
                </a:moveTo>
                <a:lnTo>
                  <a:pt x="37019" y="89564"/>
                </a:lnTo>
                <a:lnTo>
                  <a:pt x="37019" y="85007"/>
                </a:lnTo>
                <a:lnTo>
                  <a:pt x="41616" y="85007"/>
                </a:lnTo>
                <a:close/>
                <a:moveTo>
                  <a:pt x="41616" y="84765"/>
                </a:moveTo>
                <a:lnTo>
                  <a:pt x="37019" y="84765"/>
                </a:lnTo>
                <a:lnTo>
                  <a:pt x="37019" y="80168"/>
                </a:lnTo>
                <a:lnTo>
                  <a:pt x="41616" y="80168"/>
                </a:lnTo>
                <a:close/>
                <a:moveTo>
                  <a:pt x="41616" y="79926"/>
                </a:moveTo>
                <a:lnTo>
                  <a:pt x="37019" y="79926"/>
                </a:lnTo>
                <a:lnTo>
                  <a:pt x="37019" y="75369"/>
                </a:lnTo>
                <a:lnTo>
                  <a:pt x="41616" y="75369"/>
                </a:lnTo>
                <a:close/>
                <a:moveTo>
                  <a:pt x="41616" y="75127"/>
                </a:moveTo>
                <a:lnTo>
                  <a:pt x="37019" y="75127"/>
                </a:lnTo>
                <a:lnTo>
                  <a:pt x="37019" y="70570"/>
                </a:lnTo>
                <a:lnTo>
                  <a:pt x="41616" y="70570"/>
                </a:lnTo>
                <a:close/>
                <a:moveTo>
                  <a:pt x="41616" y="70329"/>
                </a:moveTo>
                <a:lnTo>
                  <a:pt x="37019" y="70329"/>
                </a:lnTo>
                <a:lnTo>
                  <a:pt x="37019" y="65731"/>
                </a:lnTo>
                <a:lnTo>
                  <a:pt x="41616" y="65731"/>
                </a:lnTo>
                <a:close/>
                <a:moveTo>
                  <a:pt x="41616" y="65489"/>
                </a:moveTo>
                <a:lnTo>
                  <a:pt x="37019" y="65489"/>
                </a:lnTo>
                <a:lnTo>
                  <a:pt x="37019" y="60933"/>
                </a:lnTo>
                <a:lnTo>
                  <a:pt x="41616" y="60933"/>
                </a:lnTo>
                <a:close/>
                <a:moveTo>
                  <a:pt x="41616" y="60691"/>
                </a:moveTo>
                <a:lnTo>
                  <a:pt x="37019" y="60691"/>
                </a:lnTo>
                <a:lnTo>
                  <a:pt x="37019" y="56134"/>
                </a:lnTo>
                <a:lnTo>
                  <a:pt x="41616" y="56134"/>
                </a:lnTo>
                <a:close/>
                <a:moveTo>
                  <a:pt x="41616" y="55892"/>
                </a:moveTo>
                <a:lnTo>
                  <a:pt x="37019" y="55892"/>
                </a:lnTo>
                <a:lnTo>
                  <a:pt x="37019" y="51295"/>
                </a:lnTo>
                <a:lnTo>
                  <a:pt x="41616" y="51295"/>
                </a:lnTo>
                <a:close/>
                <a:moveTo>
                  <a:pt x="41616" y="51053"/>
                </a:moveTo>
                <a:lnTo>
                  <a:pt x="37019" y="51053"/>
                </a:lnTo>
                <a:lnTo>
                  <a:pt x="37019" y="46496"/>
                </a:lnTo>
                <a:lnTo>
                  <a:pt x="41616" y="46496"/>
                </a:lnTo>
                <a:close/>
                <a:moveTo>
                  <a:pt x="41616" y="46254"/>
                </a:moveTo>
                <a:lnTo>
                  <a:pt x="37019" y="46254"/>
                </a:lnTo>
                <a:lnTo>
                  <a:pt x="37019" y="41697"/>
                </a:lnTo>
                <a:lnTo>
                  <a:pt x="41616" y="41697"/>
                </a:lnTo>
                <a:close/>
                <a:moveTo>
                  <a:pt x="41616" y="41455"/>
                </a:moveTo>
                <a:lnTo>
                  <a:pt x="37019" y="41455"/>
                </a:lnTo>
                <a:lnTo>
                  <a:pt x="37019" y="36858"/>
                </a:lnTo>
                <a:lnTo>
                  <a:pt x="41616" y="36858"/>
                </a:lnTo>
                <a:close/>
                <a:moveTo>
                  <a:pt x="41616" y="36616"/>
                </a:moveTo>
                <a:lnTo>
                  <a:pt x="37019" y="36616"/>
                </a:lnTo>
                <a:lnTo>
                  <a:pt x="37019" y="32059"/>
                </a:lnTo>
                <a:lnTo>
                  <a:pt x="41616" y="32059"/>
                </a:lnTo>
                <a:close/>
                <a:moveTo>
                  <a:pt x="41616" y="31817"/>
                </a:moveTo>
                <a:lnTo>
                  <a:pt x="37019" y="31817"/>
                </a:lnTo>
                <a:lnTo>
                  <a:pt x="37019" y="27220"/>
                </a:lnTo>
                <a:lnTo>
                  <a:pt x="41616" y="27220"/>
                </a:lnTo>
                <a:close/>
                <a:moveTo>
                  <a:pt x="41616" y="26978"/>
                </a:moveTo>
                <a:lnTo>
                  <a:pt x="37019" y="26978"/>
                </a:lnTo>
                <a:lnTo>
                  <a:pt x="37019" y="22421"/>
                </a:lnTo>
                <a:lnTo>
                  <a:pt x="41616" y="22421"/>
                </a:lnTo>
                <a:close/>
                <a:moveTo>
                  <a:pt x="41616" y="22179"/>
                </a:moveTo>
                <a:lnTo>
                  <a:pt x="37019" y="22179"/>
                </a:lnTo>
                <a:lnTo>
                  <a:pt x="37019" y="17622"/>
                </a:lnTo>
                <a:lnTo>
                  <a:pt x="41616" y="17622"/>
                </a:lnTo>
                <a:close/>
                <a:moveTo>
                  <a:pt x="41616" y="17380"/>
                </a:moveTo>
                <a:lnTo>
                  <a:pt x="37019" y="17380"/>
                </a:lnTo>
                <a:lnTo>
                  <a:pt x="37019" y="12783"/>
                </a:lnTo>
                <a:lnTo>
                  <a:pt x="41616" y="12783"/>
                </a:lnTo>
                <a:close/>
                <a:moveTo>
                  <a:pt x="41616" y="12541"/>
                </a:moveTo>
                <a:lnTo>
                  <a:pt x="37019" y="12541"/>
                </a:lnTo>
                <a:lnTo>
                  <a:pt x="37019" y="7985"/>
                </a:lnTo>
                <a:lnTo>
                  <a:pt x="41616" y="7985"/>
                </a:lnTo>
                <a:close/>
                <a:moveTo>
                  <a:pt x="41616" y="7743"/>
                </a:moveTo>
                <a:lnTo>
                  <a:pt x="37019" y="7743"/>
                </a:lnTo>
                <a:lnTo>
                  <a:pt x="37019" y="3307"/>
                </a:lnTo>
                <a:lnTo>
                  <a:pt x="41616" y="3307"/>
                </a:lnTo>
                <a:lnTo>
                  <a:pt x="41616" y="7904"/>
                </a:lnTo>
                <a:close/>
                <a:moveTo>
                  <a:pt x="46415" y="89564"/>
                </a:moveTo>
                <a:lnTo>
                  <a:pt x="41858" y="89564"/>
                </a:lnTo>
                <a:lnTo>
                  <a:pt x="41858" y="84967"/>
                </a:lnTo>
                <a:lnTo>
                  <a:pt x="46415" y="84967"/>
                </a:lnTo>
                <a:close/>
                <a:moveTo>
                  <a:pt x="46415" y="84725"/>
                </a:moveTo>
                <a:lnTo>
                  <a:pt x="41858" y="84725"/>
                </a:lnTo>
                <a:lnTo>
                  <a:pt x="41858" y="80168"/>
                </a:lnTo>
                <a:lnTo>
                  <a:pt x="46415" y="80168"/>
                </a:lnTo>
                <a:close/>
                <a:moveTo>
                  <a:pt x="46415" y="79926"/>
                </a:moveTo>
                <a:lnTo>
                  <a:pt x="41858" y="79926"/>
                </a:lnTo>
                <a:lnTo>
                  <a:pt x="41858" y="75329"/>
                </a:lnTo>
                <a:lnTo>
                  <a:pt x="46415" y="75329"/>
                </a:lnTo>
                <a:close/>
                <a:moveTo>
                  <a:pt x="46415" y="75087"/>
                </a:moveTo>
                <a:lnTo>
                  <a:pt x="41858" y="75087"/>
                </a:lnTo>
                <a:lnTo>
                  <a:pt x="41858" y="70530"/>
                </a:lnTo>
                <a:lnTo>
                  <a:pt x="46415" y="70530"/>
                </a:lnTo>
                <a:close/>
                <a:moveTo>
                  <a:pt x="46415" y="70288"/>
                </a:moveTo>
                <a:lnTo>
                  <a:pt x="41858" y="70288"/>
                </a:lnTo>
                <a:lnTo>
                  <a:pt x="41858" y="65731"/>
                </a:lnTo>
                <a:lnTo>
                  <a:pt x="46415" y="65731"/>
                </a:lnTo>
                <a:close/>
                <a:moveTo>
                  <a:pt x="46415" y="65489"/>
                </a:moveTo>
                <a:lnTo>
                  <a:pt x="41858" y="65489"/>
                </a:lnTo>
                <a:lnTo>
                  <a:pt x="41858" y="60892"/>
                </a:lnTo>
                <a:lnTo>
                  <a:pt x="46415" y="60892"/>
                </a:lnTo>
                <a:close/>
                <a:moveTo>
                  <a:pt x="46415" y="60650"/>
                </a:moveTo>
                <a:lnTo>
                  <a:pt x="41858" y="60650"/>
                </a:lnTo>
                <a:lnTo>
                  <a:pt x="41858" y="56093"/>
                </a:lnTo>
                <a:lnTo>
                  <a:pt x="46415" y="56093"/>
                </a:lnTo>
                <a:close/>
                <a:moveTo>
                  <a:pt x="46415" y="55851"/>
                </a:moveTo>
                <a:lnTo>
                  <a:pt x="41858" y="55851"/>
                </a:lnTo>
                <a:lnTo>
                  <a:pt x="41858" y="51295"/>
                </a:lnTo>
                <a:lnTo>
                  <a:pt x="46415" y="51295"/>
                </a:lnTo>
                <a:close/>
                <a:moveTo>
                  <a:pt x="46415" y="51053"/>
                </a:moveTo>
                <a:lnTo>
                  <a:pt x="41858" y="51053"/>
                </a:lnTo>
                <a:lnTo>
                  <a:pt x="41858" y="46456"/>
                </a:lnTo>
                <a:lnTo>
                  <a:pt x="46415" y="46456"/>
                </a:lnTo>
                <a:close/>
                <a:moveTo>
                  <a:pt x="46415" y="46214"/>
                </a:moveTo>
                <a:lnTo>
                  <a:pt x="41858" y="46214"/>
                </a:lnTo>
                <a:lnTo>
                  <a:pt x="41858" y="41657"/>
                </a:lnTo>
                <a:lnTo>
                  <a:pt x="46415" y="41657"/>
                </a:lnTo>
                <a:close/>
                <a:moveTo>
                  <a:pt x="46415" y="41415"/>
                </a:moveTo>
                <a:lnTo>
                  <a:pt x="41858" y="41415"/>
                </a:lnTo>
                <a:lnTo>
                  <a:pt x="41858" y="36858"/>
                </a:lnTo>
                <a:lnTo>
                  <a:pt x="46415" y="36858"/>
                </a:lnTo>
                <a:close/>
                <a:moveTo>
                  <a:pt x="46415" y="36616"/>
                </a:moveTo>
                <a:lnTo>
                  <a:pt x="41858" y="36616"/>
                </a:lnTo>
                <a:lnTo>
                  <a:pt x="41858" y="32019"/>
                </a:lnTo>
                <a:lnTo>
                  <a:pt x="46415" y="32019"/>
                </a:lnTo>
                <a:close/>
                <a:moveTo>
                  <a:pt x="46415" y="31777"/>
                </a:moveTo>
                <a:lnTo>
                  <a:pt x="41858" y="31777"/>
                </a:lnTo>
                <a:lnTo>
                  <a:pt x="41858" y="27220"/>
                </a:lnTo>
                <a:lnTo>
                  <a:pt x="46415" y="27220"/>
                </a:lnTo>
                <a:close/>
                <a:moveTo>
                  <a:pt x="46415" y="26978"/>
                </a:moveTo>
                <a:lnTo>
                  <a:pt x="41858" y="26978"/>
                </a:lnTo>
                <a:lnTo>
                  <a:pt x="41858" y="22381"/>
                </a:lnTo>
                <a:lnTo>
                  <a:pt x="46415" y="22381"/>
                </a:lnTo>
                <a:close/>
                <a:moveTo>
                  <a:pt x="46415" y="22139"/>
                </a:moveTo>
                <a:lnTo>
                  <a:pt x="41858" y="22139"/>
                </a:lnTo>
                <a:lnTo>
                  <a:pt x="41858" y="17582"/>
                </a:lnTo>
                <a:lnTo>
                  <a:pt x="46415" y="17582"/>
                </a:lnTo>
                <a:close/>
                <a:moveTo>
                  <a:pt x="46415" y="17340"/>
                </a:moveTo>
                <a:lnTo>
                  <a:pt x="41858" y="17340"/>
                </a:lnTo>
                <a:lnTo>
                  <a:pt x="41858" y="12783"/>
                </a:lnTo>
                <a:lnTo>
                  <a:pt x="46415" y="12783"/>
                </a:lnTo>
                <a:close/>
                <a:moveTo>
                  <a:pt x="46415" y="12541"/>
                </a:moveTo>
                <a:lnTo>
                  <a:pt x="41858" y="12541"/>
                </a:lnTo>
                <a:lnTo>
                  <a:pt x="41858" y="7944"/>
                </a:lnTo>
                <a:lnTo>
                  <a:pt x="46415" y="7944"/>
                </a:lnTo>
                <a:close/>
                <a:moveTo>
                  <a:pt x="46415" y="7702"/>
                </a:moveTo>
                <a:lnTo>
                  <a:pt x="41858" y="7702"/>
                </a:lnTo>
                <a:lnTo>
                  <a:pt x="41858" y="3307"/>
                </a:lnTo>
                <a:lnTo>
                  <a:pt x="46415" y="3307"/>
                </a:lnTo>
                <a:lnTo>
                  <a:pt x="46415" y="7904"/>
                </a:lnTo>
                <a:close/>
                <a:moveTo>
                  <a:pt x="51214" y="89524"/>
                </a:moveTo>
                <a:lnTo>
                  <a:pt x="46657" y="89524"/>
                </a:lnTo>
                <a:lnTo>
                  <a:pt x="46657" y="84967"/>
                </a:lnTo>
                <a:lnTo>
                  <a:pt x="51214" y="84967"/>
                </a:lnTo>
                <a:close/>
                <a:moveTo>
                  <a:pt x="51214" y="84685"/>
                </a:moveTo>
                <a:lnTo>
                  <a:pt x="46657" y="84685"/>
                </a:lnTo>
                <a:lnTo>
                  <a:pt x="46657" y="80128"/>
                </a:lnTo>
                <a:lnTo>
                  <a:pt x="51214" y="80128"/>
                </a:lnTo>
                <a:close/>
                <a:moveTo>
                  <a:pt x="51214" y="79886"/>
                </a:moveTo>
                <a:lnTo>
                  <a:pt x="46657" y="79886"/>
                </a:lnTo>
                <a:lnTo>
                  <a:pt x="46657" y="75329"/>
                </a:lnTo>
                <a:lnTo>
                  <a:pt x="51214" y="75329"/>
                </a:lnTo>
                <a:close/>
                <a:moveTo>
                  <a:pt x="51214" y="75087"/>
                </a:moveTo>
                <a:lnTo>
                  <a:pt x="46657" y="75087"/>
                </a:lnTo>
                <a:lnTo>
                  <a:pt x="46657" y="70490"/>
                </a:lnTo>
                <a:lnTo>
                  <a:pt x="51214" y="70490"/>
                </a:lnTo>
                <a:close/>
                <a:moveTo>
                  <a:pt x="51214" y="70248"/>
                </a:moveTo>
                <a:lnTo>
                  <a:pt x="46657" y="70248"/>
                </a:lnTo>
                <a:lnTo>
                  <a:pt x="46657" y="65691"/>
                </a:lnTo>
                <a:lnTo>
                  <a:pt x="51214" y="65691"/>
                </a:lnTo>
                <a:close/>
                <a:moveTo>
                  <a:pt x="51214" y="65449"/>
                </a:moveTo>
                <a:lnTo>
                  <a:pt x="46657" y="65449"/>
                </a:lnTo>
                <a:lnTo>
                  <a:pt x="46657" y="60892"/>
                </a:lnTo>
                <a:lnTo>
                  <a:pt x="51214" y="60892"/>
                </a:lnTo>
                <a:close/>
                <a:moveTo>
                  <a:pt x="51214" y="60650"/>
                </a:moveTo>
                <a:lnTo>
                  <a:pt x="46657" y="60650"/>
                </a:lnTo>
                <a:lnTo>
                  <a:pt x="46657" y="56053"/>
                </a:lnTo>
                <a:lnTo>
                  <a:pt x="51214" y="56053"/>
                </a:lnTo>
                <a:close/>
                <a:moveTo>
                  <a:pt x="51214" y="55811"/>
                </a:moveTo>
                <a:lnTo>
                  <a:pt x="46657" y="55811"/>
                </a:lnTo>
                <a:lnTo>
                  <a:pt x="46657" y="51254"/>
                </a:lnTo>
                <a:lnTo>
                  <a:pt x="51214" y="51254"/>
                </a:lnTo>
                <a:close/>
                <a:moveTo>
                  <a:pt x="51214" y="51012"/>
                </a:moveTo>
                <a:lnTo>
                  <a:pt x="46657" y="51012"/>
                </a:lnTo>
                <a:lnTo>
                  <a:pt x="46657" y="46456"/>
                </a:lnTo>
                <a:lnTo>
                  <a:pt x="51214" y="46456"/>
                </a:lnTo>
                <a:close/>
                <a:moveTo>
                  <a:pt x="51214" y="46214"/>
                </a:moveTo>
                <a:lnTo>
                  <a:pt x="46657" y="46214"/>
                </a:lnTo>
                <a:lnTo>
                  <a:pt x="46657" y="41616"/>
                </a:lnTo>
                <a:lnTo>
                  <a:pt x="51214" y="41616"/>
                </a:lnTo>
                <a:close/>
                <a:moveTo>
                  <a:pt x="51214" y="41374"/>
                </a:moveTo>
                <a:lnTo>
                  <a:pt x="46657" y="41374"/>
                </a:lnTo>
                <a:lnTo>
                  <a:pt x="46657" y="36818"/>
                </a:lnTo>
                <a:lnTo>
                  <a:pt x="51214" y="36818"/>
                </a:lnTo>
                <a:close/>
                <a:moveTo>
                  <a:pt x="51214" y="36576"/>
                </a:moveTo>
                <a:lnTo>
                  <a:pt x="46657" y="36576"/>
                </a:lnTo>
                <a:lnTo>
                  <a:pt x="46657" y="32019"/>
                </a:lnTo>
                <a:lnTo>
                  <a:pt x="51214" y="32019"/>
                </a:lnTo>
                <a:close/>
                <a:moveTo>
                  <a:pt x="51214" y="31777"/>
                </a:moveTo>
                <a:lnTo>
                  <a:pt x="46657" y="31777"/>
                </a:lnTo>
                <a:lnTo>
                  <a:pt x="46657" y="27180"/>
                </a:lnTo>
                <a:lnTo>
                  <a:pt x="51214" y="27180"/>
                </a:lnTo>
                <a:close/>
                <a:moveTo>
                  <a:pt x="51214" y="26938"/>
                </a:moveTo>
                <a:lnTo>
                  <a:pt x="46657" y="26938"/>
                </a:lnTo>
                <a:lnTo>
                  <a:pt x="46657" y="22381"/>
                </a:lnTo>
                <a:lnTo>
                  <a:pt x="51214" y="22381"/>
                </a:lnTo>
                <a:close/>
                <a:moveTo>
                  <a:pt x="51214" y="22139"/>
                </a:moveTo>
                <a:lnTo>
                  <a:pt x="46657" y="22139"/>
                </a:lnTo>
                <a:lnTo>
                  <a:pt x="46657" y="17582"/>
                </a:lnTo>
                <a:lnTo>
                  <a:pt x="51214" y="17582"/>
                </a:lnTo>
                <a:close/>
                <a:moveTo>
                  <a:pt x="51214" y="17340"/>
                </a:moveTo>
                <a:lnTo>
                  <a:pt x="46657" y="17340"/>
                </a:lnTo>
                <a:lnTo>
                  <a:pt x="46657" y="12743"/>
                </a:lnTo>
                <a:lnTo>
                  <a:pt x="51214" y="12743"/>
                </a:lnTo>
                <a:close/>
                <a:moveTo>
                  <a:pt x="51214" y="12501"/>
                </a:moveTo>
                <a:lnTo>
                  <a:pt x="46657" y="12501"/>
                </a:lnTo>
                <a:lnTo>
                  <a:pt x="46657" y="7944"/>
                </a:lnTo>
                <a:lnTo>
                  <a:pt x="51214" y="7944"/>
                </a:lnTo>
                <a:close/>
                <a:moveTo>
                  <a:pt x="51214" y="7702"/>
                </a:moveTo>
                <a:lnTo>
                  <a:pt x="46657" y="7702"/>
                </a:lnTo>
                <a:lnTo>
                  <a:pt x="46657" y="3307"/>
                </a:lnTo>
                <a:lnTo>
                  <a:pt x="51214" y="3307"/>
                </a:lnTo>
                <a:lnTo>
                  <a:pt x="51214" y="7904"/>
                </a:lnTo>
                <a:close/>
                <a:moveTo>
                  <a:pt x="56053" y="89483"/>
                </a:moveTo>
                <a:lnTo>
                  <a:pt x="51456" y="89483"/>
                </a:lnTo>
                <a:lnTo>
                  <a:pt x="51456" y="84927"/>
                </a:lnTo>
                <a:lnTo>
                  <a:pt x="56053" y="84927"/>
                </a:lnTo>
                <a:close/>
                <a:moveTo>
                  <a:pt x="56053" y="84685"/>
                </a:moveTo>
                <a:lnTo>
                  <a:pt x="51456" y="84685"/>
                </a:lnTo>
                <a:lnTo>
                  <a:pt x="51456" y="80087"/>
                </a:lnTo>
                <a:lnTo>
                  <a:pt x="56053" y="80087"/>
                </a:lnTo>
                <a:close/>
                <a:moveTo>
                  <a:pt x="56053" y="79845"/>
                </a:moveTo>
                <a:lnTo>
                  <a:pt x="51456" y="79845"/>
                </a:lnTo>
                <a:lnTo>
                  <a:pt x="51456" y="75289"/>
                </a:lnTo>
                <a:lnTo>
                  <a:pt x="56053" y="75289"/>
                </a:lnTo>
                <a:close/>
                <a:moveTo>
                  <a:pt x="56053" y="75047"/>
                </a:moveTo>
                <a:lnTo>
                  <a:pt x="51456" y="75047"/>
                </a:lnTo>
                <a:lnTo>
                  <a:pt x="51456" y="70490"/>
                </a:lnTo>
                <a:lnTo>
                  <a:pt x="56053" y="70490"/>
                </a:lnTo>
                <a:close/>
                <a:moveTo>
                  <a:pt x="56053" y="70248"/>
                </a:moveTo>
                <a:lnTo>
                  <a:pt x="51456" y="70248"/>
                </a:lnTo>
                <a:lnTo>
                  <a:pt x="51456" y="65651"/>
                </a:lnTo>
                <a:lnTo>
                  <a:pt x="56053" y="65651"/>
                </a:lnTo>
                <a:close/>
                <a:moveTo>
                  <a:pt x="56053" y="65409"/>
                </a:moveTo>
                <a:lnTo>
                  <a:pt x="51456" y="65409"/>
                </a:lnTo>
                <a:lnTo>
                  <a:pt x="51456" y="60852"/>
                </a:lnTo>
                <a:lnTo>
                  <a:pt x="56053" y="60852"/>
                </a:lnTo>
                <a:close/>
                <a:moveTo>
                  <a:pt x="56053" y="60610"/>
                </a:moveTo>
                <a:lnTo>
                  <a:pt x="51456" y="60610"/>
                </a:lnTo>
                <a:lnTo>
                  <a:pt x="51456" y="56053"/>
                </a:lnTo>
                <a:lnTo>
                  <a:pt x="56053" y="56053"/>
                </a:lnTo>
                <a:close/>
                <a:moveTo>
                  <a:pt x="56053" y="55811"/>
                </a:moveTo>
                <a:lnTo>
                  <a:pt x="51456" y="55811"/>
                </a:lnTo>
                <a:lnTo>
                  <a:pt x="51456" y="51214"/>
                </a:lnTo>
                <a:lnTo>
                  <a:pt x="56053" y="51214"/>
                </a:lnTo>
                <a:close/>
                <a:moveTo>
                  <a:pt x="56053" y="50972"/>
                </a:moveTo>
                <a:lnTo>
                  <a:pt x="51456" y="50972"/>
                </a:lnTo>
                <a:lnTo>
                  <a:pt x="51456" y="46415"/>
                </a:lnTo>
                <a:lnTo>
                  <a:pt x="56053" y="46415"/>
                </a:lnTo>
                <a:close/>
                <a:moveTo>
                  <a:pt x="56053" y="46173"/>
                </a:moveTo>
                <a:lnTo>
                  <a:pt x="51456" y="46173"/>
                </a:lnTo>
                <a:lnTo>
                  <a:pt x="51456" y="41616"/>
                </a:lnTo>
                <a:lnTo>
                  <a:pt x="56053" y="41616"/>
                </a:lnTo>
                <a:close/>
                <a:moveTo>
                  <a:pt x="56053" y="41374"/>
                </a:moveTo>
                <a:lnTo>
                  <a:pt x="51456" y="41374"/>
                </a:lnTo>
                <a:lnTo>
                  <a:pt x="51456" y="36777"/>
                </a:lnTo>
                <a:lnTo>
                  <a:pt x="56053" y="36777"/>
                </a:lnTo>
                <a:close/>
                <a:moveTo>
                  <a:pt x="56053" y="36535"/>
                </a:moveTo>
                <a:lnTo>
                  <a:pt x="51456" y="36535"/>
                </a:lnTo>
                <a:lnTo>
                  <a:pt x="51456" y="31978"/>
                </a:lnTo>
                <a:lnTo>
                  <a:pt x="56053" y="31978"/>
                </a:lnTo>
                <a:close/>
                <a:moveTo>
                  <a:pt x="56053" y="31737"/>
                </a:moveTo>
                <a:lnTo>
                  <a:pt x="51456" y="31737"/>
                </a:lnTo>
                <a:lnTo>
                  <a:pt x="51456" y="27180"/>
                </a:lnTo>
                <a:lnTo>
                  <a:pt x="56053" y="27180"/>
                </a:lnTo>
                <a:close/>
                <a:moveTo>
                  <a:pt x="56053" y="26938"/>
                </a:moveTo>
                <a:lnTo>
                  <a:pt x="51456" y="26938"/>
                </a:lnTo>
                <a:lnTo>
                  <a:pt x="51456" y="22341"/>
                </a:lnTo>
                <a:lnTo>
                  <a:pt x="56053" y="22341"/>
                </a:lnTo>
                <a:close/>
                <a:moveTo>
                  <a:pt x="56053" y="22099"/>
                </a:moveTo>
                <a:lnTo>
                  <a:pt x="51456" y="22099"/>
                </a:lnTo>
                <a:lnTo>
                  <a:pt x="51456" y="17542"/>
                </a:lnTo>
                <a:lnTo>
                  <a:pt x="56053" y="17542"/>
                </a:lnTo>
                <a:close/>
                <a:moveTo>
                  <a:pt x="56053" y="17300"/>
                </a:moveTo>
                <a:lnTo>
                  <a:pt x="51456" y="17300"/>
                </a:lnTo>
                <a:lnTo>
                  <a:pt x="51456" y="12743"/>
                </a:lnTo>
                <a:lnTo>
                  <a:pt x="56053" y="12743"/>
                </a:lnTo>
                <a:close/>
                <a:moveTo>
                  <a:pt x="56053" y="12501"/>
                </a:moveTo>
                <a:lnTo>
                  <a:pt x="51456" y="12501"/>
                </a:lnTo>
                <a:lnTo>
                  <a:pt x="51456" y="7904"/>
                </a:lnTo>
                <a:lnTo>
                  <a:pt x="56053" y="7904"/>
                </a:lnTo>
                <a:close/>
                <a:moveTo>
                  <a:pt x="56053" y="7662"/>
                </a:moveTo>
                <a:lnTo>
                  <a:pt x="51456" y="7662"/>
                </a:lnTo>
                <a:lnTo>
                  <a:pt x="51456" y="3307"/>
                </a:lnTo>
                <a:lnTo>
                  <a:pt x="56053" y="3307"/>
                </a:lnTo>
                <a:lnTo>
                  <a:pt x="56053" y="7904"/>
                </a:lnTo>
                <a:close/>
                <a:moveTo>
                  <a:pt x="60852" y="89483"/>
                </a:moveTo>
                <a:lnTo>
                  <a:pt x="56295" y="89483"/>
                </a:lnTo>
                <a:lnTo>
                  <a:pt x="56295" y="84886"/>
                </a:lnTo>
                <a:lnTo>
                  <a:pt x="60852" y="84886"/>
                </a:lnTo>
                <a:close/>
                <a:moveTo>
                  <a:pt x="60852" y="84644"/>
                </a:moveTo>
                <a:lnTo>
                  <a:pt x="56295" y="84644"/>
                </a:lnTo>
                <a:lnTo>
                  <a:pt x="56295" y="80087"/>
                </a:lnTo>
                <a:lnTo>
                  <a:pt x="60852" y="80087"/>
                </a:lnTo>
                <a:close/>
                <a:moveTo>
                  <a:pt x="60852" y="79845"/>
                </a:moveTo>
                <a:lnTo>
                  <a:pt x="56295" y="79845"/>
                </a:lnTo>
                <a:lnTo>
                  <a:pt x="56295" y="75248"/>
                </a:lnTo>
                <a:lnTo>
                  <a:pt x="60852" y="75248"/>
                </a:lnTo>
                <a:close/>
                <a:moveTo>
                  <a:pt x="60852" y="75006"/>
                </a:moveTo>
                <a:lnTo>
                  <a:pt x="56295" y="75006"/>
                </a:lnTo>
                <a:lnTo>
                  <a:pt x="56295" y="70449"/>
                </a:lnTo>
                <a:lnTo>
                  <a:pt x="60852" y="70449"/>
                </a:lnTo>
                <a:close/>
                <a:moveTo>
                  <a:pt x="60852" y="70208"/>
                </a:moveTo>
                <a:lnTo>
                  <a:pt x="56295" y="70208"/>
                </a:lnTo>
                <a:lnTo>
                  <a:pt x="56295" y="65651"/>
                </a:lnTo>
                <a:lnTo>
                  <a:pt x="60852" y="65651"/>
                </a:lnTo>
                <a:close/>
                <a:moveTo>
                  <a:pt x="60852" y="65409"/>
                </a:moveTo>
                <a:lnTo>
                  <a:pt x="56295" y="65409"/>
                </a:lnTo>
                <a:lnTo>
                  <a:pt x="56295" y="60812"/>
                </a:lnTo>
                <a:lnTo>
                  <a:pt x="60852" y="60812"/>
                </a:lnTo>
                <a:close/>
                <a:moveTo>
                  <a:pt x="60852" y="60570"/>
                </a:moveTo>
                <a:lnTo>
                  <a:pt x="56295" y="60570"/>
                </a:lnTo>
                <a:lnTo>
                  <a:pt x="56295" y="56013"/>
                </a:lnTo>
                <a:lnTo>
                  <a:pt x="60852" y="56013"/>
                </a:lnTo>
                <a:close/>
                <a:moveTo>
                  <a:pt x="60852" y="55771"/>
                </a:moveTo>
                <a:lnTo>
                  <a:pt x="56295" y="55771"/>
                </a:lnTo>
                <a:lnTo>
                  <a:pt x="56295" y="51214"/>
                </a:lnTo>
                <a:lnTo>
                  <a:pt x="60852" y="51214"/>
                </a:lnTo>
                <a:close/>
                <a:moveTo>
                  <a:pt x="60852" y="50972"/>
                </a:moveTo>
                <a:lnTo>
                  <a:pt x="56295" y="50972"/>
                </a:lnTo>
                <a:lnTo>
                  <a:pt x="56295" y="46375"/>
                </a:lnTo>
                <a:lnTo>
                  <a:pt x="60852" y="46375"/>
                </a:lnTo>
                <a:close/>
                <a:moveTo>
                  <a:pt x="60852" y="46133"/>
                </a:moveTo>
                <a:lnTo>
                  <a:pt x="56295" y="46133"/>
                </a:lnTo>
                <a:lnTo>
                  <a:pt x="56295" y="41576"/>
                </a:lnTo>
                <a:lnTo>
                  <a:pt x="60852" y="41576"/>
                </a:lnTo>
                <a:close/>
                <a:moveTo>
                  <a:pt x="60852" y="41334"/>
                </a:moveTo>
                <a:lnTo>
                  <a:pt x="56295" y="41334"/>
                </a:lnTo>
                <a:lnTo>
                  <a:pt x="56295" y="36777"/>
                </a:lnTo>
                <a:lnTo>
                  <a:pt x="60852" y="36777"/>
                </a:lnTo>
                <a:close/>
                <a:moveTo>
                  <a:pt x="60852" y="36535"/>
                </a:moveTo>
                <a:lnTo>
                  <a:pt x="56295" y="36535"/>
                </a:lnTo>
                <a:lnTo>
                  <a:pt x="56295" y="31938"/>
                </a:lnTo>
                <a:lnTo>
                  <a:pt x="60852" y="31938"/>
                </a:lnTo>
                <a:close/>
                <a:moveTo>
                  <a:pt x="60852" y="31696"/>
                </a:moveTo>
                <a:lnTo>
                  <a:pt x="56295" y="31696"/>
                </a:lnTo>
                <a:lnTo>
                  <a:pt x="56295" y="27139"/>
                </a:lnTo>
                <a:lnTo>
                  <a:pt x="60852" y="27139"/>
                </a:lnTo>
                <a:close/>
                <a:moveTo>
                  <a:pt x="60852" y="26897"/>
                </a:moveTo>
                <a:lnTo>
                  <a:pt x="56295" y="26897"/>
                </a:lnTo>
                <a:lnTo>
                  <a:pt x="56295" y="22341"/>
                </a:lnTo>
                <a:lnTo>
                  <a:pt x="60852" y="22341"/>
                </a:lnTo>
                <a:close/>
                <a:moveTo>
                  <a:pt x="60852" y="22099"/>
                </a:moveTo>
                <a:lnTo>
                  <a:pt x="56295" y="22099"/>
                </a:lnTo>
                <a:lnTo>
                  <a:pt x="56295" y="17501"/>
                </a:lnTo>
                <a:lnTo>
                  <a:pt x="60852" y="17501"/>
                </a:lnTo>
                <a:close/>
                <a:moveTo>
                  <a:pt x="60852" y="17260"/>
                </a:moveTo>
                <a:lnTo>
                  <a:pt x="56295" y="17260"/>
                </a:lnTo>
                <a:lnTo>
                  <a:pt x="56295" y="12703"/>
                </a:lnTo>
                <a:lnTo>
                  <a:pt x="60852" y="12703"/>
                </a:lnTo>
                <a:close/>
                <a:moveTo>
                  <a:pt x="60852" y="12461"/>
                </a:moveTo>
                <a:lnTo>
                  <a:pt x="56295" y="12461"/>
                </a:lnTo>
                <a:lnTo>
                  <a:pt x="56295" y="7904"/>
                </a:lnTo>
                <a:lnTo>
                  <a:pt x="60852" y="7904"/>
                </a:lnTo>
                <a:close/>
                <a:moveTo>
                  <a:pt x="60852" y="7662"/>
                </a:moveTo>
                <a:lnTo>
                  <a:pt x="56295" y="7662"/>
                </a:lnTo>
                <a:lnTo>
                  <a:pt x="56295" y="3307"/>
                </a:lnTo>
                <a:lnTo>
                  <a:pt x="60852" y="3307"/>
                </a:lnTo>
                <a:lnTo>
                  <a:pt x="60852" y="7904"/>
                </a:lnTo>
                <a:close/>
                <a:moveTo>
                  <a:pt x="65651" y="84644"/>
                </a:moveTo>
                <a:lnTo>
                  <a:pt x="61094" y="84644"/>
                </a:lnTo>
                <a:lnTo>
                  <a:pt x="61094" y="80047"/>
                </a:lnTo>
                <a:lnTo>
                  <a:pt x="65651" y="80047"/>
                </a:lnTo>
                <a:close/>
                <a:moveTo>
                  <a:pt x="65651" y="79805"/>
                </a:moveTo>
                <a:lnTo>
                  <a:pt x="61094" y="79805"/>
                </a:lnTo>
                <a:lnTo>
                  <a:pt x="61094" y="75248"/>
                </a:lnTo>
                <a:lnTo>
                  <a:pt x="65651" y="75248"/>
                </a:lnTo>
                <a:close/>
                <a:moveTo>
                  <a:pt x="65651" y="75006"/>
                </a:moveTo>
                <a:lnTo>
                  <a:pt x="61094" y="75006"/>
                </a:lnTo>
                <a:lnTo>
                  <a:pt x="61094" y="70449"/>
                </a:lnTo>
                <a:lnTo>
                  <a:pt x="65651" y="70449"/>
                </a:lnTo>
                <a:close/>
                <a:moveTo>
                  <a:pt x="65651" y="70208"/>
                </a:moveTo>
                <a:lnTo>
                  <a:pt x="61094" y="70208"/>
                </a:lnTo>
                <a:lnTo>
                  <a:pt x="61094" y="65610"/>
                </a:lnTo>
                <a:lnTo>
                  <a:pt x="65651" y="65610"/>
                </a:lnTo>
                <a:close/>
                <a:moveTo>
                  <a:pt x="65651" y="65368"/>
                </a:moveTo>
                <a:lnTo>
                  <a:pt x="61094" y="65368"/>
                </a:lnTo>
                <a:lnTo>
                  <a:pt x="61094" y="60812"/>
                </a:lnTo>
                <a:lnTo>
                  <a:pt x="65651" y="60812"/>
                </a:lnTo>
                <a:close/>
                <a:moveTo>
                  <a:pt x="65651" y="60570"/>
                </a:moveTo>
                <a:lnTo>
                  <a:pt x="61094" y="60570"/>
                </a:lnTo>
                <a:lnTo>
                  <a:pt x="61094" y="56013"/>
                </a:lnTo>
                <a:lnTo>
                  <a:pt x="65651" y="56013"/>
                </a:lnTo>
                <a:close/>
                <a:moveTo>
                  <a:pt x="65651" y="55771"/>
                </a:moveTo>
                <a:lnTo>
                  <a:pt x="61094" y="55771"/>
                </a:lnTo>
                <a:lnTo>
                  <a:pt x="61094" y="51174"/>
                </a:lnTo>
                <a:lnTo>
                  <a:pt x="65651" y="51174"/>
                </a:lnTo>
                <a:close/>
                <a:moveTo>
                  <a:pt x="65651" y="50932"/>
                </a:moveTo>
                <a:lnTo>
                  <a:pt x="61094" y="50932"/>
                </a:lnTo>
                <a:lnTo>
                  <a:pt x="61094" y="46375"/>
                </a:lnTo>
                <a:lnTo>
                  <a:pt x="65651" y="46375"/>
                </a:lnTo>
                <a:close/>
                <a:moveTo>
                  <a:pt x="65651" y="46133"/>
                </a:moveTo>
                <a:lnTo>
                  <a:pt x="61094" y="46133"/>
                </a:lnTo>
                <a:lnTo>
                  <a:pt x="61094" y="41536"/>
                </a:lnTo>
                <a:lnTo>
                  <a:pt x="65651" y="41536"/>
                </a:lnTo>
                <a:close/>
                <a:moveTo>
                  <a:pt x="65651" y="41294"/>
                </a:moveTo>
                <a:lnTo>
                  <a:pt x="61094" y="41294"/>
                </a:lnTo>
                <a:lnTo>
                  <a:pt x="61094" y="36737"/>
                </a:lnTo>
                <a:lnTo>
                  <a:pt x="65651" y="36737"/>
                </a:lnTo>
                <a:close/>
                <a:moveTo>
                  <a:pt x="65651" y="36495"/>
                </a:moveTo>
                <a:lnTo>
                  <a:pt x="61094" y="36495"/>
                </a:lnTo>
                <a:lnTo>
                  <a:pt x="61094" y="31938"/>
                </a:lnTo>
                <a:lnTo>
                  <a:pt x="65651" y="31938"/>
                </a:lnTo>
                <a:close/>
                <a:moveTo>
                  <a:pt x="65651" y="31696"/>
                </a:moveTo>
                <a:lnTo>
                  <a:pt x="61094" y="31696"/>
                </a:lnTo>
                <a:lnTo>
                  <a:pt x="61094" y="27099"/>
                </a:lnTo>
                <a:lnTo>
                  <a:pt x="65651" y="27099"/>
                </a:lnTo>
                <a:close/>
                <a:moveTo>
                  <a:pt x="65651" y="26857"/>
                </a:moveTo>
                <a:lnTo>
                  <a:pt x="61094" y="26857"/>
                </a:lnTo>
                <a:lnTo>
                  <a:pt x="61094" y="22300"/>
                </a:lnTo>
                <a:lnTo>
                  <a:pt x="65651" y="22300"/>
                </a:lnTo>
                <a:close/>
                <a:moveTo>
                  <a:pt x="65651" y="22058"/>
                </a:moveTo>
                <a:lnTo>
                  <a:pt x="61094" y="22058"/>
                </a:lnTo>
                <a:lnTo>
                  <a:pt x="61094" y="17501"/>
                </a:lnTo>
                <a:lnTo>
                  <a:pt x="65651" y="17501"/>
                </a:lnTo>
                <a:close/>
                <a:moveTo>
                  <a:pt x="65651" y="17260"/>
                </a:moveTo>
                <a:lnTo>
                  <a:pt x="61094" y="17260"/>
                </a:lnTo>
                <a:lnTo>
                  <a:pt x="61094" y="12662"/>
                </a:lnTo>
                <a:lnTo>
                  <a:pt x="65651" y="12662"/>
                </a:lnTo>
                <a:close/>
                <a:moveTo>
                  <a:pt x="65651" y="12420"/>
                </a:moveTo>
                <a:lnTo>
                  <a:pt x="61094" y="12420"/>
                </a:lnTo>
                <a:lnTo>
                  <a:pt x="61094" y="7864"/>
                </a:lnTo>
                <a:lnTo>
                  <a:pt x="65651" y="7864"/>
                </a:lnTo>
                <a:close/>
                <a:moveTo>
                  <a:pt x="70490" y="84604"/>
                </a:moveTo>
                <a:lnTo>
                  <a:pt x="65893" y="84604"/>
                </a:lnTo>
                <a:lnTo>
                  <a:pt x="65893" y="80047"/>
                </a:lnTo>
                <a:lnTo>
                  <a:pt x="70490" y="80047"/>
                </a:lnTo>
                <a:close/>
                <a:moveTo>
                  <a:pt x="70490" y="79805"/>
                </a:moveTo>
                <a:lnTo>
                  <a:pt x="65893" y="79805"/>
                </a:lnTo>
                <a:lnTo>
                  <a:pt x="65893" y="75208"/>
                </a:lnTo>
                <a:lnTo>
                  <a:pt x="70490" y="75208"/>
                </a:lnTo>
                <a:close/>
                <a:moveTo>
                  <a:pt x="70490" y="74966"/>
                </a:moveTo>
                <a:lnTo>
                  <a:pt x="65893" y="74966"/>
                </a:lnTo>
                <a:lnTo>
                  <a:pt x="65893" y="70409"/>
                </a:lnTo>
                <a:lnTo>
                  <a:pt x="70490" y="70409"/>
                </a:lnTo>
                <a:close/>
                <a:moveTo>
                  <a:pt x="70490" y="70167"/>
                </a:moveTo>
                <a:lnTo>
                  <a:pt x="65893" y="70167"/>
                </a:lnTo>
                <a:lnTo>
                  <a:pt x="65893" y="65610"/>
                </a:lnTo>
                <a:lnTo>
                  <a:pt x="70490" y="65610"/>
                </a:lnTo>
                <a:close/>
                <a:moveTo>
                  <a:pt x="70490" y="65368"/>
                </a:moveTo>
                <a:lnTo>
                  <a:pt x="65893" y="65368"/>
                </a:lnTo>
                <a:lnTo>
                  <a:pt x="65893" y="60771"/>
                </a:lnTo>
                <a:lnTo>
                  <a:pt x="70490" y="60771"/>
                </a:lnTo>
                <a:close/>
                <a:moveTo>
                  <a:pt x="70490" y="60529"/>
                </a:moveTo>
                <a:lnTo>
                  <a:pt x="65893" y="60529"/>
                </a:lnTo>
                <a:lnTo>
                  <a:pt x="65893" y="55972"/>
                </a:lnTo>
                <a:lnTo>
                  <a:pt x="70490" y="55972"/>
                </a:lnTo>
                <a:close/>
                <a:moveTo>
                  <a:pt x="70490" y="55730"/>
                </a:moveTo>
                <a:lnTo>
                  <a:pt x="65893" y="55730"/>
                </a:lnTo>
                <a:lnTo>
                  <a:pt x="65893" y="51174"/>
                </a:lnTo>
                <a:lnTo>
                  <a:pt x="70490" y="51174"/>
                </a:lnTo>
                <a:close/>
                <a:moveTo>
                  <a:pt x="70490" y="50932"/>
                </a:moveTo>
                <a:lnTo>
                  <a:pt x="65893" y="50932"/>
                </a:lnTo>
                <a:lnTo>
                  <a:pt x="65893" y="46335"/>
                </a:lnTo>
                <a:lnTo>
                  <a:pt x="70490" y="46335"/>
                </a:lnTo>
                <a:close/>
                <a:moveTo>
                  <a:pt x="70490" y="46093"/>
                </a:moveTo>
                <a:lnTo>
                  <a:pt x="65893" y="46093"/>
                </a:lnTo>
                <a:lnTo>
                  <a:pt x="65893" y="41536"/>
                </a:lnTo>
                <a:lnTo>
                  <a:pt x="70490" y="41536"/>
                </a:lnTo>
                <a:close/>
                <a:moveTo>
                  <a:pt x="70490" y="41294"/>
                </a:moveTo>
                <a:lnTo>
                  <a:pt x="65893" y="41294"/>
                </a:lnTo>
                <a:lnTo>
                  <a:pt x="65893" y="36737"/>
                </a:lnTo>
                <a:lnTo>
                  <a:pt x="70490" y="36737"/>
                </a:lnTo>
                <a:close/>
                <a:moveTo>
                  <a:pt x="70490" y="36495"/>
                </a:moveTo>
                <a:lnTo>
                  <a:pt x="65893" y="36495"/>
                </a:lnTo>
                <a:lnTo>
                  <a:pt x="65893" y="31898"/>
                </a:lnTo>
                <a:lnTo>
                  <a:pt x="70490" y="31898"/>
                </a:lnTo>
                <a:close/>
                <a:moveTo>
                  <a:pt x="70490" y="31656"/>
                </a:moveTo>
                <a:lnTo>
                  <a:pt x="65893" y="31656"/>
                </a:lnTo>
                <a:lnTo>
                  <a:pt x="65893" y="27099"/>
                </a:lnTo>
                <a:lnTo>
                  <a:pt x="70490" y="27099"/>
                </a:lnTo>
                <a:close/>
                <a:moveTo>
                  <a:pt x="70490" y="26857"/>
                </a:moveTo>
                <a:lnTo>
                  <a:pt x="65893" y="26857"/>
                </a:lnTo>
                <a:lnTo>
                  <a:pt x="65893" y="22260"/>
                </a:lnTo>
                <a:lnTo>
                  <a:pt x="70490" y="22260"/>
                </a:lnTo>
                <a:close/>
                <a:moveTo>
                  <a:pt x="70490" y="22018"/>
                </a:moveTo>
                <a:lnTo>
                  <a:pt x="65893" y="22018"/>
                </a:lnTo>
                <a:lnTo>
                  <a:pt x="65893" y="17461"/>
                </a:lnTo>
                <a:lnTo>
                  <a:pt x="70490" y="17461"/>
                </a:lnTo>
                <a:close/>
                <a:moveTo>
                  <a:pt x="70490" y="17219"/>
                </a:moveTo>
                <a:lnTo>
                  <a:pt x="65893" y="17219"/>
                </a:lnTo>
                <a:lnTo>
                  <a:pt x="65893" y="12662"/>
                </a:lnTo>
                <a:lnTo>
                  <a:pt x="70490" y="12662"/>
                </a:lnTo>
                <a:close/>
                <a:moveTo>
                  <a:pt x="70490" y="12420"/>
                </a:moveTo>
                <a:lnTo>
                  <a:pt x="65893" y="12420"/>
                </a:lnTo>
                <a:lnTo>
                  <a:pt x="65893" y="7823"/>
                </a:lnTo>
                <a:lnTo>
                  <a:pt x="70490" y="7823"/>
                </a:lnTo>
                <a:close/>
                <a:moveTo>
                  <a:pt x="75289" y="79765"/>
                </a:moveTo>
                <a:lnTo>
                  <a:pt x="70732" y="79765"/>
                </a:lnTo>
                <a:lnTo>
                  <a:pt x="70732" y="75208"/>
                </a:lnTo>
                <a:lnTo>
                  <a:pt x="75289" y="75208"/>
                </a:lnTo>
                <a:close/>
                <a:moveTo>
                  <a:pt x="75289" y="74966"/>
                </a:moveTo>
                <a:lnTo>
                  <a:pt x="70732" y="74966"/>
                </a:lnTo>
                <a:lnTo>
                  <a:pt x="70732" y="70409"/>
                </a:lnTo>
                <a:lnTo>
                  <a:pt x="75289" y="70409"/>
                </a:lnTo>
                <a:close/>
                <a:moveTo>
                  <a:pt x="75289" y="70167"/>
                </a:moveTo>
                <a:lnTo>
                  <a:pt x="70732" y="70167"/>
                </a:lnTo>
                <a:lnTo>
                  <a:pt x="70732" y="65570"/>
                </a:lnTo>
                <a:lnTo>
                  <a:pt x="75289" y="65570"/>
                </a:lnTo>
                <a:close/>
                <a:moveTo>
                  <a:pt x="75289" y="65328"/>
                </a:moveTo>
                <a:lnTo>
                  <a:pt x="70732" y="65328"/>
                </a:lnTo>
                <a:lnTo>
                  <a:pt x="70732" y="60771"/>
                </a:lnTo>
                <a:lnTo>
                  <a:pt x="75289" y="60771"/>
                </a:lnTo>
                <a:close/>
                <a:moveTo>
                  <a:pt x="75289" y="60529"/>
                </a:moveTo>
                <a:lnTo>
                  <a:pt x="70732" y="60529"/>
                </a:lnTo>
                <a:lnTo>
                  <a:pt x="70732" y="55972"/>
                </a:lnTo>
                <a:lnTo>
                  <a:pt x="75289" y="55972"/>
                </a:lnTo>
                <a:close/>
                <a:moveTo>
                  <a:pt x="75289" y="55730"/>
                </a:moveTo>
                <a:lnTo>
                  <a:pt x="70732" y="55730"/>
                </a:lnTo>
                <a:lnTo>
                  <a:pt x="70732" y="51133"/>
                </a:lnTo>
                <a:lnTo>
                  <a:pt x="75289" y="51133"/>
                </a:lnTo>
                <a:close/>
                <a:moveTo>
                  <a:pt x="75289" y="50891"/>
                </a:moveTo>
                <a:lnTo>
                  <a:pt x="70732" y="50891"/>
                </a:lnTo>
                <a:lnTo>
                  <a:pt x="70732" y="46335"/>
                </a:lnTo>
                <a:lnTo>
                  <a:pt x="75289" y="46335"/>
                </a:lnTo>
                <a:close/>
                <a:moveTo>
                  <a:pt x="75289" y="46093"/>
                </a:moveTo>
                <a:lnTo>
                  <a:pt x="70732" y="46093"/>
                </a:lnTo>
                <a:lnTo>
                  <a:pt x="70732" y="41495"/>
                </a:lnTo>
                <a:lnTo>
                  <a:pt x="75289" y="41495"/>
                </a:lnTo>
                <a:close/>
                <a:moveTo>
                  <a:pt x="75289" y="41253"/>
                </a:moveTo>
                <a:lnTo>
                  <a:pt x="70732" y="41253"/>
                </a:lnTo>
                <a:lnTo>
                  <a:pt x="70732" y="36697"/>
                </a:lnTo>
                <a:lnTo>
                  <a:pt x="75289" y="36697"/>
                </a:lnTo>
                <a:close/>
                <a:moveTo>
                  <a:pt x="75289" y="36455"/>
                </a:moveTo>
                <a:lnTo>
                  <a:pt x="70732" y="36455"/>
                </a:lnTo>
                <a:lnTo>
                  <a:pt x="70732" y="31898"/>
                </a:lnTo>
                <a:lnTo>
                  <a:pt x="75289" y="31898"/>
                </a:lnTo>
                <a:close/>
                <a:moveTo>
                  <a:pt x="75289" y="31656"/>
                </a:moveTo>
                <a:lnTo>
                  <a:pt x="70732" y="31656"/>
                </a:lnTo>
                <a:lnTo>
                  <a:pt x="70732" y="27059"/>
                </a:lnTo>
                <a:lnTo>
                  <a:pt x="75289" y="27059"/>
                </a:lnTo>
                <a:close/>
                <a:moveTo>
                  <a:pt x="75289" y="26817"/>
                </a:moveTo>
                <a:lnTo>
                  <a:pt x="70732" y="26817"/>
                </a:lnTo>
                <a:lnTo>
                  <a:pt x="70732" y="22260"/>
                </a:lnTo>
                <a:lnTo>
                  <a:pt x="75289" y="22260"/>
                </a:lnTo>
                <a:close/>
                <a:moveTo>
                  <a:pt x="75289" y="22018"/>
                </a:moveTo>
                <a:lnTo>
                  <a:pt x="70732" y="22018"/>
                </a:lnTo>
                <a:lnTo>
                  <a:pt x="70732" y="17461"/>
                </a:lnTo>
                <a:lnTo>
                  <a:pt x="75289" y="17461"/>
                </a:lnTo>
                <a:close/>
                <a:moveTo>
                  <a:pt x="75289" y="17219"/>
                </a:moveTo>
                <a:lnTo>
                  <a:pt x="70732" y="17219"/>
                </a:lnTo>
                <a:lnTo>
                  <a:pt x="70732" y="12622"/>
                </a:lnTo>
                <a:lnTo>
                  <a:pt x="75289" y="12622"/>
                </a:lnTo>
                <a:close/>
                <a:moveTo>
                  <a:pt x="80087" y="74926"/>
                </a:moveTo>
                <a:lnTo>
                  <a:pt x="75531" y="74926"/>
                </a:lnTo>
                <a:lnTo>
                  <a:pt x="75531" y="70369"/>
                </a:lnTo>
                <a:lnTo>
                  <a:pt x="80087" y="70369"/>
                </a:lnTo>
                <a:close/>
                <a:moveTo>
                  <a:pt x="80087" y="70127"/>
                </a:moveTo>
                <a:lnTo>
                  <a:pt x="75531" y="70127"/>
                </a:lnTo>
                <a:lnTo>
                  <a:pt x="75531" y="65570"/>
                </a:lnTo>
                <a:lnTo>
                  <a:pt x="80087" y="65570"/>
                </a:lnTo>
                <a:close/>
                <a:moveTo>
                  <a:pt x="80087" y="65328"/>
                </a:moveTo>
                <a:lnTo>
                  <a:pt x="75531" y="65328"/>
                </a:lnTo>
                <a:lnTo>
                  <a:pt x="75531" y="60731"/>
                </a:lnTo>
                <a:lnTo>
                  <a:pt x="80087" y="60731"/>
                </a:lnTo>
                <a:close/>
                <a:moveTo>
                  <a:pt x="80087" y="60489"/>
                </a:moveTo>
                <a:lnTo>
                  <a:pt x="75531" y="60489"/>
                </a:lnTo>
                <a:lnTo>
                  <a:pt x="75531" y="55932"/>
                </a:lnTo>
                <a:lnTo>
                  <a:pt x="80087" y="55932"/>
                </a:lnTo>
                <a:close/>
                <a:moveTo>
                  <a:pt x="80087" y="55690"/>
                </a:moveTo>
                <a:lnTo>
                  <a:pt x="75531" y="55690"/>
                </a:lnTo>
                <a:lnTo>
                  <a:pt x="75531" y="51133"/>
                </a:lnTo>
                <a:lnTo>
                  <a:pt x="80087" y="51133"/>
                </a:lnTo>
                <a:close/>
                <a:moveTo>
                  <a:pt x="80087" y="50891"/>
                </a:moveTo>
                <a:lnTo>
                  <a:pt x="75531" y="50891"/>
                </a:lnTo>
                <a:lnTo>
                  <a:pt x="75531" y="46294"/>
                </a:lnTo>
                <a:lnTo>
                  <a:pt x="80087" y="46294"/>
                </a:lnTo>
                <a:close/>
                <a:moveTo>
                  <a:pt x="80087" y="46052"/>
                </a:moveTo>
                <a:lnTo>
                  <a:pt x="75531" y="46052"/>
                </a:lnTo>
                <a:lnTo>
                  <a:pt x="75531" y="41495"/>
                </a:lnTo>
                <a:lnTo>
                  <a:pt x="80087" y="41495"/>
                </a:lnTo>
                <a:close/>
                <a:moveTo>
                  <a:pt x="80087" y="41253"/>
                </a:moveTo>
                <a:lnTo>
                  <a:pt x="75531" y="41253"/>
                </a:lnTo>
                <a:lnTo>
                  <a:pt x="75531" y="36697"/>
                </a:lnTo>
                <a:lnTo>
                  <a:pt x="80087" y="36697"/>
                </a:lnTo>
                <a:close/>
                <a:moveTo>
                  <a:pt x="80087" y="36455"/>
                </a:moveTo>
                <a:lnTo>
                  <a:pt x="75531" y="36455"/>
                </a:lnTo>
                <a:lnTo>
                  <a:pt x="75531" y="31858"/>
                </a:lnTo>
                <a:lnTo>
                  <a:pt x="80087" y="31858"/>
                </a:lnTo>
                <a:close/>
                <a:moveTo>
                  <a:pt x="80087" y="31616"/>
                </a:moveTo>
                <a:lnTo>
                  <a:pt x="75531" y="31616"/>
                </a:lnTo>
                <a:lnTo>
                  <a:pt x="75531" y="27059"/>
                </a:lnTo>
                <a:lnTo>
                  <a:pt x="80087" y="27059"/>
                </a:lnTo>
                <a:close/>
                <a:moveTo>
                  <a:pt x="80087" y="26817"/>
                </a:moveTo>
                <a:lnTo>
                  <a:pt x="75531" y="26817"/>
                </a:lnTo>
                <a:lnTo>
                  <a:pt x="75531" y="22260"/>
                </a:lnTo>
                <a:lnTo>
                  <a:pt x="80087" y="22260"/>
                </a:lnTo>
                <a:close/>
                <a:moveTo>
                  <a:pt x="80087" y="22018"/>
                </a:moveTo>
                <a:lnTo>
                  <a:pt x="75531" y="22018"/>
                </a:lnTo>
                <a:lnTo>
                  <a:pt x="75531" y="17421"/>
                </a:lnTo>
                <a:lnTo>
                  <a:pt x="80087" y="17421"/>
                </a:lnTo>
                <a:close/>
                <a:moveTo>
                  <a:pt x="84886" y="70127"/>
                </a:moveTo>
                <a:lnTo>
                  <a:pt x="80329" y="70127"/>
                </a:lnTo>
                <a:lnTo>
                  <a:pt x="80329" y="65530"/>
                </a:lnTo>
                <a:lnTo>
                  <a:pt x="84886" y="65530"/>
                </a:lnTo>
                <a:close/>
                <a:moveTo>
                  <a:pt x="84886" y="65288"/>
                </a:moveTo>
                <a:lnTo>
                  <a:pt x="80329" y="65288"/>
                </a:lnTo>
                <a:lnTo>
                  <a:pt x="80329" y="60731"/>
                </a:lnTo>
                <a:lnTo>
                  <a:pt x="84886" y="60731"/>
                </a:lnTo>
                <a:close/>
                <a:moveTo>
                  <a:pt x="84886" y="60489"/>
                </a:moveTo>
                <a:lnTo>
                  <a:pt x="80329" y="60489"/>
                </a:lnTo>
                <a:lnTo>
                  <a:pt x="80329" y="55932"/>
                </a:lnTo>
                <a:lnTo>
                  <a:pt x="84886" y="55932"/>
                </a:lnTo>
                <a:close/>
                <a:moveTo>
                  <a:pt x="84886" y="55690"/>
                </a:moveTo>
                <a:lnTo>
                  <a:pt x="80329" y="55690"/>
                </a:lnTo>
                <a:lnTo>
                  <a:pt x="80329" y="51093"/>
                </a:lnTo>
                <a:lnTo>
                  <a:pt x="84886" y="51093"/>
                </a:lnTo>
                <a:close/>
                <a:moveTo>
                  <a:pt x="84886" y="50851"/>
                </a:moveTo>
                <a:lnTo>
                  <a:pt x="80329" y="50851"/>
                </a:lnTo>
                <a:lnTo>
                  <a:pt x="80329" y="46294"/>
                </a:lnTo>
                <a:lnTo>
                  <a:pt x="84886" y="46294"/>
                </a:lnTo>
                <a:close/>
                <a:moveTo>
                  <a:pt x="84886" y="46052"/>
                </a:moveTo>
                <a:lnTo>
                  <a:pt x="80329" y="46052"/>
                </a:lnTo>
                <a:lnTo>
                  <a:pt x="80329" y="41495"/>
                </a:lnTo>
                <a:lnTo>
                  <a:pt x="84886" y="41495"/>
                </a:lnTo>
                <a:close/>
                <a:moveTo>
                  <a:pt x="84886" y="41253"/>
                </a:moveTo>
                <a:lnTo>
                  <a:pt x="80329" y="41253"/>
                </a:lnTo>
                <a:lnTo>
                  <a:pt x="80329" y="36656"/>
                </a:lnTo>
                <a:lnTo>
                  <a:pt x="84886" y="36656"/>
                </a:lnTo>
                <a:close/>
                <a:moveTo>
                  <a:pt x="84886" y="36414"/>
                </a:moveTo>
                <a:lnTo>
                  <a:pt x="80329" y="36414"/>
                </a:lnTo>
                <a:lnTo>
                  <a:pt x="80329" y="31858"/>
                </a:lnTo>
                <a:lnTo>
                  <a:pt x="84886" y="31858"/>
                </a:lnTo>
                <a:close/>
                <a:moveTo>
                  <a:pt x="84886" y="31616"/>
                </a:moveTo>
                <a:lnTo>
                  <a:pt x="80329" y="31616"/>
                </a:lnTo>
                <a:lnTo>
                  <a:pt x="80329" y="27018"/>
                </a:lnTo>
                <a:lnTo>
                  <a:pt x="84886" y="27018"/>
                </a:lnTo>
                <a:close/>
                <a:moveTo>
                  <a:pt x="84886" y="26776"/>
                </a:moveTo>
                <a:lnTo>
                  <a:pt x="80329" y="26776"/>
                </a:lnTo>
                <a:lnTo>
                  <a:pt x="80329" y="22220"/>
                </a:lnTo>
                <a:lnTo>
                  <a:pt x="84886" y="222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35"/>
          <p:cNvSpPr txBox="1"/>
          <p:nvPr>
            <p:ph type="title"/>
          </p:nvPr>
        </p:nvSpPr>
        <p:spPr>
          <a:xfrm>
            <a:off x="722400" y="2955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978" name="Google Shape;978;p35"/>
          <p:cNvSpPr txBox="1"/>
          <p:nvPr>
            <p:ph idx="2" type="title"/>
          </p:nvPr>
        </p:nvSpPr>
        <p:spPr>
          <a:xfrm>
            <a:off x="722405" y="1564535"/>
            <a:ext cx="773700" cy="77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79" name="Google Shape;979;p35"/>
          <p:cNvSpPr txBox="1"/>
          <p:nvPr>
            <p:ph idx="4" type="title"/>
          </p:nvPr>
        </p:nvSpPr>
        <p:spPr>
          <a:xfrm>
            <a:off x="722405" y="2614375"/>
            <a:ext cx="773700" cy="77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80" name="Google Shape;980;p35"/>
          <p:cNvSpPr txBox="1"/>
          <p:nvPr>
            <p:ph idx="5" type="title"/>
          </p:nvPr>
        </p:nvSpPr>
        <p:spPr>
          <a:xfrm>
            <a:off x="722405" y="3715050"/>
            <a:ext cx="773700" cy="77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81" name="Google Shape;981;p35"/>
          <p:cNvSpPr txBox="1"/>
          <p:nvPr>
            <p:ph idx="1" type="subTitle"/>
          </p:nvPr>
        </p:nvSpPr>
        <p:spPr>
          <a:xfrm>
            <a:off x="1617543" y="1688725"/>
            <a:ext cx="1457700" cy="52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Preparing &amp; Cleaning </a:t>
            </a:r>
            <a:endParaRPr sz="1700"/>
          </a:p>
        </p:txBody>
      </p:sp>
      <p:sp>
        <p:nvSpPr>
          <p:cNvPr id="982" name="Google Shape;982;p35"/>
          <p:cNvSpPr txBox="1"/>
          <p:nvPr>
            <p:ph idx="7" type="subTitle"/>
          </p:nvPr>
        </p:nvSpPr>
        <p:spPr>
          <a:xfrm>
            <a:off x="1586638" y="2738575"/>
            <a:ext cx="1519500" cy="52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Exploration</a:t>
            </a:r>
            <a:endParaRPr sz="1700"/>
          </a:p>
        </p:txBody>
      </p:sp>
      <p:sp>
        <p:nvSpPr>
          <p:cNvPr id="983" name="Google Shape;983;p35"/>
          <p:cNvSpPr txBox="1"/>
          <p:nvPr>
            <p:ph idx="8" type="subTitle"/>
          </p:nvPr>
        </p:nvSpPr>
        <p:spPr>
          <a:xfrm>
            <a:off x="1648370" y="3839250"/>
            <a:ext cx="1457700" cy="52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Analysis</a:t>
            </a:r>
            <a:endParaRPr sz="1700"/>
          </a:p>
        </p:txBody>
      </p:sp>
      <p:sp>
        <p:nvSpPr>
          <p:cNvPr id="984" name="Google Shape;984;p35"/>
          <p:cNvSpPr txBox="1"/>
          <p:nvPr>
            <p:ph idx="2" type="title"/>
          </p:nvPr>
        </p:nvSpPr>
        <p:spPr>
          <a:xfrm>
            <a:off x="3328855" y="1564525"/>
            <a:ext cx="773700" cy="77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985" name="Google Shape;985;p35"/>
          <p:cNvSpPr txBox="1"/>
          <p:nvPr>
            <p:ph idx="4" type="title"/>
          </p:nvPr>
        </p:nvSpPr>
        <p:spPr>
          <a:xfrm>
            <a:off x="3328880" y="2665200"/>
            <a:ext cx="773700" cy="77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986" name="Google Shape;986;p35"/>
          <p:cNvSpPr txBox="1"/>
          <p:nvPr>
            <p:ph idx="5" type="title"/>
          </p:nvPr>
        </p:nvSpPr>
        <p:spPr>
          <a:xfrm>
            <a:off x="3328880" y="3765875"/>
            <a:ext cx="773700" cy="77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987" name="Google Shape;987;p35"/>
          <p:cNvSpPr txBox="1"/>
          <p:nvPr>
            <p:ph idx="1" type="subTitle"/>
          </p:nvPr>
        </p:nvSpPr>
        <p:spPr>
          <a:xfrm>
            <a:off x="4254968" y="1688725"/>
            <a:ext cx="1457700" cy="52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Preparing &amp; Cleaning </a:t>
            </a:r>
            <a:endParaRPr sz="1500"/>
          </a:p>
        </p:txBody>
      </p:sp>
      <p:sp>
        <p:nvSpPr>
          <p:cNvPr id="988" name="Google Shape;988;p35"/>
          <p:cNvSpPr txBox="1"/>
          <p:nvPr>
            <p:ph idx="7" type="subTitle"/>
          </p:nvPr>
        </p:nvSpPr>
        <p:spPr>
          <a:xfrm>
            <a:off x="4193113" y="2789400"/>
            <a:ext cx="1519500" cy="52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Exploration</a:t>
            </a:r>
            <a:endParaRPr sz="1500"/>
          </a:p>
        </p:txBody>
      </p:sp>
      <p:sp>
        <p:nvSpPr>
          <p:cNvPr id="989" name="Google Shape;989;p35"/>
          <p:cNvSpPr txBox="1"/>
          <p:nvPr>
            <p:ph idx="8" type="subTitle"/>
          </p:nvPr>
        </p:nvSpPr>
        <p:spPr>
          <a:xfrm>
            <a:off x="4254845" y="3890075"/>
            <a:ext cx="1457700" cy="52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Analysis</a:t>
            </a:r>
            <a:endParaRPr sz="1500"/>
          </a:p>
        </p:txBody>
      </p:sp>
      <p:sp>
        <p:nvSpPr>
          <p:cNvPr id="990" name="Google Shape;990;p35"/>
          <p:cNvSpPr txBox="1"/>
          <p:nvPr>
            <p:ph idx="2" type="title"/>
          </p:nvPr>
        </p:nvSpPr>
        <p:spPr>
          <a:xfrm>
            <a:off x="6260630" y="1564525"/>
            <a:ext cx="773700" cy="77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991" name="Google Shape;991;p35"/>
          <p:cNvSpPr txBox="1"/>
          <p:nvPr>
            <p:ph idx="4" type="title"/>
          </p:nvPr>
        </p:nvSpPr>
        <p:spPr>
          <a:xfrm>
            <a:off x="6260630" y="2614350"/>
            <a:ext cx="773700" cy="77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992" name="Google Shape;992;p35"/>
          <p:cNvSpPr txBox="1"/>
          <p:nvPr>
            <p:ph idx="5" type="title"/>
          </p:nvPr>
        </p:nvSpPr>
        <p:spPr>
          <a:xfrm>
            <a:off x="6260630" y="3715025"/>
            <a:ext cx="773700" cy="77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</a:t>
            </a:r>
            <a:endParaRPr/>
          </a:p>
        </p:txBody>
      </p:sp>
      <p:sp>
        <p:nvSpPr>
          <p:cNvPr id="993" name="Google Shape;993;p35"/>
          <p:cNvSpPr txBox="1"/>
          <p:nvPr>
            <p:ph idx="1" type="subTitle"/>
          </p:nvPr>
        </p:nvSpPr>
        <p:spPr>
          <a:xfrm>
            <a:off x="7186593" y="1688725"/>
            <a:ext cx="1457700" cy="52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Preparing &amp; Cleaning </a:t>
            </a:r>
            <a:endParaRPr sz="1700"/>
          </a:p>
        </p:txBody>
      </p:sp>
      <p:sp>
        <p:nvSpPr>
          <p:cNvPr id="994" name="Google Shape;994;p35"/>
          <p:cNvSpPr txBox="1"/>
          <p:nvPr>
            <p:ph idx="7" type="subTitle"/>
          </p:nvPr>
        </p:nvSpPr>
        <p:spPr>
          <a:xfrm>
            <a:off x="7124863" y="2738550"/>
            <a:ext cx="1519500" cy="52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Exploration</a:t>
            </a:r>
            <a:endParaRPr sz="1700"/>
          </a:p>
        </p:txBody>
      </p:sp>
      <p:sp>
        <p:nvSpPr>
          <p:cNvPr id="995" name="Google Shape;995;p35"/>
          <p:cNvSpPr txBox="1"/>
          <p:nvPr>
            <p:ph idx="8" type="subTitle"/>
          </p:nvPr>
        </p:nvSpPr>
        <p:spPr>
          <a:xfrm>
            <a:off x="7186595" y="3839225"/>
            <a:ext cx="1457700" cy="52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Analysis</a:t>
            </a:r>
            <a:endParaRPr sz="1700"/>
          </a:p>
        </p:txBody>
      </p:sp>
      <p:sp>
        <p:nvSpPr>
          <p:cNvPr id="996" name="Google Shape;996;p35"/>
          <p:cNvSpPr txBox="1"/>
          <p:nvPr/>
        </p:nvSpPr>
        <p:spPr>
          <a:xfrm>
            <a:off x="541500" y="1117388"/>
            <a:ext cx="25647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E2A47"/>
                </a:solidFill>
                <a:latin typeface="Montserrat"/>
                <a:ea typeface="Montserrat"/>
                <a:cs typeface="Montserrat"/>
                <a:sym typeface="Montserrat"/>
              </a:rPr>
              <a:t>Salaries by Region</a:t>
            </a:r>
            <a:endParaRPr>
              <a:solidFill>
                <a:srgbClr val="0E2A47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997" name="Google Shape;997;p35"/>
          <p:cNvSpPr txBox="1"/>
          <p:nvPr/>
        </p:nvSpPr>
        <p:spPr>
          <a:xfrm>
            <a:off x="3106075" y="1117400"/>
            <a:ext cx="3085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E2A47"/>
                </a:solidFill>
                <a:latin typeface="Montserrat"/>
                <a:ea typeface="Montserrat"/>
                <a:cs typeface="Montserrat"/>
                <a:sym typeface="Montserrat"/>
              </a:rPr>
              <a:t>Salaries by College Type</a:t>
            </a:r>
            <a:endParaRPr sz="1800">
              <a:solidFill>
                <a:srgbClr val="0E2A47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998" name="Google Shape;998;p35"/>
          <p:cNvSpPr txBox="1"/>
          <p:nvPr/>
        </p:nvSpPr>
        <p:spPr>
          <a:xfrm>
            <a:off x="6191275" y="1117400"/>
            <a:ext cx="25647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E2A47"/>
                </a:solidFill>
                <a:latin typeface="Montserrat"/>
                <a:ea typeface="Montserrat"/>
                <a:cs typeface="Montserrat"/>
                <a:sym typeface="Montserrat"/>
              </a:rPr>
              <a:t>Salaries by Major</a:t>
            </a:r>
            <a:endParaRPr>
              <a:solidFill>
                <a:srgbClr val="0E2A47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6" name="Google Shape;1496;p53"/>
          <p:cNvGrpSpPr/>
          <p:nvPr/>
        </p:nvGrpSpPr>
        <p:grpSpPr>
          <a:xfrm>
            <a:off x="2035713" y="-744737"/>
            <a:ext cx="1885275" cy="1884250"/>
            <a:chOff x="2609275" y="3149350"/>
            <a:chExt cx="1885275" cy="1884250"/>
          </a:xfrm>
        </p:grpSpPr>
        <p:sp>
          <p:nvSpPr>
            <p:cNvPr id="1497" name="Google Shape;1497;p53"/>
            <p:cNvSpPr/>
            <p:nvPr/>
          </p:nvSpPr>
          <p:spPr>
            <a:xfrm>
              <a:off x="3923900" y="3224950"/>
              <a:ext cx="494025" cy="495025"/>
            </a:xfrm>
            <a:custGeom>
              <a:rect b="b" l="l" r="r" t="t"/>
              <a:pathLst>
                <a:path extrusionOk="0" h="19801" w="19761">
                  <a:moveTo>
                    <a:pt x="485" y="202"/>
                  </a:moveTo>
                  <a:cubicBezTo>
                    <a:pt x="323" y="162"/>
                    <a:pt x="162" y="81"/>
                    <a:pt x="1" y="1"/>
                  </a:cubicBezTo>
                  <a:lnTo>
                    <a:pt x="19761" y="19801"/>
                  </a:lnTo>
                  <a:cubicBezTo>
                    <a:pt x="19720" y="19640"/>
                    <a:pt x="19640" y="19478"/>
                    <a:pt x="19559" y="19317"/>
                  </a:cubicBezTo>
                  <a:lnTo>
                    <a:pt x="485" y="2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53"/>
            <p:cNvSpPr/>
            <p:nvPr/>
          </p:nvSpPr>
          <p:spPr>
            <a:xfrm>
              <a:off x="3725300" y="3164475"/>
              <a:ext cx="753125" cy="753100"/>
            </a:xfrm>
            <a:custGeom>
              <a:rect b="b" l="l" r="r" t="t"/>
              <a:pathLst>
                <a:path extrusionOk="0" h="30124" w="30125">
                  <a:moveTo>
                    <a:pt x="323" y="81"/>
                  </a:moveTo>
                  <a:cubicBezTo>
                    <a:pt x="202" y="41"/>
                    <a:pt x="122" y="41"/>
                    <a:pt x="1" y="0"/>
                  </a:cubicBezTo>
                  <a:lnTo>
                    <a:pt x="30124" y="30124"/>
                  </a:lnTo>
                  <a:cubicBezTo>
                    <a:pt x="30084" y="30043"/>
                    <a:pt x="30084" y="29922"/>
                    <a:pt x="30043" y="29801"/>
                  </a:cubicBezTo>
                  <a:lnTo>
                    <a:pt x="323" y="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53"/>
            <p:cNvSpPr/>
            <p:nvPr/>
          </p:nvSpPr>
          <p:spPr>
            <a:xfrm>
              <a:off x="3572075" y="3149350"/>
              <a:ext cx="922475" cy="922475"/>
            </a:xfrm>
            <a:custGeom>
              <a:rect b="b" l="l" r="r" t="t"/>
              <a:pathLst>
                <a:path extrusionOk="0" h="36899" w="36899">
                  <a:moveTo>
                    <a:pt x="282" y="0"/>
                  </a:moveTo>
                  <a:cubicBezTo>
                    <a:pt x="161" y="0"/>
                    <a:pt x="81" y="0"/>
                    <a:pt x="0" y="0"/>
                  </a:cubicBezTo>
                  <a:lnTo>
                    <a:pt x="36898" y="36899"/>
                  </a:lnTo>
                  <a:cubicBezTo>
                    <a:pt x="36898" y="36778"/>
                    <a:pt x="36898" y="36697"/>
                    <a:pt x="36858" y="36616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53"/>
            <p:cNvSpPr/>
            <p:nvPr/>
          </p:nvSpPr>
          <p:spPr>
            <a:xfrm>
              <a:off x="3440000" y="3154400"/>
              <a:ext cx="1048500" cy="1048500"/>
            </a:xfrm>
            <a:custGeom>
              <a:rect b="b" l="l" r="r" t="t"/>
              <a:pathLst>
                <a:path extrusionOk="0" h="41940" w="41940">
                  <a:moveTo>
                    <a:pt x="242" y="0"/>
                  </a:moveTo>
                  <a:cubicBezTo>
                    <a:pt x="162" y="40"/>
                    <a:pt x="81" y="40"/>
                    <a:pt x="0" y="40"/>
                  </a:cubicBezTo>
                  <a:lnTo>
                    <a:pt x="41899" y="41939"/>
                  </a:lnTo>
                  <a:cubicBezTo>
                    <a:pt x="41899" y="41858"/>
                    <a:pt x="41939" y="41778"/>
                    <a:pt x="41939" y="416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53"/>
            <p:cNvSpPr/>
            <p:nvPr/>
          </p:nvSpPr>
          <p:spPr>
            <a:xfrm>
              <a:off x="3323050" y="3175550"/>
              <a:ext cx="1145275" cy="1144275"/>
            </a:xfrm>
            <a:custGeom>
              <a:rect b="b" l="l" r="r" t="t"/>
              <a:pathLst>
                <a:path extrusionOk="0" h="45771" w="45811">
                  <a:moveTo>
                    <a:pt x="243" y="1"/>
                  </a:moveTo>
                  <a:cubicBezTo>
                    <a:pt x="162" y="1"/>
                    <a:pt x="81" y="41"/>
                    <a:pt x="1" y="41"/>
                  </a:cubicBezTo>
                  <a:lnTo>
                    <a:pt x="45730" y="45771"/>
                  </a:lnTo>
                  <a:cubicBezTo>
                    <a:pt x="45771" y="45690"/>
                    <a:pt x="45771" y="45610"/>
                    <a:pt x="45811" y="455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53"/>
            <p:cNvSpPr/>
            <p:nvPr/>
          </p:nvSpPr>
          <p:spPr>
            <a:xfrm>
              <a:off x="3218200" y="3207825"/>
              <a:ext cx="1216875" cy="1216850"/>
            </a:xfrm>
            <a:custGeom>
              <a:rect b="b" l="l" r="r" t="t"/>
              <a:pathLst>
                <a:path extrusionOk="0" h="48674" w="48675">
                  <a:moveTo>
                    <a:pt x="202" y="0"/>
                  </a:moveTo>
                  <a:cubicBezTo>
                    <a:pt x="122" y="0"/>
                    <a:pt x="81" y="41"/>
                    <a:pt x="1" y="81"/>
                  </a:cubicBezTo>
                  <a:lnTo>
                    <a:pt x="48593" y="48674"/>
                  </a:lnTo>
                  <a:cubicBezTo>
                    <a:pt x="48634" y="48633"/>
                    <a:pt x="48674" y="48553"/>
                    <a:pt x="48674" y="484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53"/>
            <p:cNvSpPr/>
            <p:nvPr/>
          </p:nvSpPr>
          <p:spPr>
            <a:xfrm>
              <a:off x="3122425" y="3249150"/>
              <a:ext cx="1271300" cy="1271300"/>
            </a:xfrm>
            <a:custGeom>
              <a:rect b="b" l="l" r="r" t="t"/>
              <a:pathLst>
                <a:path extrusionOk="0" h="50852" w="50852">
                  <a:moveTo>
                    <a:pt x="202" y="1"/>
                  </a:moveTo>
                  <a:cubicBezTo>
                    <a:pt x="122" y="41"/>
                    <a:pt x="81" y="81"/>
                    <a:pt x="1" y="122"/>
                  </a:cubicBezTo>
                  <a:lnTo>
                    <a:pt x="50771" y="50852"/>
                  </a:lnTo>
                  <a:cubicBezTo>
                    <a:pt x="50771" y="50811"/>
                    <a:pt x="50811" y="50731"/>
                    <a:pt x="50852" y="506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53"/>
            <p:cNvSpPr/>
            <p:nvPr/>
          </p:nvSpPr>
          <p:spPr>
            <a:xfrm>
              <a:off x="3035725" y="3299550"/>
              <a:ext cx="1307600" cy="1308625"/>
            </a:xfrm>
            <a:custGeom>
              <a:rect b="b" l="l" r="r" t="t"/>
              <a:pathLst>
                <a:path extrusionOk="0" h="52345" w="52304">
                  <a:moveTo>
                    <a:pt x="162" y="1"/>
                  </a:moveTo>
                  <a:cubicBezTo>
                    <a:pt x="81" y="41"/>
                    <a:pt x="41" y="82"/>
                    <a:pt x="1" y="122"/>
                  </a:cubicBezTo>
                  <a:lnTo>
                    <a:pt x="52182" y="52344"/>
                  </a:lnTo>
                  <a:cubicBezTo>
                    <a:pt x="52223" y="52263"/>
                    <a:pt x="52263" y="52223"/>
                    <a:pt x="52303" y="521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53"/>
            <p:cNvSpPr/>
            <p:nvPr/>
          </p:nvSpPr>
          <p:spPr>
            <a:xfrm>
              <a:off x="2956075" y="3358025"/>
              <a:ext cx="1328775" cy="1329775"/>
            </a:xfrm>
            <a:custGeom>
              <a:rect b="b" l="l" r="r" t="t"/>
              <a:pathLst>
                <a:path extrusionOk="0" h="53191" w="53151">
                  <a:moveTo>
                    <a:pt x="122" y="1"/>
                  </a:moveTo>
                  <a:cubicBezTo>
                    <a:pt x="82" y="41"/>
                    <a:pt x="41" y="82"/>
                    <a:pt x="1" y="122"/>
                  </a:cubicBezTo>
                  <a:lnTo>
                    <a:pt x="53030" y="53191"/>
                  </a:lnTo>
                  <a:cubicBezTo>
                    <a:pt x="53070" y="53110"/>
                    <a:pt x="53110" y="53070"/>
                    <a:pt x="53151" y="53030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53"/>
            <p:cNvSpPr/>
            <p:nvPr/>
          </p:nvSpPr>
          <p:spPr>
            <a:xfrm>
              <a:off x="2883500" y="3422550"/>
              <a:ext cx="1336825" cy="1336825"/>
            </a:xfrm>
            <a:custGeom>
              <a:rect b="b" l="l" r="r" t="t"/>
              <a:pathLst>
                <a:path extrusionOk="0" h="53473" w="53473">
                  <a:moveTo>
                    <a:pt x="121" y="1"/>
                  </a:moveTo>
                  <a:cubicBezTo>
                    <a:pt x="121" y="1"/>
                    <a:pt x="81" y="81"/>
                    <a:pt x="81" y="81"/>
                  </a:cubicBezTo>
                  <a:cubicBezTo>
                    <a:pt x="41" y="122"/>
                    <a:pt x="0" y="122"/>
                    <a:pt x="0" y="162"/>
                  </a:cubicBezTo>
                  <a:lnTo>
                    <a:pt x="53311" y="53473"/>
                  </a:lnTo>
                  <a:cubicBezTo>
                    <a:pt x="53311" y="53473"/>
                    <a:pt x="53392" y="53433"/>
                    <a:pt x="53392" y="53433"/>
                  </a:cubicBezTo>
                  <a:cubicBezTo>
                    <a:pt x="53432" y="53392"/>
                    <a:pt x="53432" y="53392"/>
                    <a:pt x="53473" y="533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53"/>
            <p:cNvSpPr/>
            <p:nvPr/>
          </p:nvSpPr>
          <p:spPr>
            <a:xfrm>
              <a:off x="2817975" y="3495150"/>
              <a:ext cx="1329775" cy="1329775"/>
            </a:xfrm>
            <a:custGeom>
              <a:rect b="b" l="l" r="r" t="t"/>
              <a:pathLst>
                <a:path extrusionOk="0" h="53191" w="53191">
                  <a:moveTo>
                    <a:pt x="121" y="0"/>
                  </a:moveTo>
                  <a:cubicBezTo>
                    <a:pt x="81" y="41"/>
                    <a:pt x="41" y="121"/>
                    <a:pt x="0" y="161"/>
                  </a:cubicBezTo>
                  <a:lnTo>
                    <a:pt x="53029" y="53190"/>
                  </a:lnTo>
                  <a:cubicBezTo>
                    <a:pt x="53110" y="53150"/>
                    <a:pt x="53150" y="53109"/>
                    <a:pt x="53190" y="53069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53"/>
            <p:cNvSpPr/>
            <p:nvPr/>
          </p:nvSpPr>
          <p:spPr>
            <a:xfrm>
              <a:off x="2760500" y="3574775"/>
              <a:ext cx="1307600" cy="1308625"/>
            </a:xfrm>
            <a:custGeom>
              <a:rect b="b" l="l" r="r" t="t"/>
              <a:pathLst>
                <a:path extrusionOk="0" h="52345" w="52304">
                  <a:moveTo>
                    <a:pt x="81" y="1"/>
                  </a:moveTo>
                  <a:cubicBezTo>
                    <a:pt x="41" y="82"/>
                    <a:pt x="41" y="122"/>
                    <a:pt x="1" y="162"/>
                  </a:cubicBezTo>
                  <a:lnTo>
                    <a:pt x="52142" y="52344"/>
                  </a:lnTo>
                  <a:cubicBezTo>
                    <a:pt x="52182" y="52304"/>
                    <a:pt x="52263" y="52263"/>
                    <a:pt x="52303" y="522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53"/>
            <p:cNvSpPr/>
            <p:nvPr/>
          </p:nvSpPr>
          <p:spPr>
            <a:xfrm>
              <a:off x="2710100" y="3662500"/>
              <a:ext cx="1271300" cy="1271300"/>
            </a:xfrm>
            <a:custGeom>
              <a:rect b="b" l="l" r="r" t="t"/>
              <a:pathLst>
                <a:path extrusionOk="0" h="50852" w="50852">
                  <a:moveTo>
                    <a:pt x="81" y="0"/>
                  </a:moveTo>
                  <a:cubicBezTo>
                    <a:pt x="41" y="41"/>
                    <a:pt x="41" y="121"/>
                    <a:pt x="0" y="162"/>
                  </a:cubicBezTo>
                  <a:lnTo>
                    <a:pt x="50650" y="50851"/>
                  </a:lnTo>
                  <a:cubicBezTo>
                    <a:pt x="50690" y="50811"/>
                    <a:pt x="50771" y="50771"/>
                    <a:pt x="50851" y="507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53"/>
            <p:cNvSpPr/>
            <p:nvPr/>
          </p:nvSpPr>
          <p:spPr>
            <a:xfrm>
              <a:off x="2667750" y="3758275"/>
              <a:ext cx="1216875" cy="1216850"/>
            </a:xfrm>
            <a:custGeom>
              <a:rect b="b" l="l" r="r" t="t"/>
              <a:pathLst>
                <a:path extrusionOk="0" h="48674" w="48675">
                  <a:moveTo>
                    <a:pt x="81" y="0"/>
                  </a:moveTo>
                  <a:cubicBezTo>
                    <a:pt x="41" y="41"/>
                    <a:pt x="41" y="121"/>
                    <a:pt x="1" y="202"/>
                  </a:cubicBezTo>
                  <a:lnTo>
                    <a:pt x="48513" y="48674"/>
                  </a:lnTo>
                  <a:cubicBezTo>
                    <a:pt x="48553" y="48633"/>
                    <a:pt x="48634" y="48633"/>
                    <a:pt x="48674" y="485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53"/>
            <p:cNvSpPr/>
            <p:nvPr/>
          </p:nvSpPr>
          <p:spPr>
            <a:xfrm>
              <a:off x="2635500" y="3863125"/>
              <a:ext cx="1144275" cy="1144275"/>
            </a:xfrm>
            <a:custGeom>
              <a:rect b="b" l="l" r="r" t="t"/>
              <a:pathLst>
                <a:path extrusionOk="0" h="45771" w="45771">
                  <a:moveTo>
                    <a:pt x="41" y="0"/>
                  </a:moveTo>
                  <a:cubicBezTo>
                    <a:pt x="41" y="81"/>
                    <a:pt x="0" y="121"/>
                    <a:pt x="0" y="202"/>
                  </a:cubicBezTo>
                  <a:lnTo>
                    <a:pt x="45569" y="45770"/>
                  </a:lnTo>
                  <a:cubicBezTo>
                    <a:pt x="45649" y="45770"/>
                    <a:pt x="45730" y="45730"/>
                    <a:pt x="45770" y="457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53"/>
            <p:cNvSpPr/>
            <p:nvPr/>
          </p:nvSpPr>
          <p:spPr>
            <a:xfrm>
              <a:off x="2615325" y="3980050"/>
              <a:ext cx="1048500" cy="1048500"/>
            </a:xfrm>
            <a:custGeom>
              <a:rect b="b" l="l" r="r" t="t"/>
              <a:pathLst>
                <a:path extrusionOk="0" h="41940" w="41940">
                  <a:moveTo>
                    <a:pt x="1" y="1"/>
                  </a:moveTo>
                  <a:cubicBezTo>
                    <a:pt x="1" y="82"/>
                    <a:pt x="1" y="162"/>
                    <a:pt x="1" y="243"/>
                  </a:cubicBezTo>
                  <a:lnTo>
                    <a:pt x="41657" y="41940"/>
                  </a:lnTo>
                  <a:cubicBezTo>
                    <a:pt x="41738" y="41900"/>
                    <a:pt x="41859" y="41900"/>
                    <a:pt x="41940" y="41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53"/>
            <p:cNvSpPr/>
            <p:nvPr/>
          </p:nvSpPr>
          <p:spPr>
            <a:xfrm>
              <a:off x="2609275" y="4111125"/>
              <a:ext cx="922500" cy="922475"/>
            </a:xfrm>
            <a:custGeom>
              <a:rect b="b" l="l" r="r" t="t"/>
              <a:pathLst>
                <a:path extrusionOk="0" h="36899" w="36900">
                  <a:moveTo>
                    <a:pt x="1" y="0"/>
                  </a:moveTo>
                  <a:cubicBezTo>
                    <a:pt x="1" y="81"/>
                    <a:pt x="1" y="202"/>
                    <a:pt x="1" y="283"/>
                  </a:cubicBezTo>
                  <a:lnTo>
                    <a:pt x="36617" y="36899"/>
                  </a:lnTo>
                  <a:cubicBezTo>
                    <a:pt x="36697" y="36899"/>
                    <a:pt x="36818" y="36899"/>
                    <a:pt x="36899" y="3689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53"/>
            <p:cNvSpPr/>
            <p:nvPr/>
          </p:nvSpPr>
          <p:spPr>
            <a:xfrm>
              <a:off x="2625400" y="4264350"/>
              <a:ext cx="753125" cy="754125"/>
            </a:xfrm>
            <a:custGeom>
              <a:rect b="b" l="l" r="r" t="t"/>
              <a:pathLst>
                <a:path extrusionOk="0" h="30165" w="30125">
                  <a:moveTo>
                    <a:pt x="1" y="1"/>
                  </a:moveTo>
                  <a:cubicBezTo>
                    <a:pt x="1" y="122"/>
                    <a:pt x="41" y="243"/>
                    <a:pt x="41" y="364"/>
                  </a:cubicBezTo>
                  <a:lnTo>
                    <a:pt x="29762" y="30084"/>
                  </a:lnTo>
                  <a:cubicBezTo>
                    <a:pt x="29883" y="30124"/>
                    <a:pt x="30004" y="30124"/>
                    <a:pt x="30124" y="30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53"/>
            <p:cNvSpPr/>
            <p:nvPr/>
          </p:nvSpPr>
          <p:spPr>
            <a:xfrm>
              <a:off x="2684900" y="4462975"/>
              <a:ext cx="495025" cy="495025"/>
            </a:xfrm>
            <a:custGeom>
              <a:rect b="b" l="l" r="r" t="t"/>
              <a:pathLst>
                <a:path extrusionOk="0" h="19801" w="19801">
                  <a:moveTo>
                    <a:pt x="0" y="0"/>
                  </a:moveTo>
                  <a:cubicBezTo>
                    <a:pt x="81" y="161"/>
                    <a:pt x="161" y="323"/>
                    <a:pt x="242" y="484"/>
                  </a:cubicBezTo>
                  <a:lnTo>
                    <a:pt x="19316" y="19599"/>
                  </a:lnTo>
                  <a:cubicBezTo>
                    <a:pt x="19478" y="19639"/>
                    <a:pt x="19639" y="19720"/>
                    <a:pt x="19800" y="198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6" name="Google Shape;1516;p53"/>
          <p:cNvGrpSpPr/>
          <p:nvPr/>
        </p:nvGrpSpPr>
        <p:grpSpPr>
          <a:xfrm>
            <a:off x="917550" y="2904450"/>
            <a:ext cx="986125" cy="2095500"/>
            <a:chOff x="7631225" y="2241175"/>
            <a:chExt cx="986125" cy="2095500"/>
          </a:xfrm>
        </p:grpSpPr>
        <p:cxnSp>
          <p:nvCxnSpPr>
            <p:cNvPr id="1517" name="Google Shape;1517;p53"/>
            <p:cNvCxnSpPr/>
            <p:nvPr/>
          </p:nvCxnSpPr>
          <p:spPr>
            <a:xfrm>
              <a:off x="7631225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8" name="Google Shape;1518;p53"/>
            <p:cNvCxnSpPr/>
            <p:nvPr/>
          </p:nvCxnSpPr>
          <p:spPr>
            <a:xfrm>
              <a:off x="7707081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9" name="Google Shape;1519;p53"/>
            <p:cNvCxnSpPr/>
            <p:nvPr/>
          </p:nvCxnSpPr>
          <p:spPr>
            <a:xfrm>
              <a:off x="7782937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0" name="Google Shape;1520;p53"/>
            <p:cNvCxnSpPr/>
            <p:nvPr/>
          </p:nvCxnSpPr>
          <p:spPr>
            <a:xfrm>
              <a:off x="7858792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1" name="Google Shape;1521;p53"/>
            <p:cNvCxnSpPr/>
            <p:nvPr/>
          </p:nvCxnSpPr>
          <p:spPr>
            <a:xfrm>
              <a:off x="8010504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2" name="Google Shape;1522;p53"/>
            <p:cNvCxnSpPr/>
            <p:nvPr/>
          </p:nvCxnSpPr>
          <p:spPr>
            <a:xfrm>
              <a:off x="8162215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3" name="Google Shape;1523;p53"/>
            <p:cNvCxnSpPr/>
            <p:nvPr/>
          </p:nvCxnSpPr>
          <p:spPr>
            <a:xfrm>
              <a:off x="8313927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4" name="Google Shape;1524;p53"/>
            <p:cNvCxnSpPr/>
            <p:nvPr/>
          </p:nvCxnSpPr>
          <p:spPr>
            <a:xfrm>
              <a:off x="7934648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5" name="Google Shape;1525;p53"/>
            <p:cNvCxnSpPr/>
            <p:nvPr/>
          </p:nvCxnSpPr>
          <p:spPr>
            <a:xfrm>
              <a:off x="8086360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6" name="Google Shape;1526;p53"/>
            <p:cNvCxnSpPr/>
            <p:nvPr/>
          </p:nvCxnSpPr>
          <p:spPr>
            <a:xfrm>
              <a:off x="8238071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7" name="Google Shape;1527;p53"/>
            <p:cNvCxnSpPr/>
            <p:nvPr/>
          </p:nvCxnSpPr>
          <p:spPr>
            <a:xfrm>
              <a:off x="8389783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8" name="Google Shape;1528;p53"/>
            <p:cNvCxnSpPr/>
            <p:nvPr/>
          </p:nvCxnSpPr>
          <p:spPr>
            <a:xfrm>
              <a:off x="8465638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9" name="Google Shape;1529;p53"/>
            <p:cNvCxnSpPr/>
            <p:nvPr/>
          </p:nvCxnSpPr>
          <p:spPr>
            <a:xfrm>
              <a:off x="8541494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0" name="Google Shape;1530;p53"/>
            <p:cNvCxnSpPr/>
            <p:nvPr/>
          </p:nvCxnSpPr>
          <p:spPr>
            <a:xfrm>
              <a:off x="8617350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31" name="Google Shape;1531;p53"/>
          <p:cNvGrpSpPr/>
          <p:nvPr/>
        </p:nvGrpSpPr>
        <p:grpSpPr>
          <a:xfrm rot="-5400000">
            <a:off x="357252" y="-41580"/>
            <a:ext cx="2697527" cy="3194497"/>
            <a:chOff x="1655550" y="790900"/>
            <a:chExt cx="2510262" cy="3417671"/>
          </a:xfrm>
        </p:grpSpPr>
        <p:sp>
          <p:nvSpPr>
            <p:cNvPr id="1532" name="Google Shape;1532;p53"/>
            <p:cNvSpPr/>
            <p:nvPr/>
          </p:nvSpPr>
          <p:spPr>
            <a:xfrm>
              <a:off x="1655550" y="790900"/>
              <a:ext cx="2510262" cy="3417671"/>
            </a:xfrm>
            <a:custGeom>
              <a:rect b="b" l="l" r="r" t="t"/>
              <a:pathLst>
                <a:path extrusionOk="0" h="190426" w="143096">
                  <a:moveTo>
                    <a:pt x="2914" y="0"/>
                  </a:moveTo>
                  <a:cubicBezTo>
                    <a:pt x="1280" y="0"/>
                    <a:pt x="0" y="1281"/>
                    <a:pt x="0" y="2914"/>
                  </a:cubicBezTo>
                  <a:lnTo>
                    <a:pt x="0" y="187512"/>
                  </a:lnTo>
                  <a:cubicBezTo>
                    <a:pt x="0" y="189101"/>
                    <a:pt x="1280" y="190426"/>
                    <a:pt x="2914" y="190426"/>
                  </a:cubicBezTo>
                  <a:lnTo>
                    <a:pt x="140182" y="190426"/>
                  </a:lnTo>
                  <a:cubicBezTo>
                    <a:pt x="141771" y="190426"/>
                    <a:pt x="143096" y="189101"/>
                    <a:pt x="143096" y="187512"/>
                  </a:cubicBezTo>
                  <a:lnTo>
                    <a:pt x="143096" y="2914"/>
                  </a:lnTo>
                  <a:cubicBezTo>
                    <a:pt x="143096" y="1281"/>
                    <a:pt x="141771" y="0"/>
                    <a:pt x="140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53"/>
            <p:cNvSpPr/>
            <p:nvPr/>
          </p:nvSpPr>
          <p:spPr>
            <a:xfrm>
              <a:off x="1735312" y="941837"/>
              <a:ext cx="2350730" cy="3115776"/>
            </a:xfrm>
            <a:custGeom>
              <a:rect b="b" l="l" r="r" t="t"/>
              <a:pathLst>
                <a:path extrusionOk="0" h="173605" w="134002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solidFill>
              <a:srgbClr val="C2C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4" name="Google Shape;1534;p53"/>
          <p:cNvSpPr/>
          <p:nvPr/>
        </p:nvSpPr>
        <p:spPr>
          <a:xfrm rot="10800000">
            <a:off x="5857425" y="-78300"/>
            <a:ext cx="3429000" cy="851400"/>
          </a:xfrm>
          <a:prstGeom prst="round1Rect">
            <a:avLst>
              <a:gd fmla="val 16667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535" name="Google Shape;1535;p53"/>
          <p:cNvSpPr txBox="1"/>
          <p:nvPr/>
        </p:nvSpPr>
        <p:spPr>
          <a:xfrm>
            <a:off x="358075" y="489200"/>
            <a:ext cx="2913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Mid-Career Salary Stats</a:t>
            </a:r>
            <a:endParaRPr b="1" u="sng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536" name="Google Shape;1536;p53"/>
          <p:cNvSpPr txBox="1"/>
          <p:nvPr/>
        </p:nvSpPr>
        <p:spPr>
          <a:xfrm>
            <a:off x="358075" y="854900"/>
            <a:ext cx="2718600" cy="16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Northeastern schools are still doing the highest at their best school 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Midwestern is the lowest performing region 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CSU’s pull ahead a little in the later years 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7" name="Google Shape;1537;p53"/>
          <p:cNvSpPr txBox="1"/>
          <p:nvPr/>
        </p:nvSpPr>
        <p:spPr>
          <a:xfrm>
            <a:off x="3832200" y="965675"/>
            <a:ext cx="3923700" cy="23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Insert pic of graph here 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538" name="Google Shape;153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0525" y="629375"/>
            <a:ext cx="5459400" cy="40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54"/>
          <p:cNvSpPr txBox="1"/>
          <p:nvPr>
            <p:ph type="title"/>
          </p:nvPr>
        </p:nvSpPr>
        <p:spPr>
          <a:xfrm>
            <a:off x="1825800" y="1816650"/>
            <a:ext cx="5492400" cy="15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Analysis</a:t>
            </a:r>
            <a:endParaRPr sz="5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100"/>
              <a:t>College By Region</a:t>
            </a:r>
            <a:endParaRPr b="0" sz="4100"/>
          </a:p>
        </p:txBody>
      </p:sp>
      <p:grpSp>
        <p:nvGrpSpPr>
          <p:cNvPr id="1544" name="Google Shape;1544;p54"/>
          <p:cNvGrpSpPr/>
          <p:nvPr/>
        </p:nvGrpSpPr>
        <p:grpSpPr>
          <a:xfrm>
            <a:off x="7808800" y="3403550"/>
            <a:ext cx="986125" cy="2095500"/>
            <a:chOff x="7631225" y="2241175"/>
            <a:chExt cx="986125" cy="2095500"/>
          </a:xfrm>
        </p:grpSpPr>
        <p:cxnSp>
          <p:nvCxnSpPr>
            <p:cNvPr id="1545" name="Google Shape;1545;p54"/>
            <p:cNvCxnSpPr/>
            <p:nvPr/>
          </p:nvCxnSpPr>
          <p:spPr>
            <a:xfrm>
              <a:off x="7631225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6" name="Google Shape;1546;p54"/>
            <p:cNvCxnSpPr/>
            <p:nvPr/>
          </p:nvCxnSpPr>
          <p:spPr>
            <a:xfrm>
              <a:off x="7707081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7" name="Google Shape;1547;p54"/>
            <p:cNvCxnSpPr/>
            <p:nvPr/>
          </p:nvCxnSpPr>
          <p:spPr>
            <a:xfrm>
              <a:off x="7782937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8" name="Google Shape;1548;p54"/>
            <p:cNvCxnSpPr/>
            <p:nvPr/>
          </p:nvCxnSpPr>
          <p:spPr>
            <a:xfrm>
              <a:off x="7858792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9" name="Google Shape;1549;p54"/>
            <p:cNvCxnSpPr/>
            <p:nvPr/>
          </p:nvCxnSpPr>
          <p:spPr>
            <a:xfrm>
              <a:off x="8010504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0" name="Google Shape;1550;p54"/>
            <p:cNvCxnSpPr/>
            <p:nvPr/>
          </p:nvCxnSpPr>
          <p:spPr>
            <a:xfrm>
              <a:off x="8162215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1" name="Google Shape;1551;p54"/>
            <p:cNvCxnSpPr/>
            <p:nvPr/>
          </p:nvCxnSpPr>
          <p:spPr>
            <a:xfrm>
              <a:off x="8313927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2" name="Google Shape;1552;p54"/>
            <p:cNvCxnSpPr/>
            <p:nvPr/>
          </p:nvCxnSpPr>
          <p:spPr>
            <a:xfrm>
              <a:off x="7934648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3" name="Google Shape;1553;p54"/>
            <p:cNvCxnSpPr/>
            <p:nvPr/>
          </p:nvCxnSpPr>
          <p:spPr>
            <a:xfrm>
              <a:off x="8086360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4" name="Google Shape;1554;p54"/>
            <p:cNvCxnSpPr/>
            <p:nvPr/>
          </p:nvCxnSpPr>
          <p:spPr>
            <a:xfrm>
              <a:off x="8238071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5" name="Google Shape;1555;p54"/>
            <p:cNvCxnSpPr/>
            <p:nvPr/>
          </p:nvCxnSpPr>
          <p:spPr>
            <a:xfrm>
              <a:off x="8389783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6" name="Google Shape;1556;p54"/>
            <p:cNvCxnSpPr/>
            <p:nvPr/>
          </p:nvCxnSpPr>
          <p:spPr>
            <a:xfrm>
              <a:off x="8465638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7" name="Google Shape;1557;p54"/>
            <p:cNvCxnSpPr/>
            <p:nvPr/>
          </p:nvCxnSpPr>
          <p:spPr>
            <a:xfrm>
              <a:off x="8541494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8" name="Google Shape;1558;p54"/>
            <p:cNvCxnSpPr/>
            <p:nvPr/>
          </p:nvCxnSpPr>
          <p:spPr>
            <a:xfrm>
              <a:off x="8617350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59" name="Google Shape;1559;p54"/>
          <p:cNvSpPr/>
          <p:nvPr/>
        </p:nvSpPr>
        <p:spPr>
          <a:xfrm rot="5400000">
            <a:off x="-1603450" y="1231038"/>
            <a:ext cx="2325825" cy="2325825"/>
          </a:xfrm>
          <a:custGeom>
            <a:rect b="b" l="l" r="r" t="t"/>
            <a:pathLst>
              <a:path extrusionOk="0" h="93033" w="93033">
                <a:moveTo>
                  <a:pt x="89685" y="61054"/>
                </a:moveTo>
                <a:lnTo>
                  <a:pt x="89685" y="63796"/>
                </a:lnTo>
                <a:lnTo>
                  <a:pt x="89927" y="63150"/>
                </a:lnTo>
                <a:lnTo>
                  <a:pt x="89927" y="61054"/>
                </a:lnTo>
                <a:lnTo>
                  <a:pt x="90693" y="61054"/>
                </a:lnTo>
                <a:cubicBezTo>
                  <a:pt x="90733" y="60973"/>
                  <a:pt x="90733" y="60892"/>
                  <a:pt x="90774" y="60812"/>
                </a:cubicBezTo>
                <a:lnTo>
                  <a:pt x="89927" y="60812"/>
                </a:lnTo>
                <a:lnTo>
                  <a:pt x="89927" y="56255"/>
                </a:lnTo>
                <a:lnTo>
                  <a:pt x="91984" y="56255"/>
                </a:lnTo>
                <a:cubicBezTo>
                  <a:pt x="92024" y="56174"/>
                  <a:pt x="92024" y="56093"/>
                  <a:pt x="92064" y="56013"/>
                </a:cubicBezTo>
                <a:lnTo>
                  <a:pt x="89927" y="56013"/>
                </a:lnTo>
                <a:lnTo>
                  <a:pt x="89927" y="51456"/>
                </a:lnTo>
                <a:lnTo>
                  <a:pt x="92750" y="51456"/>
                </a:lnTo>
                <a:cubicBezTo>
                  <a:pt x="92750" y="51375"/>
                  <a:pt x="92790" y="51295"/>
                  <a:pt x="92790" y="51174"/>
                </a:cubicBezTo>
                <a:lnTo>
                  <a:pt x="89927" y="51174"/>
                </a:lnTo>
                <a:lnTo>
                  <a:pt x="89927" y="46617"/>
                </a:lnTo>
                <a:lnTo>
                  <a:pt x="93032" y="46617"/>
                </a:lnTo>
                <a:lnTo>
                  <a:pt x="93032" y="46496"/>
                </a:lnTo>
                <a:lnTo>
                  <a:pt x="93032" y="46375"/>
                </a:lnTo>
                <a:lnTo>
                  <a:pt x="89927" y="46375"/>
                </a:lnTo>
                <a:lnTo>
                  <a:pt x="89927" y="41818"/>
                </a:lnTo>
                <a:lnTo>
                  <a:pt x="92790" y="41818"/>
                </a:lnTo>
                <a:cubicBezTo>
                  <a:pt x="92790" y="41737"/>
                  <a:pt x="92750" y="41657"/>
                  <a:pt x="92750" y="41576"/>
                </a:cubicBezTo>
                <a:lnTo>
                  <a:pt x="89927" y="41576"/>
                </a:lnTo>
                <a:lnTo>
                  <a:pt x="89927" y="36979"/>
                </a:lnTo>
                <a:lnTo>
                  <a:pt x="92064" y="36979"/>
                </a:lnTo>
                <a:cubicBezTo>
                  <a:pt x="92024" y="36898"/>
                  <a:pt x="92024" y="36818"/>
                  <a:pt x="91984" y="36737"/>
                </a:cubicBezTo>
                <a:lnTo>
                  <a:pt x="89927" y="36737"/>
                </a:lnTo>
                <a:lnTo>
                  <a:pt x="89927" y="32180"/>
                </a:lnTo>
                <a:lnTo>
                  <a:pt x="90774" y="32180"/>
                </a:lnTo>
                <a:cubicBezTo>
                  <a:pt x="90733" y="32099"/>
                  <a:pt x="90733" y="32019"/>
                  <a:pt x="90693" y="31938"/>
                </a:cubicBezTo>
                <a:lnTo>
                  <a:pt x="89927" y="31938"/>
                </a:lnTo>
                <a:lnTo>
                  <a:pt x="89927" y="29841"/>
                </a:lnTo>
                <a:lnTo>
                  <a:pt x="89685" y="29196"/>
                </a:lnTo>
                <a:lnTo>
                  <a:pt x="89685" y="31938"/>
                </a:lnTo>
                <a:lnTo>
                  <a:pt x="85128" y="31938"/>
                </a:lnTo>
                <a:lnTo>
                  <a:pt x="85128" y="27381"/>
                </a:lnTo>
                <a:lnTo>
                  <a:pt x="88919" y="27381"/>
                </a:lnTo>
                <a:cubicBezTo>
                  <a:pt x="88879" y="27301"/>
                  <a:pt x="88838" y="27220"/>
                  <a:pt x="88798" y="27139"/>
                </a:cubicBezTo>
                <a:lnTo>
                  <a:pt x="85128" y="27139"/>
                </a:lnTo>
                <a:lnTo>
                  <a:pt x="85128" y="22542"/>
                </a:lnTo>
                <a:lnTo>
                  <a:pt x="86378" y="22542"/>
                </a:lnTo>
                <a:cubicBezTo>
                  <a:pt x="86338" y="22462"/>
                  <a:pt x="86298" y="22381"/>
                  <a:pt x="86257" y="22300"/>
                </a:cubicBezTo>
                <a:lnTo>
                  <a:pt x="85128" y="22300"/>
                </a:lnTo>
                <a:lnTo>
                  <a:pt x="85128" y="20566"/>
                </a:lnTo>
                <a:cubicBezTo>
                  <a:pt x="85048" y="20445"/>
                  <a:pt x="84967" y="20324"/>
                  <a:pt x="84886" y="20203"/>
                </a:cubicBezTo>
                <a:lnTo>
                  <a:pt x="84886" y="22300"/>
                </a:lnTo>
                <a:lnTo>
                  <a:pt x="80329" y="22300"/>
                </a:lnTo>
                <a:lnTo>
                  <a:pt x="80329" y="17743"/>
                </a:lnTo>
                <a:lnTo>
                  <a:pt x="83072" y="17743"/>
                </a:lnTo>
                <a:lnTo>
                  <a:pt x="82870" y="17501"/>
                </a:lnTo>
                <a:lnTo>
                  <a:pt x="80329" y="17501"/>
                </a:lnTo>
                <a:lnTo>
                  <a:pt x="80329" y="14558"/>
                </a:lnTo>
                <a:lnTo>
                  <a:pt x="80087" y="14316"/>
                </a:lnTo>
                <a:lnTo>
                  <a:pt x="80087" y="17501"/>
                </a:lnTo>
                <a:lnTo>
                  <a:pt x="75490" y="17501"/>
                </a:lnTo>
                <a:lnTo>
                  <a:pt x="75490" y="12945"/>
                </a:lnTo>
                <a:lnTo>
                  <a:pt x="78716" y="12945"/>
                </a:lnTo>
                <a:lnTo>
                  <a:pt x="78434" y="12703"/>
                </a:lnTo>
                <a:lnTo>
                  <a:pt x="75490" y="12703"/>
                </a:lnTo>
                <a:lnTo>
                  <a:pt x="75490" y="10122"/>
                </a:lnTo>
                <a:lnTo>
                  <a:pt x="75248" y="9920"/>
                </a:lnTo>
                <a:lnTo>
                  <a:pt x="75248" y="12703"/>
                </a:lnTo>
                <a:lnTo>
                  <a:pt x="70691" y="12703"/>
                </a:lnTo>
                <a:lnTo>
                  <a:pt x="70691" y="8106"/>
                </a:lnTo>
                <a:lnTo>
                  <a:pt x="72788" y="8106"/>
                </a:lnTo>
                <a:cubicBezTo>
                  <a:pt x="72667" y="8025"/>
                  <a:pt x="72546" y="7944"/>
                  <a:pt x="72425" y="7864"/>
                </a:cubicBezTo>
                <a:lnTo>
                  <a:pt x="70691" y="7864"/>
                </a:lnTo>
                <a:lnTo>
                  <a:pt x="70691" y="6775"/>
                </a:lnTo>
                <a:cubicBezTo>
                  <a:pt x="70611" y="6694"/>
                  <a:pt x="70530" y="6654"/>
                  <a:pt x="70450" y="6613"/>
                </a:cubicBezTo>
                <a:lnTo>
                  <a:pt x="70450" y="7864"/>
                </a:lnTo>
                <a:lnTo>
                  <a:pt x="65893" y="7864"/>
                </a:lnTo>
                <a:lnTo>
                  <a:pt x="65893" y="4194"/>
                </a:lnTo>
                <a:cubicBezTo>
                  <a:pt x="65812" y="4154"/>
                  <a:pt x="65731" y="4113"/>
                  <a:pt x="65651" y="4073"/>
                </a:cubicBezTo>
                <a:lnTo>
                  <a:pt x="65651" y="7864"/>
                </a:lnTo>
                <a:lnTo>
                  <a:pt x="61054" y="7864"/>
                </a:lnTo>
                <a:lnTo>
                  <a:pt x="61054" y="3307"/>
                </a:lnTo>
                <a:lnTo>
                  <a:pt x="63796" y="3307"/>
                </a:lnTo>
                <a:lnTo>
                  <a:pt x="63191" y="3065"/>
                </a:lnTo>
                <a:lnTo>
                  <a:pt x="61054" y="3065"/>
                </a:lnTo>
                <a:lnTo>
                  <a:pt x="61054" y="2339"/>
                </a:lnTo>
                <a:cubicBezTo>
                  <a:pt x="60973" y="2299"/>
                  <a:pt x="60892" y="2258"/>
                  <a:pt x="60812" y="2258"/>
                </a:cubicBezTo>
                <a:lnTo>
                  <a:pt x="60812" y="3065"/>
                </a:lnTo>
                <a:lnTo>
                  <a:pt x="56255" y="3065"/>
                </a:lnTo>
                <a:lnTo>
                  <a:pt x="56255" y="1048"/>
                </a:lnTo>
                <a:cubicBezTo>
                  <a:pt x="56174" y="1008"/>
                  <a:pt x="56093" y="1008"/>
                  <a:pt x="56013" y="968"/>
                </a:cubicBezTo>
                <a:lnTo>
                  <a:pt x="56013" y="3065"/>
                </a:lnTo>
                <a:lnTo>
                  <a:pt x="51456" y="3065"/>
                </a:lnTo>
                <a:lnTo>
                  <a:pt x="51456" y="282"/>
                </a:lnTo>
                <a:cubicBezTo>
                  <a:pt x="51375" y="242"/>
                  <a:pt x="51295" y="242"/>
                  <a:pt x="51214" y="242"/>
                </a:cubicBezTo>
                <a:lnTo>
                  <a:pt x="51214" y="3065"/>
                </a:lnTo>
                <a:lnTo>
                  <a:pt x="46617" y="3065"/>
                </a:lnTo>
                <a:lnTo>
                  <a:pt x="46617" y="0"/>
                </a:lnTo>
                <a:lnTo>
                  <a:pt x="46496" y="0"/>
                </a:lnTo>
                <a:lnTo>
                  <a:pt x="46375" y="0"/>
                </a:lnTo>
                <a:lnTo>
                  <a:pt x="46375" y="3065"/>
                </a:lnTo>
                <a:lnTo>
                  <a:pt x="41818" y="3065"/>
                </a:lnTo>
                <a:lnTo>
                  <a:pt x="41818" y="242"/>
                </a:lnTo>
                <a:cubicBezTo>
                  <a:pt x="41737" y="242"/>
                  <a:pt x="41657" y="242"/>
                  <a:pt x="41576" y="242"/>
                </a:cubicBezTo>
                <a:lnTo>
                  <a:pt x="41576" y="3065"/>
                </a:lnTo>
                <a:lnTo>
                  <a:pt x="37019" y="3065"/>
                </a:lnTo>
                <a:lnTo>
                  <a:pt x="37019" y="968"/>
                </a:lnTo>
                <a:cubicBezTo>
                  <a:pt x="36939" y="1008"/>
                  <a:pt x="36858" y="1008"/>
                  <a:pt x="36777" y="1008"/>
                </a:cubicBezTo>
                <a:lnTo>
                  <a:pt x="36777" y="3065"/>
                </a:lnTo>
                <a:lnTo>
                  <a:pt x="32180" y="3065"/>
                </a:lnTo>
                <a:lnTo>
                  <a:pt x="32180" y="2258"/>
                </a:lnTo>
                <a:cubicBezTo>
                  <a:pt x="32099" y="2258"/>
                  <a:pt x="32019" y="2299"/>
                  <a:pt x="31938" y="2339"/>
                </a:cubicBezTo>
                <a:lnTo>
                  <a:pt x="31938" y="3065"/>
                </a:lnTo>
                <a:lnTo>
                  <a:pt x="29841" y="3065"/>
                </a:lnTo>
                <a:lnTo>
                  <a:pt x="29236" y="3307"/>
                </a:lnTo>
                <a:lnTo>
                  <a:pt x="31938" y="3307"/>
                </a:lnTo>
                <a:lnTo>
                  <a:pt x="31938" y="7904"/>
                </a:lnTo>
                <a:lnTo>
                  <a:pt x="27381" y="7904"/>
                </a:lnTo>
                <a:lnTo>
                  <a:pt x="27381" y="4113"/>
                </a:lnTo>
                <a:cubicBezTo>
                  <a:pt x="27301" y="4154"/>
                  <a:pt x="27220" y="4194"/>
                  <a:pt x="27139" y="4234"/>
                </a:cubicBezTo>
                <a:lnTo>
                  <a:pt x="27139" y="7904"/>
                </a:lnTo>
                <a:lnTo>
                  <a:pt x="22542" y="7904"/>
                </a:lnTo>
                <a:lnTo>
                  <a:pt x="22542" y="6613"/>
                </a:lnTo>
                <a:cubicBezTo>
                  <a:pt x="22462" y="6694"/>
                  <a:pt x="22381" y="6734"/>
                  <a:pt x="22300" y="6775"/>
                </a:cubicBezTo>
                <a:lnTo>
                  <a:pt x="22300" y="7904"/>
                </a:lnTo>
                <a:lnTo>
                  <a:pt x="20566" y="7904"/>
                </a:lnTo>
                <a:cubicBezTo>
                  <a:pt x="20445" y="7985"/>
                  <a:pt x="20324" y="8065"/>
                  <a:pt x="20203" y="8146"/>
                </a:cubicBezTo>
                <a:lnTo>
                  <a:pt x="22300" y="8146"/>
                </a:lnTo>
                <a:lnTo>
                  <a:pt x="22300" y="12703"/>
                </a:lnTo>
                <a:lnTo>
                  <a:pt x="17743" y="12703"/>
                </a:lnTo>
                <a:lnTo>
                  <a:pt x="17743" y="9961"/>
                </a:lnTo>
                <a:lnTo>
                  <a:pt x="17501" y="10162"/>
                </a:lnTo>
                <a:lnTo>
                  <a:pt x="17501" y="12703"/>
                </a:lnTo>
                <a:lnTo>
                  <a:pt x="14558" y="12703"/>
                </a:lnTo>
                <a:lnTo>
                  <a:pt x="14316" y="12945"/>
                </a:lnTo>
                <a:lnTo>
                  <a:pt x="17501" y="12945"/>
                </a:lnTo>
                <a:lnTo>
                  <a:pt x="17501" y="17542"/>
                </a:lnTo>
                <a:lnTo>
                  <a:pt x="12945" y="17542"/>
                </a:lnTo>
                <a:lnTo>
                  <a:pt x="12945" y="14316"/>
                </a:lnTo>
                <a:lnTo>
                  <a:pt x="12703" y="14598"/>
                </a:lnTo>
                <a:lnTo>
                  <a:pt x="12703" y="17542"/>
                </a:lnTo>
                <a:lnTo>
                  <a:pt x="10122" y="17542"/>
                </a:lnTo>
                <a:lnTo>
                  <a:pt x="9920" y="17784"/>
                </a:lnTo>
                <a:lnTo>
                  <a:pt x="12703" y="17784"/>
                </a:lnTo>
                <a:lnTo>
                  <a:pt x="12703" y="22341"/>
                </a:lnTo>
                <a:lnTo>
                  <a:pt x="8106" y="22341"/>
                </a:lnTo>
                <a:lnTo>
                  <a:pt x="8106" y="20244"/>
                </a:lnTo>
                <a:cubicBezTo>
                  <a:pt x="8025" y="20365"/>
                  <a:pt x="7944" y="20486"/>
                  <a:pt x="7864" y="20607"/>
                </a:cubicBezTo>
                <a:lnTo>
                  <a:pt x="7864" y="22341"/>
                </a:lnTo>
                <a:lnTo>
                  <a:pt x="6775" y="22341"/>
                </a:lnTo>
                <a:cubicBezTo>
                  <a:pt x="6694" y="22421"/>
                  <a:pt x="6654" y="22502"/>
                  <a:pt x="6613" y="22583"/>
                </a:cubicBezTo>
                <a:lnTo>
                  <a:pt x="7864" y="22583"/>
                </a:lnTo>
                <a:lnTo>
                  <a:pt x="7864" y="27139"/>
                </a:lnTo>
                <a:lnTo>
                  <a:pt x="4194" y="27139"/>
                </a:lnTo>
                <a:cubicBezTo>
                  <a:pt x="4154" y="27220"/>
                  <a:pt x="4113" y="27301"/>
                  <a:pt x="4073" y="27381"/>
                </a:cubicBezTo>
                <a:lnTo>
                  <a:pt x="7864" y="27381"/>
                </a:lnTo>
                <a:lnTo>
                  <a:pt x="7864" y="31978"/>
                </a:lnTo>
                <a:lnTo>
                  <a:pt x="3307" y="31978"/>
                </a:lnTo>
                <a:lnTo>
                  <a:pt x="3307" y="29236"/>
                </a:lnTo>
                <a:lnTo>
                  <a:pt x="3065" y="29841"/>
                </a:lnTo>
                <a:lnTo>
                  <a:pt x="3065" y="31978"/>
                </a:lnTo>
                <a:lnTo>
                  <a:pt x="2299" y="31978"/>
                </a:lnTo>
                <a:cubicBezTo>
                  <a:pt x="2299" y="32059"/>
                  <a:pt x="2258" y="32140"/>
                  <a:pt x="2218" y="32220"/>
                </a:cubicBezTo>
                <a:lnTo>
                  <a:pt x="3065" y="32220"/>
                </a:lnTo>
                <a:lnTo>
                  <a:pt x="3065" y="36777"/>
                </a:lnTo>
                <a:lnTo>
                  <a:pt x="1008" y="36777"/>
                </a:lnTo>
                <a:cubicBezTo>
                  <a:pt x="1008" y="36858"/>
                  <a:pt x="968" y="36939"/>
                  <a:pt x="968" y="37019"/>
                </a:cubicBezTo>
                <a:lnTo>
                  <a:pt x="3065" y="37019"/>
                </a:lnTo>
                <a:lnTo>
                  <a:pt x="3065" y="41576"/>
                </a:lnTo>
                <a:lnTo>
                  <a:pt x="242" y="41576"/>
                </a:lnTo>
                <a:cubicBezTo>
                  <a:pt x="242" y="41657"/>
                  <a:pt x="242" y="41737"/>
                  <a:pt x="242" y="41818"/>
                </a:cubicBezTo>
                <a:lnTo>
                  <a:pt x="3065" y="41818"/>
                </a:lnTo>
                <a:lnTo>
                  <a:pt x="3065" y="46415"/>
                </a:lnTo>
                <a:lnTo>
                  <a:pt x="0" y="46415"/>
                </a:lnTo>
                <a:lnTo>
                  <a:pt x="0" y="46536"/>
                </a:lnTo>
                <a:lnTo>
                  <a:pt x="0" y="46657"/>
                </a:lnTo>
                <a:lnTo>
                  <a:pt x="3065" y="46657"/>
                </a:lnTo>
                <a:lnTo>
                  <a:pt x="3065" y="51214"/>
                </a:lnTo>
                <a:lnTo>
                  <a:pt x="242" y="51214"/>
                </a:lnTo>
                <a:cubicBezTo>
                  <a:pt x="242" y="51295"/>
                  <a:pt x="242" y="51375"/>
                  <a:pt x="242" y="51456"/>
                </a:cubicBezTo>
                <a:lnTo>
                  <a:pt x="3065" y="51456"/>
                </a:lnTo>
                <a:lnTo>
                  <a:pt x="3065" y="56053"/>
                </a:lnTo>
                <a:lnTo>
                  <a:pt x="968" y="56053"/>
                </a:lnTo>
                <a:cubicBezTo>
                  <a:pt x="968" y="56134"/>
                  <a:pt x="1008" y="56174"/>
                  <a:pt x="1008" y="56295"/>
                </a:cubicBezTo>
                <a:lnTo>
                  <a:pt x="3065" y="56295"/>
                </a:lnTo>
                <a:lnTo>
                  <a:pt x="3065" y="60852"/>
                </a:lnTo>
                <a:lnTo>
                  <a:pt x="2218" y="60852"/>
                </a:lnTo>
                <a:cubicBezTo>
                  <a:pt x="2258" y="60933"/>
                  <a:pt x="2299" y="61013"/>
                  <a:pt x="2299" y="61094"/>
                </a:cubicBezTo>
                <a:lnTo>
                  <a:pt x="3065" y="61094"/>
                </a:lnTo>
                <a:lnTo>
                  <a:pt x="3065" y="63191"/>
                </a:lnTo>
                <a:lnTo>
                  <a:pt x="3307" y="63836"/>
                </a:lnTo>
                <a:lnTo>
                  <a:pt x="3307" y="61094"/>
                </a:lnTo>
                <a:lnTo>
                  <a:pt x="7864" y="61094"/>
                </a:lnTo>
                <a:lnTo>
                  <a:pt x="7864" y="65651"/>
                </a:lnTo>
                <a:lnTo>
                  <a:pt x="4073" y="65651"/>
                </a:lnTo>
                <a:cubicBezTo>
                  <a:pt x="4113" y="65731"/>
                  <a:pt x="4154" y="65812"/>
                  <a:pt x="4194" y="65893"/>
                </a:cubicBezTo>
                <a:lnTo>
                  <a:pt x="7864" y="65893"/>
                </a:lnTo>
                <a:lnTo>
                  <a:pt x="7864" y="70490"/>
                </a:lnTo>
                <a:lnTo>
                  <a:pt x="6613" y="70490"/>
                </a:lnTo>
                <a:cubicBezTo>
                  <a:pt x="6654" y="70570"/>
                  <a:pt x="6694" y="70651"/>
                  <a:pt x="6775" y="70732"/>
                </a:cubicBezTo>
                <a:lnTo>
                  <a:pt x="7864" y="70732"/>
                </a:lnTo>
                <a:lnTo>
                  <a:pt x="7864" y="72466"/>
                </a:lnTo>
                <a:cubicBezTo>
                  <a:pt x="7944" y="72587"/>
                  <a:pt x="8025" y="72708"/>
                  <a:pt x="8106" y="72829"/>
                </a:cubicBezTo>
                <a:lnTo>
                  <a:pt x="8106" y="70732"/>
                </a:lnTo>
                <a:lnTo>
                  <a:pt x="12703" y="70732"/>
                </a:lnTo>
                <a:lnTo>
                  <a:pt x="12703" y="75289"/>
                </a:lnTo>
                <a:lnTo>
                  <a:pt x="9920" y="75289"/>
                </a:lnTo>
                <a:lnTo>
                  <a:pt x="10122" y="75531"/>
                </a:lnTo>
                <a:lnTo>
                  <a:pt x="12703" y="75531"/>
                </a:lnTo>
                <a:lnTo>
                  <a:pt x="12703" y="78474"/>
                </a:lnTo>
                <a:lnTo>
                  <a:pt x="12945" y="78716"/>
                </a:lnTo>
                <a:lnTo>
                  <a:pt x="12945" y="75531"/>
                </a:lnTo>
                <a:lnTo>
                  <a:pt x="17501" y="75531"/>
                </a:lnTo>
                <a:lnTo>
                  <a:pt x="17501" y="80087"/>
                </a:lnTo>
                <a:lnTo>
                  <a:pt x="14316" y="80087"/>
                </a:lnTo>
                <a:lnTo>
                  <a:pt x="14558" y="80329"/>
                </a:lnTo>
                <a:lnTo>
                  <a:pt x="17501" y="80329"/>
                </a:lnTo>
                <a:lnTo>
                  <a:pt x="17501" y="82910"/>
                </a:lnTo>
                <a:lnTo>
                  <a:pt x="17743" y="83072"/>
                </a:lnTo>
                <a:lnTo>
                  <a:pt x="17743" y="80329"/>
                </a:lnTo>
                <a:lnTo>
                  <a:pt x="22300" y="80329"/>
                </a:lnTo>
                <a:lnTo>
                  <a:pt x="22300" y="84927"/>
                </a:lnTo>
                <a:lnTo>
                  <a:pt x="20203" y="84927"/>
                </a:lnTo>
                <a:cubicBezTo>
                  <a:pt x="20324" y="85007"/>
                  <a:pt x="20445" y="85088"/>
                  <a:pt x="20566" y="85168"/>
                </a:cubicBezTo>
                <a:lnTo>
                  <a:pt x="22300" y="85168"/>
                </a:lnTo>
                <a:lnTo>
                  <a:pt x="22300" y="86257"/>
                </a:lnTo>
                <a:cubicBezTo>
                  <a:pt x="22381" y="86338"/>
                  <a:pt x="22462" y="86378"/>
                  <a:pt x="22542" y="86419"/>
                </a:cubicBezTo>
                <a:lnTo>
                  <a:pt x="22542" y="85168"/>
                </a:lnTo>
                <a:lnTo>
                  <a:pt x="27139" y="85168"/>
                </a:lnTo>
                <a:lnTo>
                  <a:pt x="27139" y="88838"/>
                </a:lnTo>
                <a:cubicBezTo>
                  <a:pt x="27220" y="88878"/>
                  <a:pt x="27301" y="88919"/>
                  <a:pt x="27381" y="88959"/>
                </a:cubicBezTo>
                <a:lnTo>
                  <a:pt x="27381" y="85168"/>
                </a:lnTo>
                <a:lnTo>
                  <a:pt x="31938" y="85168"/>
                </a:lnTo>
                <a:lnTo>
                  <a:pt x="31938" y="89725"/>
                </a:lnTo>
                <a:lnTo>
                  <a:pt x="29236" y="89725"/>
                </a:lnTo>
                <a:lnTo>
                  <a:pt x="29841" y="89967"/>
                </a:lnTo>
                <a:lnTo>
                  <a:pt x="31938" y="89967"/>
                </a:lnTo>
                <a:lnTo>
                  <a:pt x="31938" y="90733"/>
                </a:lnTo>
                <a:cubicBezTo>
                  <a:pt x="32019" y="90733"/>
                  <a:pt x="32099" y="90774"/>
                  <a:pt x="32180" y="90814"/>
                </a:cubicBezTo>
                <a:lnTo>
                  <a:pt x="32180" y="89967"/>
                </a:lnTo>
                <a:lnTo>
                  <a:pt x="36777" y="89967"/>
                </a:lnTo>
                <a:lnTo>
                  <a:pt x="36777" y="92024"/>
                </a:lnTo>
                <a:cubicBezTo>
                  <a:pt x="36858" y="92024"/>
                  <a:pt x="36939" y="92064"/>
                  <a:pt x="37019" y="92064"/>
                </a:cubicBezTo>
                <a:lnTo>
                  <a:pt x="37019" y="89967"/>
                </a:lnTo>
                <a:lnTo>
                  <a:pt x="41576" y="89967"/>
                </a:lnTo>
                <a:lnTo>
                  <a:pt x="41576" y="92790"/>
                </a:lnTo>
                <a:cubicBezTo>
                  <a:pt x="41657" y="92790"/>
                  <a:pt x="41737" y="92790"/>
                  <a:pt x="41818" y="92790"/>
                </a:cubicBezTo>
                <a:lnTo>
                  <a:pt x="41818" y="89967"/>
                </a:lnTo>
                <a:lnTo>
                  <a:pt x="46375" y="89967"/>
                </a:lnTo>
                <a:lnTo>
                  <a:pt x="46375" y="93032"/>
                </a:lnTo>
                <a:lnTo>
                  <a:pt x="46496" y="93032"/>
                </a:lnTo>
                <a:lnTo>
                  <a:pt x="46617" y="93032"/>
                </a:lnTo>
                <a:lnTo>
                  <a:pt x="46617" y="89967"/>
                </a:lnTo>
                <a:lnTo>
                  <a:pt x="51214" y="89967"/>
                </a:lnTo>
                <a:lnTo>
                  <a:pt x="51214" y="92790"/>
                </a:lnTo>
                <a:cubicBezTo>
                  <a:pt x="51295" y="92790"/>
                  <a:pt x="51375" y="92790"/>
                  <a:pt x="51456" y="92790"/>
                </a:cubicBezTo>
                <a:lnTo>
                  <a:pt x="51456" y="89967"/>
                </a:lnTo>
                <a:lnTo>
                  <a:pt x="56013" y="89967"/>
                </a:lnTo>
                <a:lnTo>
                  <a:pt x="56013" y="92064"/>
                </a:lnTo>
                <a:cubicBezTo>
                  <a:pt x="56093" y="92064"/>
                  <a:pt x="56174" y="92024"/>
                  <a:pt x="56255" y="92024"/>
                </a:cubicBezTo>
                <a:lnTo>
                  <a:pt x="56255" y="89967"/>
                </a:lnTo>
                <a:lnTo>
                  <a:pt x="60812" y="89967"/>
                </a:lnTo>
                <a:lnTo>
                  <a:pt x="60812" y="90814"/>
                </a:lnTo>
                <a:cubicBezTo>
                  <a:pt x="60892" y="90774"/>
                  <a:pt x="60973" y="90733"/>
                  <a:pt x="61054" y="90733"/>
                </a:cubicBezTo>
                <a:lnTo>
                  <a:pt x="61054" y="89967"/>
                </a:lnTo>
                <a:lnTo>
                  <a:pt x="63191" y="89967"/>
                </a:lnTo>
                <a:lnTo>
                  <a:pt x="63796" y="89725"/>
                </a:lnTo>
                <a:lnTo>
                  <a:pt x="61054" y="89725"/>
                </a:lnTo>
                <a:lnTo>
                  <a:pt x="61054" y="85168"/>
                </a:lnTo>
                <a:lnTo>
                  <a:pt x="65651" y="85168"/>
                </a:lnTo>
                <a:lnTo>
                  <a:pt x="65651" y="88959"/>
                </a:lnTo>
                <a:cubicBezTo>
                  <a:pt x="65731" y="88919"/>
                  <a:pt x="65812" y="88878"/>
                  <a:pt x="65893" y="88838"/>
                </a:cubicBezTo>
                <a:lnTo>
                  <a:pt x="65893" y="85168"/>
                </a:lnTo>
                <a:lnTo>
                  <a:pt x="70450" y="85168"/>
                </a:lnTo>
                <a:lnTo>
                  <a:pt x="70450" y="86419"/>
                </a:lnTo>
                <a:cubicBezTo>
                  <a:pt x="70530" y="86378"/>
                  <a:pt x="70611" y="86338"/>
                  <a:pt x="70691" y="86257"/>
                </a:cubicBezTo>
                <a:lnTo>
                  <a:pt x="70691" y="85168"/>
                </a:lnTo>
                <a:lnTo>
                  <a:pt x="72425" y="85168"/>
                </a:lnTo>
                <a:cubicBezTo>
                  <a:pt x="72546" y="85088"/>
                  <a:pt x="72667" y="85007"/>
                  <a:pt x="72788" y="84927"/>
                </a:cubicBezTo>
                <a:lnTo>
                  <a:pt x="70691" y="84927"/>
                </a:lnTo>
                <a:lnTo>
                  <a:pt x="70691" y="80329"/>
                </a:lnTo>
                <a:lnTo>
                  <a:pt x="75248" y="80329"/>
                </a:lnTo>
                <a:lnTo>
                  <a:pt x="75248" y="83072"/>
                </a:lnTo>
                <a:lnTo>
                  <a:pt x="75490" y="82910"/>
                </a:lnTo>
                <a:lnTo>
                  <a:pt x="75490" y="80329"/>
                </a:lnTo>
                <a:lnTo>
                  <a:pt x="78434" y="80329"/>
                </a:lnTo>
                <a:lnTo>
                  <a:pt x="78716" y="80087"/>
                </a:lnTo>
                <a:lnTo>
                  <a:pt x="75490" y="80087"/>
                </a:lnTo>
                <a:lnTo>
                  <a:pt x="75490" y="75531"/>
                </a:lnTo>
                <a:lnTo>
                  <a:pt x="80087" y="75531"/>
                </a:lnTo>
                <a:lnTo>
                  <a:pt x="80087" y="78716"/>
                </a:lnTo>
                <a:lnTo>
                  <a:pt x="80329" y="78474"/>
                </a:lnTo>
                <a:lnTo>
                  <a:pt x="80329" y="75531"/>
                </a:lnTo>
                <a:lnTo>
                  <a:pt x="82870" y="75531"/>
                </a:lnTo>
                <a:lnTo>
                  <a:pt x="83072" y="75289"/>
                </a:lnTo>
                <a:lnTo>
                  <a:pt x="80329" y="75289"/>
                </a:lnTo>
                <a:lnTo>
                  <a:pt x="80329" y="70732"/>
                </a:lnTo>
                <a:lnTo>
                  <a:pt x="84886" y="70732"/>
                </a:lnTo>
                <a:lnTo>
                  <a:pt x="84886" y="72829"/>
                </a:lnTo>
                <a:cubicBezTo>
                  <a:pt x="84967" y="72708"/>
                  <a:pt x="85048" y="72587"/>
                  <a:pt x="85128" y="72466"/>
                </a:cubicBezTo>
                <a:lnTo>
                  <a:pt x="85128" y="70732"/>
                </a:lnTo>
                <a:lnTo>
                  <a:pt x="86257" y="70732"/>
                </a:lnTo>
                <a:cubicBezTo>
                  <a:pt x="86298" y="70651"/>
                  <a:pt x="86338" y="70570"/>
                  <a:pt x="86378" y="70490"/>
                </a:cubicBezTo>
                <a:lnTo>
                  <a:pt x="85128" y="70490"/>
                </a:lnTo>
                <a:lnTo>
                  <a:pt x="85128" y="65893"/>
                </a:lnTo>
                <a:lnTo>
                  <a:pt x="88798" y="65893"/>
                </a:lnTo>
                <a:cubicBezTo>
                  <a:pt x="88838" y="65812"/>
                  <a:pt x="88879" y="65731"/>
                  <a:pt x="88919" y="65651"/>
                </a:cubicBezTo>
                <a:lnTo>
                  <a:pt x="85128" y="65651"/>
                </a:lnTo>
                <a:lnTo>
                  <a:pt x="85128" y="61094"/>
                </a:lnTo>
                <a:lnTo>
                  <a:pt x="89685" y="61094"/>
                </a:lnTo>
                <a:close/>
                <a:moveTo>
                  <a:pt x="85128" y="32180"/>
                </a:moveTo>
                <a:lnTo>
                  <a:pt x="89685" y="32180"/>
                </a:lnTo>
                <a:lnTo>
                  <a:pt x="89685" y="36777"/>
                </a:lnTo>
                <a:lnTo>
                  <a:pt x="85128" y="36777"/>
                </a:lnTo>
                <a:close/>
                <a:moveTo>
                  <a:pt x="85128" y="37019"/>
                </a:moveTo>
                <a:lnTo>
                  <a:pt x="89685" y="37019"/>
                </a:lnTo>
                <a:lnTo>
                  <a:pt x="89685" y="41576"/>
                </a:lnTo>
                <a:lnTo>
                  <a:pt x="85128" y="41576"/>
                </a:lnTo>
                <a:close/>
                <a:moveTo>
                  <a:pt x="85128" y="41818"/>
                </a:moveTo>
                <a:lnTo>
                  <a:pt x="89685" y="41818"/>
                </a:lnTo>
                <a:lnTo>
                  <a:pt x="89685" y="46375"/>
                </a:lnTo>
                <a:lnTo>
                  <a:pt x="85128" y="46375"/>
                </a:lnTo>
                <a:close/>
                <a:moveTo>
                  <a:pt x="85128" y="46617"/>
                </a:moveTo>
                <a:lnTo>
                  <a:pt x="89685" y="46617"/>
                </a:lnTo>
                <a:lnTo>
                  <a:pt x="89685" y="51214"/>
                </a:lnTo>
                <a:lnTo>
                  <a:pt x="85128" y="51214"/>
                </a:lnTo>
                <a:close/>
                <a:moveTo>
                  <a:pt x="85128" y="51456"/>
                </a:moveTo>
                <a:lnTo>
                  <a:pt x="89685" y="51456"/>
                </a:lnTo>
                <a:lnTo>
                  <a:pt x="89685" y="56013"/>
                </a:lnTo>
                <a:lnTo>
                  <a:pt x="85128" y="56013"/>
                </a:lnTo>
                <a:close/>
                <a:moveTo>
                  <a:pt x="85128" y="56255"/>
                </a:moveTo>
                <a:lnTo>
                  <a:pt x="89685" y="56255"/>
                </a:lnTo>
                <a:lnTo>
                  <a:pt x="89685" y="60812"/>
                </a:lnTo>
                <a:lnTo>
                  <a:pt x="85128" y="60812"/>
                </a:lnTo>
                <a:close/>
                <a:moveTo>
                  <a:pt x="7904" y="60812"/>
                </a:moveTo>
                <a:lnTo>
                  <a:pt x="3347" y="60812"/>
                </a:lnTo>
                <a:lnTo>
                  <a:pt x="3347" y="56255"/>
                </a:lnTo>
                <a:lnTo>
                  <a:pt x="7904" y="56255"/>
                </a:lnTo>
                <a:close/>
                <a:moveTo>
                  <a:pt x="7904" y="56013"/>
                </a:moveTo>
                <a:lnTo>
                  <a:pt x="3347" y="56013"/>
                </a:lnTo>
                <a:lnTo>
                  <a:pt x="3347" y="51456"/>
                </a:lnTo>
                <a:lnTo>
                  <a:pt x="7904" y="51456"/>
                </a:lnTo>
                <a:close/>
                <a:moveTo>
                  <a:pt x="7904" y="51214"/>
                </a:moveTo>
                <a:lnTo>
                  <a:pt x="3347" y="51214"/>
                </a:lnTo>
                <a:lnTo>
                  <a:pt x="3347" y="46617"/>
                </a:lnTo>
                <a:lnTo>
                  <a:pt x="7904" y="46617"/>
                </a:lnTo>
                <a:close/>
                <a:moveTo>
                  <a:pt x="7904" y="46375"/>
                </a:moveTo>
                <a:lnTo>
                  <a:pt x="3347" y="46375"/>
                </a:lnTo>
                <a:lnTo>
                  <a:pt x="3347" y="41818"/>
                </a:lnTo>
                <a:lnTo>
                  <a:pt x="7904" y="41818"/>
                </a:lnTo>
                <a:close/>
                <a:moveTo>
                  <a:pt x="7904" y="41576"/>
                </a:moveTo>
                <a:lnTo>
                  <a:pt x="3347" y="41576"/>
                </a:lnTo>
                <a:lnTo>
                  <a:pt x="3347" y="37019"/>
                </a:lnTo>
                <a:lnTo>
                  <a:pt x="7904" y="37019"/>
                </a:lnTo>
                <a:close/>
                <a:moveTo>
                  <a:pt x="7904" y="36777"/>
                </a:moveTo>
                <a:lnTo>
                  <a:pt x="3347" y="36777"/>
                </a:lnTo>
                <a:lnTo>
                  <a:pt x="3347" y="32180"/>
                </a:lnTo>
                <a:lnTo>
                  <a:pt x="7904" y="32180"/>
                </a:lnTo>
                <a:close/>
                <a:moveTo>
                  <a:pt x="12703" y="70449"/>
                </a:moveTo>
                <a:lnTo>
                  <a:pt x="8146" y="70449"/>
                </a:lnTo>
                <a:lnTo>
                  <a:pt x="8146" y="65893"/>
                </a:lnTo>
                <a:lnTo>
                  <a:pt x="12703" y="65893"/>
                </a:lnTo>
                <a:close/>
                <a:moveTo>
                  <a:pt x="12703" y="65610"/>
                </a:moveTo>
                <a:lnTo>
                  <a:pt x="8146" y="65610"/>
                </a:lnTo>
                <a:lnTo>
                  <a:pt x="8146" y="61054"/>
                </a:lnTo>
                <a:lnTo>
                  <a:pt x="12703" y="61054"/>
                </a:lnTo>
                <a:close/>
                <a:moveTo>
                  <a:pt x="12703" y="60812"/>
                </a:moveTo>
                <a:lnTo>
                  <a:pt x="8146" y="60812"/>
                </a:lnTo>
                <a:lnTo>
                  <a:pt x="8146" y="56255"/>
                </a:lnTo>
                <a:lnTo>
                  <a:pt x="12703" y="56255"/>
                </a:lnTo>
                <a:close/>
                <a:moveTo>
                  <a:pt x="12703" y="56013"/>
                </a:moveTo>
                <a:lnTo>
                  <a:pt x="8146" y="56013"/>
                </a:lnTo>
                <a:lnTo>
                  <a:pt x="8146" y="51456"/>
                </a:lnTo>
                <a:lnTo>
                  <a:pt x="12703" y="51456"/>
                </a:lnTo>
                <a:close/>
                <a:moveTo>
                  <a:pt x="12703" y="51174"/>
                </a:moveTo>
                <a:lnTo>
                  <a:pt x="8146" y="51174"/>
                </a:lnTo>
                <a:lnTo>
                  <a:pt x="8146" y="46617"/>
                </a:lnTo>
                <a:lnTo>
                  <a:pt x="12703" y="46617"/>
                </a:lnTo>
                <a:close/>
                <a:moveTo>
                  <a:pt x="12703" y="46375"/>
                </a:moveTo>
                <a:lnTo>
                  <a:pt x="8146" y="46375"/>
                </a:lnTo>
                <a:lnTo>
                  <a:pt x="8146" y="41818"/>
                </a:lnTo>
                <a:lnTo>
                  <a:pt x="12703" y="41818"/>
                </a:lnTo>
                <a:close/>
                <a:moveTo>
                  <a:pt x="12703" y="41576"/>
                </a:moveTo>
                <a:lnTo>
                  <a:pt x="8146" y="41576"/>
                </a:lnTo>
                <a:lnTo>
                  <a:pt x="8146" y="36979"/>
                </a:lnTo>
                <a:lnTo>
                  <a:pt x="12703" y="36979"/>
                </a:lnTo>
                <a:close/>
                <a:moveTo>
                  <a:pt x="12703" y="36737"/>
                </a:moveTo>
                <a:lnTo>
                  <a:pt x="8146" y="36737"/>
                </a:lnTo>
                <a:lnTo>
                  <a:pt x="8146" y="32180"/>
                </a:lnTo>
                <a:lnTo>
                  <a:pt x="12703" y="32180"/>
                </a:lnTo>
                <a:close/>
                <a:moveTo>
                  <a:pt x="12703" y="31938"/>
                </a:moveTo>
                <a:lnTo>
                  <a:pt x="8146" y="31938"/>
                </a:lnTo>
                <a:lnTo>
                  <a:pt x="8146" y="27381"/>
                </a:lnTo>
                <a:lnTo>
                  <a:pt x="12703" y="27381"/>
                </a:lnTo>
                <a:close/>
                <a:moveTo>
                  <a:pt x="12703" y="27139"/>
                </a:moveTo>
                <a:lnTo>
                  <a:pt x="8146" y="27139"/>
                </a:lnTo>
                <a:lnTo>
                  <a:pt x="8146" y="22542"/>
                </a:lnTo>
                <a:lnTo>
                  <a:pt x="12703" y="22542"/>
                </a:lnTo>
                <a:close/>
                <a:moveTo>
                  <a:pt x="17542" y="75248"/>
                </a:moveTo>
                <a:lnTo>
                  <a:pt x="12945" y="75248"/>
                </a:lnTo>
                <a:lnTo>
                  <a:pt x="12945" y="70651"/>
                </a:lnTo>
                <a:lnTo>
                  <a:pt x="17542" y="70651"/>
                </a:lnTo>
                <a:close/>
                <a:moveTo>
                  <a:pt x="17542" y="70449"/>
                </a:moveTo>
                <a:lnTo>
                  <a:pt x="12945" y="70449"/>
                </a:lnTo>
                <a:lnTo>
                  <a:pt x="12945" y="65852"/>
                </a:lnTo>
                <a:lnTo>
                  <a:pt x="17542" y="65852"/>
                </a:lnTo>
                <a:close/>
                <a:moveTo>
                  <a:pt x="17542" y="65610"/>
                </a:moveTo>
                <a:lnTo>
                  <a:pt x="12945" y="65610"/>
                </a:lnTo>
                <a:lnTo>
                  <a:pt x="12945" y="61054"/>
                </a:lnTo>
                <a:lnTo>
                  <a:pt x="17542" y="61054"/>
                </a:lnTo>
                <a:close/>
                <a:moveTo>
                  <a:pt x="17542" y="60812"/>
                </a:moveTo>
                <a:lnTo>
                  <a:pt x="12945" y="60812"/>
                </a:lnTo>
                <a:lnTo>
                  <a:pt x="12945" y="56214"/>
                </a:lnTo>
                <a:lnTo>
                  <a:pt x="17542" y="56214"/>
                </a:lnTo>
                <a:close/>
                <a:moveTo>
                  <a:pt x="17542" y="55972"/>
                </a:moveTo>
                <a:lnTo>
                  <a:pt x="12945" y="55972"/>
                </a:lnTo>
                <a:lnTo>
                  <a:pt x="12945" y="51416"/>
                </a:lnTo>
                <a:lnTo>
                  <a:pt x="17542" y="51416"/>
                </a:lnTo>
                <a:close/>
                <a:moveTo>
                  <a:pt x="17542" y="51174"/>
                </a:moveTo>
                <a:lnTo>
                  <a:pt x="12945" y="51174"/>
                </a:lnTo>
                <a:lnTo>
                  <a:pt x="12945" y="46617"/>
                </a:lnTo>
                <a:lnTo>
                  <a:pt x="17542" y="46617"/>
                </a:lnTo>
                <a:close/>
                <a:moveTo>
                  <a:pt x="17542" y="46375"/>
                </a:moveTo>
                <a:lnTo>
                  <a:pt x="12945" y="46375"/>
                </a:lnTo>
                <a:lnTo>
                  <a:pt x="12945" y="41778"/>
                </a:lnTo>
                <a:lnTo>
                  <a:pt x="17542" y="41778"/>
                </a:lnTo>
                <a:close/>
                <a:moveTo>
                  <a:pt x="17542" y="41536"/>
                </a:moveTo>
                <a:lnTo>
                  <a:pt x="12945" y="41536"/>
                </a:lnTo>
                <a:lnTo>
                  <a:pt x="12945" y="36979"/>
                </a:lnTo>
                <a:lnTo>
                  <a:pt x="17542" y="36979"/>
                </a:lnTo>
                <a:close/>
                <a:moveTo>
                  <a:pt x="17542" y="36737"/>
                </a:moveTo>
                <a:lnTo>
                  <a:pt x="12945" y="36737"/>
                </a:lnTo>
                <a:lnTo>
                  <a:pt x="12945" y="32180"/>
                </a:lnTo>
                <a:lnTo>
                  <a:pt x="17542" y="32180"/>
                </a:lnTo>
                <a:close/>
                <a:moveTo>
                  <a:pt x="17542" y="31938"/>
                </a:moveTo>
                <a:lnTo>
                  <a:pt x="12945" y="31938"/>
                </a:lnTo>
                <a:lnTo>
                  <a:pt x="12945" y="27341"/>
                </a:lnTo>
                <a:lnTo>
                  <a:pt x="17542" y="27341"/>
                </a:lnTo>
                <a:close/>
                <a:moveTo>
                  <a:pt x="17542" y="27099"/>
                </a:moveTo>
                <a:lnTo>
                  <a:pt x="12945" y="27099"/>
                </a:lnTo>
                <a:lnTo>
                  <a:pt x="12945" y="22542"/>
                </a:lnTo>
                <a:lnTo>
                  <a:pt x="17542" y="22542"/>
                </a:lnTo>
                <a:close/>
                <a:moveTo>
                  <a:pt x="17542" y="22300"/>
                </a:moveTo>
                <a:lnTo>
                  <a:pt x="12945" y="22300"/>
                </a:lnTo>
                <a:lnTo>
                  <a:pt x="12945" y="17743"/>
                </a:lnTo>
                <a:lnTo>
                  <a:pt x="17542" y="17743"/>
                </a:lnTo>
                <a:close/>
                <a:moveTo>
                  <a:pt x="22341" y="80047"/>
                </a:moveTo>
                <a:lnTo>
                  <a:pt x="17784" y="80047"/>
                </a:lnTo>
                <a:lnTo>
                  <a:pt x="17784" y="75450"/>
                </a:lnTo>
                <a:lnTo>
                  <a:pt x="22341" y="75450"/>
                </a:lnTo>
                <a:close/>
                <a:moveTo>
                  <a:pt x="22341" y="75208"/>
                </a:moveTo>
                <a:lnTo>
                  <a:pt x="17784" y="75208"/>
                </a:lnTo>
                <a:lnTo>
                  <a:pt x="17784" y="70651"/>
                </a:lnTo>
                <a:lnTo>
                  <a:pt x="22341" y="70651"/>
                </a:lnTo>
                <a:close/>
                <a:moveTo>
                  <a:pt x="22341" y="70409"/>
                </a:moveTo>
                <a:lnTo>
                  <a:pt x="17784" y="70409"/>
                </a:lnTo>
                <a:lnTo>
                  <a:pt x="17784" y="65852"/>
                </a:lnTo>
                <a:lnTo>
                  <a:pt x="22341" y="65852"/>
                </a:lnTo>
                <a:close/>
                <a:moveTo>
                  <a:pt x="22341" y="65610"/>
                </a:moveTo>
                <a:lnTo>
                  <a:pt x="17784" y="65610"/>
                </a:lnTo>
                <a:lnTo>
                  <a:pt x="17784" y="61013"/>
                </a:lnTo>
                <a:lnTo>
                  <a:pt x="22341" y="61013"/>
                </a:lnTo>
                <a:close/>
                <a:moveTo>
                  <a:pt x="22341" y="60771"/>
                </a:moveTo>
                <a:lnTo>
                  <a:pt x="17784" y="60771"/>
                </a:lnTo>
                <a:lnTo>
                  <a:pt x="17784" y="56214"/>
                </a:lnTo>
                <a:lnTo>
                  <a:pt x="22341" y="56214"/>
                </a:lnTo>
                <a:close/>
                <a:moveTo>
                  <a:pt x="22341" y="55972"/>
                </a:moveTo>
                <a:lnTo>
                  <a:pt x="17784" y="55972"/>
                </a:lnTo>
                <a:lnTo>
                  <a:pt x="17784" y="51416"/>
                </a:lnTo>
                <a:lnTo>
                  <a:pt x="22341" y="51416"/>
                </a:lnTo>
                <a:close/>
                <a:moveTo>
                  <a:pt x="22341" y="51174"/>
                </a:moveTo>
                <a:lnTo>
                  <a:pt x="17784" y="51174"/>
                </a:lnTo>
                <a:lnTo>
                  <a:pt x="17784" y="46577"/>
                </a:lnTo>
                <a:lnTo>
                  <a:pt x="22341" y="46577"/>
                </a:lnTo>
                <a:close/>
                <a:moveTo>
                  <a:pt x="22341" y="46335"/>
                </a:moveTo>
                <a:lnTo>
                  <a:pt x="17784" y="46335"/>
                </a:lnTo>
                <a:lnTo>
                  <a:pt x="17784" y="41778"/>
                </a:lnTo>
                <a:lnTo>
                  <a:pt x="22341" y="41778"/>
                </a:lnTo>
                <a:close/>
                <a:moveTo>
                  <a:pt x="22341" y="41536"/>
                </a:moveTo>
                <a:lnTo>
                  <a:pt x="17784" y="41536"/>
                </a:lnTo>
                <a:lnTo>
                  <a:pt x="17784" y="36939"/>
                </a:lnTo>
                <a:lnTo>
                  <a:pt x="22341" y="36939"/>
                </a:lnTo>
                <a:close/>
                <a:moveTo>
                  <a:pt x="22341" y="36737"/>
                </a:moveTo>
                <a:lnTo>
                  <a:pt x="17784" y="36737"/>
                </a:lnTo>
                <a:lnTo>
                  <a:pt x="17784" y="32140"/>
                </a:lnTo>
                <a:lnTo>
                  <a:pt x="22341" y="32140"/>
                </a:lnTo>
                <a:close/>
                <a:moveTo>
                  <a:pt x="22341" y="31898"/>
                </a:moveTo>
                <a:lnTo>
                  <a:pt x="17784" y="31898"/>
                </a:lnTo>
                <a:lnTo>
                  <a:pt x="17784" y="27341"/>
                </a:lnTo>
                <a:lnTo>
                  <a:pt x="22341" y="27341"/>
                </a:lnTo>
                <a:close/>
                <a:moveTo>
                  <a:pt x="22341" y="27099"/>
                </a:moveTo>
                <a:lnTo>
                  <a:pt x="17784" y="27099"/>
                </a:lnTo>
                <a:lnTo>
                  <a:pt x="17784" y="22502"/>
                </a:lnTo>
                <a:lnTo>
                  <a:pt x="22341" y="22502"/>
                </a:lnTo>
                <a:close/>
                <a:moveTo>
                  <a:pt x="22341" y="22260"/>
                </a:moveTo>
                <a:lnTo>
                  <a:pt x="17784" y="22260"/>
                </a:lnTo>
                <a:lnTo>
                  <a:pt x="17784" y="17703"/>
                </a:lnTo>
                <a:lnTo>
                  <a:pt x="22341" y="17703"/>
                </a:lnTo>
                <a:close/>
                <a:moveTo>
                  <a:pt x="22341" y="17461"/>
                </a:moveTo>
                <a:lnTo>
                  <a:pt x="17784" y="17461"/>
                </a:lnTo>
                <a:lnTo>
                  <a:pt x="17784" y="12904"/>
                </a:lnTo>
                <a:lnTo>
                  <a:pt x="22341" y="12904"/>
                </a:lnTo>
                <a:close/>
                <a:moveTo>
                  <a:pt x="27139" y="84846"/>
                </a:moveTo>
                <a:lnTo>
                  <a:pt x="22583" y="84846"/>
                </a:lnTo>
                <a:lnTo>
                  <a:pt x="22583" y="80249"/>
                </a:lnTo>
                <a:lnTo>
                  <a:pt x="27139" y="80249"/>
                </a:lnTo>
                <a:close/>
                <a:moveTo>
                  <a:pt x="27139" y="80007"/>
                </a:moveTo>
                <a:lnTo>
                  <a:pt x="22583" y="80007"/>
                </a:lnTo>
                <a:lnTo>
                  <a:pt x="22583" y="75450"/>
                </a:lnTo>
                <a:lnTo>
                  <a:pt x="27139" y="75450"/>
                </a:lnTo>
                <a:close/>
                <a:moveTo>
                  <a:pt x="27139" y="75208"/>
                </a:moveTo>
                <a:lnTo>
                  <a:pt x="22583" y="75208"/>
                </a:lnTo>
                <a:lnTo>
                  <a:pt x="22583" y="70611"/>
                </a:lnTo>
                <a:lnTo>
                  <a:pt x="27139" y="70611"/>
                </a:lnTo>
                <a:close/>
                <a:moveTo>
                  <a:pt x="27139" y="70369"/>
                </a:moveTo>
                <a:lnTo>
                  <a:pt x="22583" y="70369"/>
                </a:lnTo>
                <a:lnTo>
                  <a:pt x="22583" y="65812"/>
                </a:lnTo>
                <a:lnTo>
                  <a:pt x="27139" y="65812"/>
                </a:lnTo>
                <a:close/>
                <a:moveTo>
                  <a:pt x="27139" y="65570"/>
                </a:moveTo>
                <a:lnTo>
                  <a:pt x="22583" y="65570"/>
                </a:lnTo>
                <a:lnTo>
                  <a:pt x="22583" y="61013"/>
                </a:lnTo>
                <a:lnTo>
                  <a:pt x="27139" y="61013"/>
                </a:lnTo>
                <a:close/>
                <a:moveTo>
                  <a:pt x="27139" y="60771"/>
                </a:moveTo>
                <a:lnTo>
                  <a:pt x="22583" y="60771"/>
                </a:lnTo>
                <a:lnTo>
                  <a:pt x="22583" y="56174"/>
                </a:lnTo>
                <a:lnTo>
                  <a:pt x="27139" y="56174"/>
                </a:lnTo>
                <a:close/>
                <a:moveTo>
                  <a:pt x="27139" y="55932"/>
                </a:moveTo>
                <a:lnTo>
                  <a:pt x="22583" y="55932"/>
                </a:lnTo>
                <a:lnTo>
                  <a:pt x="22583" y="51375"/>
                </a:lnTo>
                <a:lnTo>
                  <a:pt x="27139" y="51375"/>
                </a:lnTo>
                <a:close/>
                <a:moveTo>
                  <a:pt x="27139" y="51133"/>
                </a:moveTo>
                <a:lnTo>
                  <a:pt x="22583" y="51133"/>
                </a:lnTo>
                <a:lnTo>
                  <a:pt x="22583" y="46577"/>
                </a:lnTo>
                <a:lnTo>
                  <a:pt x="27139" y="46577"/>
                </a:lnTo>
                <a:close/>
                <a:moveTo>
                  <a:pt x="27139" y="46335"/>
                </a:moveTo>
                <a:lnTo>
                  <a:pt x="22583" y="46335"/>
                </a:lnTo>
                <a:lnTo>
                  <a:pt x="22583" y="41737"/>
                </a:lnTo>
                <a:lnTo>
                  <a:pt x="27139" y="41737"/>
                </a:lnTo>
                <a:close/>
                <a:moveTo>
                  <a:pt x="27139" y="41495"/>
                </a:moveTo>
                <a:lnTo>
                  <a:pt x="22583" y="41495"/>
                </a:lnTo>
                <a:lnTo>
                  <a:pt x="22583" y="36939"/>
                </a:lnTo>
                <a:lnTo>
                  <a:pt x="27139" y="36939"/>
                </a:lnTo>
                <a:close/>
                <a:moveTo>
                  <a:pt x="27139" y="36697"/>
                </a:moveTo>
                <a:lnTo>
                  <a:pt x="22583" y="36697"/>
                </a:lnTo>
                <a:lnTo>
                  <a:pt x="22583" y="32140"/>
                </a:lnTo>
                <a:lnTo>
                  <a:pt x="27139" y="32140"/>
                </a:lnTo>
                <a:close/>
                <a:moveTo>
                  <a:pt x="27139" y="31898"/>
                </a:moveTo>
                <a:lnTo>
                  <a:pt x="22583" y="31898"/>
                </a:lnTo>
                <a:lnTo>
                  <a:pt x="22583" y="27301"/>
                </a:lnTo>
                <a:lnTo>
                  <a:pt x="27139" y="27301"/>
                </a:lnTo>
                <a:close/>
                <a:moveTo>
                  <a:pt x="27139" y="27059"/>
                </a:moveTo>
                <a:lnTo>
                  <a:pt x="22583" y="27059"/>
                </a:lnTo>
                <a:lnTo>
                  <a:pt x="22583" y="22502"/>
                </a:lnTo>
                <a:lnTo>
                  <a:pt x="27139" y="22502"/>
                </a:lnTo>
                <a:close/>
                <a:moveTo>
                  <a:pt x="27139" y="22260"/>
                </a:moveTo>
                <a:lnTo>
                  <a:pt x="22583" y="22260"/>
                </a:lnTo>
                <a:lnTo>
                  <a:pt x="22583" y="17703"/>
                </a:lnTo>
                <a:lnTo>
                  <a:pt x="27139" y="17703"/>
                </a:lnTo>
                <a:close/>
                <a:moveTo>
                  <a:pt x="27139" y="17461"/>
                </a:moveTo>
                <a:lnTo>
                  <a:pt x="22583" y="17461"/>
                </a:lnTo>
                <a:lnTo>
                  <a:pt x="22583" y="12864"/>
                </a:lnTo>
                <a:lnTo>
                  <a:pt x="27139" y="12864"/>
                </a:lnTo>
                <a:close/>
                <a:moveTo>
                  <a:pt x="27139" y="12622"/>
                </a:moveTo>
                <a:lnTo>
                  <a:pt x="22583" y="12622"/>
                </a:lnTo>
                <a:lnTo>
                  <a:pt x="22583" y="8065"/>
                </a:lnTo>
                <a:lnTo>
                  <a:pt x="27139" y="8065"/>
                </a:lnTo>
                <a:close/>
                <a:moveTo>
                  <a:pt x="31979" y="84806"/>
                </a:moveTo>
                <a:lnTo>
                  <a:pt x="27381" y="84806"/>
                </a:lnTo>
                <a:lnTo>
                  <a:pt x="27381" y="80249"/>
                </a:lnTo>
                <a:lnTo>
                  <a:pt x="31979" y="80249"/>
                </a:lnTo>
                <a:close/>
                <a:moveTo>
                  <a:pt x="31979" y="80007"/>
                </a:moveTo>
                <a:lnTo>
                  <a:pt x="27381" y="80007"/>
                </a:lnTo>
                <a:lnTo>
                  <a:pt x="27381" y="75410"/>
                </a:lnTo>
                <a:lnTo>
                  <a:pt x="31979" y="75410"/>
                </a:lnTo>
                <a:close/>
                <a:moveTo>
                  <a:pt x="31979" y="75168"/>
                </a:moveTo>
                <a:lnTo>
                  <a:pt x="27381" y="75168"/>
                </a:lnTo>
                <a:lnTo>
                  <a:pt x="27381" y="70611"/>
                </a:lnTo>
                <a:lnTo>
                  <a:pt x="31979" y="70611"/>
                </a:lnTo>
                <a:close/>
                <a:moveTo>
                  <a:pt x="31979" y="70369"/>
                </a:moveTo>
                <a:lnTo>
                  <a:pt x="27381" y="70369"/>
                </a:lnTo>
                <a:lnTo>
                  <a:pt x="27381" y="65812"/>
                </a:lnTo>
                <a:lnTo>
                  <a:pt x="31979" y="65812"/>
                </a:lnTo>
                <a:close/>
                <a:moveTo>
                  <a:pt x="31979" y="65570"/>
                </a:moveTo>
                <a:lnTo>
                  <a:pt x="27381" y="65570"/>
                </a:lnTo>
                <a:lnTo>
                  <a:pt x="27381" y="60973"/>
                </a:lnTo>
                <a:lnTo>
                  <a:pt x="31979" y="60973"/>
                </a:lnTo>
                <a:close/>
                <a:moveTo>
                  <a:pt x="31979" y="60731"/>
                </a:moveTo>
                <a:lnTo>
                  <a:pt x="27381" y="60731"/>
                </a:lnTo>
                <a:lnTo>
                  <a:pt x="27381" y="56174"/>
                </a:lnTo>
                <a:lnTo>
                  <a:pt x="31979" y="56174"/>
                </a:lnTo>
                <a:close/>
                <a:moveTo>
                  <a:pt x="31979" y="55932"/>
                </a:moveTo>
                <a:lnTo>
                  <a:pt x="27381" y="55932"/>
                </a:lnTo>
                <a:lnTo>
                  <a:pt x="27381" y="51375"/>
                </a:lnTo>
                <a:lnTo>
                  <a:pt x="31979" y="51375"/>
                </a:lnTo>
                <a:close/>
                <a:moveTo>
                  <a:pt x="31979" y="51133"/>
                </a:moveTo>
                <a:lnTo>
                  <a:pt x="27381" y="51133"/>
                </a:lnTo>
                <a:lnTo>
                  <a:pt x="27381" y="46536"/>
                </a:lnTo>
                <a:lnTo>
                  <a:pt x="31979" y="46536"/>
                </a:lnTo>
                <a:close/>
                <a:moveTo>
                  <a:pt x="31979" y="46294"/>
                </a:moveTo>
                <a:lnTo>
                  <a:pt x="27381" y="46294"/>
                </a:lnTo>
                <a:lnTo>
                  <a:pt x="27381" y="41737"/>
                </a:lnTo>
                <a:lnTo>
                  <a:pt x="31979" y="41737"/>
                </a:lnTo>
                <a:close/>
                <a:moveTo>
                  <a:pt x="31979" y="41495"/>
                </a:moveTo>
                <a:lnTo>
                  <a:pt x="27381" y="41495"/>
                </a:lnTo>
                <a:lnTo>
                  <a:pt x="27381" y="36898"/>
                </a:lnTo>
                <a:lnTo>
                  <a:pt x="31979" y="36898"/>
                </a:lnTo>
                <a:close/>
                <a:moveTo>
                  <a:pt x="31979" y="36656"/>
                </a:moveTo>
                <a:lnTo>
                  <a:pt x="27381" y="36656"/>
                </a:lnTo>
                <a:lnTo>
                  <a:pt x="27381" y="32099"/>
                </a:lnTo>
                <a:lnTo>
                  <a:pt x="31979" y="32099"/>
                </a:lnTo>
                <a:close/>
                <a:moveTo>
                  <a:pt x="31979" y="31858"/>
                </a:moveTo>
                <a:lnTo>
                  <a:pt x="27381" y="31858"/>
                </a:lnTo>
                <a:lnTo>
                  <a:pt x="27381" y="27301"/>
                </a:lnTo>
                <a:lnTo>
                  <a:pt x="31979" y="27301"/>
                </a:lnTo>
                <a:close/>
                <a:moveTo>
                  <a:pt x="31979" y="27059"/>
                </a:moveTo>
                <a:lnTo>
                  <a:pt x="27381" y="27059"/>
                </a:lnTo>
                <a:lnTo>
                  <a:pt x="27381" y="22462"/>
                </a:lnTo>
                <a:lnTo>
                  <a:pt x="31979" y="22462"/>
                </a:lnTo>
                <a:close/>
                <a:moveTo>
                  <a:pt x="31979" y="22220"/>
                </a:moveTo>
                <a:lnTo>
                  <a:pt x="27381" y="22220"/>
                </a:lnTo>
                <a:lnTo>
                  <a:pt x="27381" y="17663"/>
                </a:lnTo>
                <a:lnTo>
                  <a:pt x="31979" y="17663"/>
                </a:lnTo>
                <a:close/>
                <a:moveTo>
                  <a:pt x="31979" y="17421"/>
                </a:moveTo>
                <a:lnTo>
                  <a:pt x="27381" y="17421"/>
                </a:lnTo>
                <a:lnTo>
                  <a:pt x="27381" y="12864"/>
                </a:lnTo>
                <a:lnTo>
                  <a:pt x="31979" y="12864"/>
                </a:lnTo>
                <a:close/>
                <a:moveTo>
                  <a:pt x="31979" y="12622"/>
                </a:moveTo>
                <a:lnTo>
                  <a:pt x="27381" y="12622"/>
                </a:lnTo>
                <a:lnTo>
                  <a:pt x="27381" y="8025"/>
                </a:lnTo>
                <a:lnTo>
                  <a:pt x="31979" y="8025"/>
                </a:lnTo>
                <a:close/>
                <a:moveTo>
                  <a:pt x="36777" y="89604"/>
                </a:moveTo>
                <a:lnTo>
                  <a:pt x="32220" y="89604"/>
                </a:lnTo>
                <a:lnTo>
                  <a:pt x="32220" y="85007"/>
                </a:lnTo>
                <a:lnTo>
                  <a:pt x="36777" y="85007"/>
                </a:lnTo>
                <a:close/>
                <a:moveTo>
                  <a:pt x="36777" y="84765"/>
                </a:moveTo>
                <a:lnTo>
                  <a:pt x="32220" y="84765"/>
                </a:lnTo>
                <a:lnTo>
                  <a:pt x="32220" y="80208"/>
                </a:lnTo>
                <a:lnTo>
                  <a:pt x="36777" y="80208"/>
                </a:lnTo>
                <a:close/>
                <a:moveTo>
                  <a:pt x="36777" y="79966"/>
                </a:moveTo>
                <a:lnTo>
                  <a:pt x="32220" y="79966"/>
                </a:lnTo>
                <a:lnTo>
                  <a:pt x="32220" y="75410"/>
                </a:lnTo>
                <a:lnTo>
                  <a:pt x="36777" y="75410"/>
                </a:lnTo>
                <a:close/>
                <a:moveTo>
                  <a:pt x="36777" y="75168"/>
                </a:moveTo>
                <a:lnTo>
                  <a:pt x="32220" y="75168"/>
                </a:lnTo>
                <a:lnTo>
                  <a:pt x="32220" y="70570"/>
                </a:lnTo>
                <a:lnTo>
                  <a:pt x="36777" y="70570"/>
                </a:lnTo>
                <a:close/>
                <a:moveTo>
                  <a:pt x="36777" y="70329"/>
                </a:moveTo>
                <a:lnTo>
                  <a:pt x="32220" y="70329"/>
                </a:lnTo>
                <a:lnTo>
                  <a:pt x="32220" y="65772"/>
                </a:lnTo>
                <a:lnTo>
                  <a:pt x="36777" y="65772"/>
                </a:lnTo>
                <a:close/>
                <a:moveTo>
                  <a:pt x="36777" y="65530"/>
                </a:moveTo>
                <a:lnTo>
                  <a:pt x="32220" y="65530"/>
                </a:lnTo>
                <a:lnTo>
                  <a:pt x="32220" y="60973"/>
                </a:lnTo>
                <a:lnTo>
                  <a:pt x="36777" y="60973"/>
                </a:lnTo>
                <a:close/>
                <a:moveTo>
                  <a:pt x="36777" y="60731"/>
                </a:moveTo>
                <a:lnTo>
                  <a:pt x="32220" y="60731"/>
                </a:lnTo>
                <a:lnTo>
                  <a:pt x="32220" y="56134"/>
                </a:lnTo>
                <a:lnTo>
                  <a:pt x="36777" y="56134"/>
                </a:lnTo>
                <a:close/>
                <a:moveTo>
                  <a:pt x="36777" y="55892"/>
                </a:moveTo>
                <a:lnTo>
                  <a:pt x="32220" y="55892"/>
                </a:lnTo>
                <a:lnTo>
                  <a:pt x="32220" y="51335"/>
                </a:lnTo>
                <a:lnTo>
                  <a:pt x="36777" y="51335"/>
                </a:lnTo>
                <a:close/>
                <a:moveTo>
                  <a:pt x="36777" y="51093"/>
                </a:moveTo>
                <a:lnTo>
                  <a:pt x="32220" y="51093"/>
                </a:lnTo>
                <a:lnTo>
                  <a:pt x="32220" y="46536"/>
                </a:lnTo>
                <a:lnTo>
                  <a:pt x="36777" y="46536"/>
                </a:lnTo>
                <a:close/>
                <a:moveTo>
                  <a:pt x="36777" y="46294"/>
                </a:moveTo>
                <a:lnTo>
                  <a:pt x="32220" y="46294"/>
                </a:lnTo>
                <a:lnTo>
                  <a:pt x="32220" y="41697"/>
                </a:lnTo>
                <a:lnTo>
                  <a:pt x="36777" y="41697"/>
                </a:lnTo>
                <a:close/>
                <a:moveTo>
                  <a:pt x="36777" y="41455"/>
                </a:moveTo>
                <a:lnTo>
                  <a:pt x="32220" y="41455"/>
                </a:lnTo>
                <a:lnTo>
                  <a:pt x="32220" y="36898"/>
                </a:lnTo>
                <a:lnTo>
                  <a:pt x="36777" y="36898"/>
                </a:lnTo>
                <a:close/>
                <a:moveTo>
                  <a:pt x="36777" y="36656"/>
                </a:moveTo>
                <a:lnTo>
                  <a:pt x="32220" y="36656"/>
                </a:lnTo>
                <a:lnTo>
                  <a:pt x="32220" y="32059"/>
                </a:lnTo>
                <a:lnTo>
                  <a:pt x="36777" y="32059"/>
                </a:lnTo>
                <a:close/>
                <a:moveTo>
                  <a:pt x="36777" y="31817"/>
                </a:moveTo>
                <a:lnTo>
                  <a:pt x="32220" y="31817"/>
                </a:lnTo>
                <a:lnTo>
                  <a:pt x="32220" y="27260"/>
                </a:lnTo>
                <a:lnTo>
                  <a:pt x="36777" y="27260"/>
                </a:lnTo>
                <a:close/>
                <a:moveTo>
                  <a:pt x="36777" y="27018"/>
                </a:moveTo>
                <a:lnTo>
                  <a:pt x="32220" y="27018"/>
                </a:lnTo>
                <a:lnTo>
                  <a:pt x="32220" y="22462"/>
                </a:lnTo>
                <a:lnTo>
                  <a:pt x="36777" y="22462"/>
                </a:lnTo>
                <a:close/>
                <a:moveTo>
                  <a:pt x="36777" y="22220"/>
                </a:moveTo>
                <a:lnTo>
                  <a:pt x="32220" y="22220"/>
                </a:lnTo>
                <a:lnTo>
                  <a:pt x="32220" y="17622"/>
                </a:lnTo>
                <a:lnTo>
                  <a:pt x="36777" y="17622"/>
                </a:lnTo>
                <a:close/>
                <a:moveTo>
                  <a:pt x="36777" y="17380"/>
                </a:moveTo>
                <a:lnTo>
                  <a:pt x="32220" y="17380"/>
                </a:lnTo>
                <a:lnTo>
                  <a:pt x="32220" y="12824"/>
                </a:lnTo>
                <a:lnTo>
                  <a:pt x="36777" y="12824"/>
                </a:lnTo>
                <a:close/>
                <a:moveTo>
                  <a:pt x="36777" y="12582"/>
                </a:moveTo>
                <a:lnTo>
                  <a:pt x="32220" y="12582"/>
                </a:lnTo>
                <a:lnTo>
                  <a:pt x="32220" y="8025"/>
                </a:lnTo>
                <a:lnTo>
                  <a:pt x="36777" y="8025"/>
                </a:lnTo>
                <a:close/>
                <a:moveTo>
                  <a:pt x="36777" y="7783"/>
                </a:moveTo>
                <a:lnTo>
                  <a:pt x="32220" y="7783"/>
                </a:lnTo>
                <a:lnTo>
                  <a:pt x="32220" y="3307"/>
                </a:lnTo>
                <a:lnTo>
                  <a:pt x="36777" y="3307"/>
                </a:lnTo>
                <a:lnTo>
                  <a:pt x="36777" y="7904"/>
                </a:lnTo>
                <a:close/>
                <a:moveTo>
                  <a:pt x="41616" y="89564"/>
                </a:moveTo>
                <a:lnTo>
                  <a:pt x="37019" y="89564"/>
                </a:lnTo>
                <a:lnTo>
                  <a:pt x="37019" y="85007"/>
                </a:lnTo>
                <a:lnTo>
                  <a:pt x="41616" y="85007"/>
                </a:lnTo>
                <a:close/>
                <a:moveTo>
                  <a:pt x="41616" y="84765"/>
                </a:moveTo>
                <a:lnTo>
                  <a:pt x="37019" y="84765"/>
                </a:lnTo>
                <a:lnTo>
                  <a:pt x="37019" y="80168"/>
                </a:lnTo>
                <a:lnTo>
                  <a:pt x="41616" y="80168"/>
                </a:lnTo>
                <a:close/>
                <a:moveTo>
                  <a:pt x="41616" y="79926"/>
                </a:moveTo>
                <a:lnTo>
                  <a:pt x="37019" y="79926"/>
                </a:lnTo>
                <a:lnTo>
                  <a:pt x="37019" y="75369"/>
                </a:lnTo>
                <a:lnTo>
                  <a:pt x="41616" y="75369"/>
                </a:lnTo>
                <a:close/>
                <a:moveTo>
                  <a:pt x="41616" y="75127"/>
                </a:moveTo>
                <a:lnTo>
                  <a:pt x="37019" y="75127"/>
                </a:lnTo>
                <a:lnTo>
                  <a:pt x="37019" y="70570"/>
                </a:lnTo>
                <a:lnTo>
                  <a:pt x="41616" y="70570"/>
                </a:lnTo>
                <a:close/>
                <a:moveTo>
                  <a:pt x="41616" y="70329"/>
                </a:moveTo>
                <a:lnTo>
                  <a:pt x="37019" y="70329"/>
                </a:lnTo>
                <a:lnTo>
                  <a:pt x="37019" y="65731"/>
                </a:lnTo>
                <a:lnTo>
                  <a:pt x="41616" y="65731"/>
                </a:lnTo>
                <a:close/>
                <a:moveTo>
                  <a:pt x="41616" y="65489"/>
                </a:moveTo>
                <a:lnTo>
                  <a:pt x="37019" y="65489"/>
                </a:lnTo>
                <a:lnTo>
                  <a:pt x="37019" y="60933"/>
                </a:lnTo>
                <a:lnTo>
                  <a:pt x="41616" y="60933"/>
                </a:lnTo>
                <a:close/>
                <a:moveTo>
                  <a:pt x="41616" y="60691"/>
                </a:moveTo>
                <a:lnTo>
                  <a:pt x="37019" y="60691"/>
                </a:lnTo>
                <a:lnTo>
                  <a:pt x="37019" y="56134"/>
                </a:lnTo>
                <a:lnTo>
                  <a:pt x="41616" y="56134"/>
                </a:lnTo>
                <a:close/>
                <a:moveTo>
                  <a:pt x="41616" y="55892"/>
                </a:moveTo>
                <a:lnTo>
                  <a:pt x="37019" y="55892"/>
                </a:lnTo>
                <a:lnTo>
                  <a:pt x="37019" y="51295"/>
                </a:lnTo>
                <a:lnTo>
                  <a:pt x="41616" y="51295"/>
                </a:lnTo>
                <a:close/>
                <a:moveTo>
                  <a:pt x="41616" y="51053"/>
                </a:moveTo>
                <a:lnTo>
                  <a:pt x="37019" y="51053"/>
                </a:lnTo>
                <a:lnTo>
                  <a:pt x="37019" y="46496"/>
                </a:lnTo>
                <a:lnTo>
                  <a:pt x="41616" y="46496"/>
                </a:lnTo>
                <a:close/>
                <a:moveTo>
                  <a:pt x="41616" y="46254"/>
                </a:moveTo>
                <a:lnTo>
                  <a:pt x="37019" y="46254"/>
                </a:lnTo>
                <a:lnTo>
                  <a:pt x="37019" y="41697"/>
                </a:lnTo>
                <a:lnTo>
                  <a:pt x="41616" y="41697"/>
                </a:lnTo>
                <a:close/>
                <a:moveTo>
                  <a:pt x="41616" y="41455"/>
                </a:moveTo>
                <a:lnTo>
                  <a:pt x="37019" y="41455"/>
                </a:lnTo>
                <a:lnTo>
                  <a:pt x="37019" y="36858"/>
                </a:lnTo>
                <a:lnTo>
                  <a:pt x="41616" y="36858"/>
                </a:lnTo>
                <a:close/>
                <a:moveTo>
                  <a:pt x="41616" y="36616"/>
                </a:moveTo>
                <a:lnTo>
                  <a:pt x="37019" y="36616"/>
                </a:lnTo>
                <a:lnTo>
                  <a:pt x="37019" y="32059"/>
                </a:lnTo>
                <a:lnTo>
                  <a:pt x="41616" y="32059"/>
                </a:lnTo>
                <a:close/>
                <a:moveTo>
                  <a:pt x="41616" y="31817"/>
                </a:moveTo>
                <a:lnTo>
                  <a:pt x="37019" y="31817"/>
                </a:lnTo>
                <a:lnTo>
                  <a:pt x="37019" y="27220"/>
                </a:lnTo>
                <a:lnTo>
                  <a:pt x="41616" y="27220"/>
                </a:lnTo>
                <a:close/>
                <a:moveTo>
                  <a:pt x="41616" y="26978"/>
                </a:moveTo>
                <a:lnTo>
                  <a:pt x="37019" y="26978"/>
                </a:lnTo>
                <a:lnTo>
                  <a:pt x="37019" y="22421"/>
                </a:lnTo>
                <a:lnTo>
                  <a:pt x="41616" y="22421"/>
                </a:lnTo>
                <a:close/>
                <a:moveTo>
                  <a:pt x="41616" y="22179"/>
                </a:moveTo>
                <a:lnTo>
                  <a:pt x="37019" y="22179"/>
                </a:lnTo>
                <a:lnTo>
                  <a:pt x="37019" y="17622"/>
                </a:lnTo>
                <a:lnTo>
                  <a:pt x="41616" y="17622"/>
                </a:lnTo>
                <a:close/>
                <a:moveTo>
                  <a:pt x="41616" y="17380"/>
                </a:moveTo>
                <a:lnTo>
                  <a:pt x="37019" y="17380"/>
                </a:lnTo>
                <a:lnTo>
                  <a:pt x="37019" y="12783"/>
                </a:lnTo>
                <a:lnTo>
                  <a:pt x="41616" y="12783"/>
                </a:lnTo>
                <a:close/>
                <a:moveTo>
                  <a:pt x="41616" y="12541"/>
                </a:moveTo>
                <a:lnTo>
                  <a:pt x="37019" y="12541"/>
                </a:lnTo>
                <a:lnTo>
                  <a:pt x="37019" y="7985"/>
                </a:lnTo>
                <a:lnTo>
                  <a:pt x="41616" y="7985"/>
                </a:lnTo>
                <a:close/>
                <a:moveTo>
                  <a:pt x="41616" y="7743"/>
                </a:moveTo>
                <a:lnTo>
                  <a:pt x="37019" y="7743"/>
                </a:lnTo>
                <a:lnTo>
                  <a:pt x="37019" y="3307"/>
                </a:lnTo>
                <a:lnTo>
                  <a:pt x="41616" y="3307"/>
                </a:lnTo>
                <a:lnTo>
                  <a:pt x="41616" y="7904"/>
                </a:lnTo>
                <a:close/>
                <a:moveTo>
                  <a:pt x="46415" y="89564"/>
                </a:moveTo>
                <a:lnTo>
                  <a:pt x="41858" y="89564"/>
                </a:lnTo>
                <a:lnTo>
                  <a:pt x="41858" y="84967"/>
                </a:lnTo>
                <a:lnTo>
                  <a:pt x="46415" y="84967"/>
                </a:lnTo>
                <a:close/>
                <a:moveTo>
                  <a:pt x="46415" y="84725"/>
                </a:moveTo>
                <a:lnTo>
                  <a:pt x="41858" y="84725"/>
                </a:lnTo>
                <a:lnTo>
                  <a:pt x="41858" y="80168"/>
                </a:lnTo>
                <a:lnTo>
                  <a:pt x="46415" y="80168"/>
                </a:lnTo>
                <a:close/>
                <a:moveTo>
                  <a:pt x="46415" y="79926"/>
                </a:moveTo>
                <a:lnTo>
                  <a:pt x="41858" y="79926"/>
                </a:lnTo>
                <a:lnTo>
                  <a:pt x="41858" y="75329"/>
                </a:lnTo>
                <a:lnTo>
                  <a:pt x="46415" y="75329"/>
                </a:lnTo>
                <a:close/>
                <a:moveTo>
                  <a:pt x="46415" y="75087"/>
                </a:moveTo>
                <a:lnTo>
                  <a:pt x="41858" y="75087"/>
                </a:lnTo>
                <a:lnTo>
                  <a:pt x="41858" y="70530"/>
                </a:lnTo>
                <a:lnTo>
                  <a:pt x="46415" y="70530"/>
                </a:lnTo>
                <a:close/>
                <a:moveTo>
                  <a:pt x="46415" y="70288"/>
                </a:moveTo>
                <a:lnTo>
                  <a:pt x="41858" y="70288"/>
                </a:lnTo>
                <a:lnTo>
                  <a:pt x="41858" y="65731"/>
                </a:lnTo>
                <a:lnTo>
                  <a:pt x="46415" y="65731"/>
                </a:lnTo>
                <a:close/>
                <a:moveTo>
                  <a:pt x="46415" y="65489"/>
                </a:moveTo>
                <a:lnTo>
                  <a:pt x="41858" y="65489"/>
                </a:lnTo>
                <a:lnTo>
                  <a:pt x="41858" y="60892"/>
                </a:lnTo>
                <a:lnTo>
                  <a:pt x="46415" y="60892"/>
                </a:lnTo>
                <a:close/>
                <a:moveTo>
                  <a:pt x="46415" y="60650"/>
                </a:moveTo>
                <a:lnTo>
                  <a:pt x="41858" y="60650"/>
                </a:lnTo>
                <a:lnTo>
                  <a:pt x="41858" y="56093"/>
                </a:lnTo>
                <a:lnTo>
                  <a:pt x="46415" y="56093"/>
                </a:lnTo>
                <a:close/>
                <a:moveTo>
                  <a:pt x="46415" y="55851"/>
                </a:moveTo>
                <a:lnTo>
                  <a:pt x="41858" y="55851"/>
                </a:lnTo>
                <a:lnTo>
                  <a:pt x="41858" y="51295"/>
                </a:lnTo>
                <a:lnTo>
                  <a:pt x="46415" y="51295"/>
                </a:lnTo>
                <a:close/>
                <a:moveTo>
                  <a:pt x="46415" y="51053"/>
                </a:moveTo>
                <a:lnTo>
                  <a:pt x="41858" y="51053"/>
                </a:lnTo>
                <a:lnTo>
                  <a:pt x="41858" y="46456"/>
                </a:lnTo>
                <a:lnTo>
                  <a:pt x="46415" y="46456"/>
                </a:lnTo>
                <a:close/>
                <a:moveTo>
                  <a:pt x="46415" y="46214"/>
                </a:moveTo>
                <a:lnTo>
                  <a:pt x="41858" y="46214"/>
                </a:lnTo>
                <a:lnTo>
                  <a:pt x="41858" y="41657"/>
                </a:lnTo>
                <a:lnTo>
                  <a:pt x="46415" y="41657"/>
                </a:lnTo>
                <a:close/>
                <a:moveTo>
                  <a:pt x="46415" y="41415"/>
                </a:moveTo>
                <a:lnTo>
                  <a:pt x="41858" y="41415"/>
                </a:lnTo>
                <a:lnTo>
                  <a:pt x="41858" y="36858"/>
                </a:lnTo>
                <a:lnTo>
                  <a:pt x="46415" y="36858"/>
                </a:lnTo>
                <a:close/>
                <a:moveTo>
                  <a:pt x="46415" y="36616"/>
                </a:moveTo>
                <a:lnTo>
                  <a:pt x="41858" y="36616"/>
                </a:lnTo>
                <a:lnTo>
                  <a:pt x="41858" y="32019"/>
                </a:lnTo>
                <a:lnTo>
                  <a:pt x="46415" y="32019"/>
                </a:lnTo>
                <a:close/>
                <a:moveTo>
                  <a:pt x="46415" y="31777"/>
                </a:moveTo>
                <a:lnTo>
                  <a:pt x="41858" y="31777"/>
                </a:lnTo>
                <a:lnTo>
                  <a:pt x="41858" y="27220"/>
                </a:lnTo>
                <a:lnTo>
                  <a:pt x="46415" y="27220"/>
                </a:lnTo>
                <a:close/>
                <a:moveTo>
                  <a:pt x="46415" y="26978"/>
                </a:moveTo>
                <a:lnTo>
                  <a:pt x="41858" y="26978"/>
                </a:lnTo>
                <a:lnTo>
                  <a:pt x="41858" y="22381"/>
                </a:lnTo>
                <a:lnTo>
                  <a:pt x="46415" y="22381"/>
                </a:lnTo>
                <a:close/>
                <a:moveTo>
                  <a:pt x="46415" y="22139"/>
                </a:moveTo>
                <a:lnTo>
                  <a:pt x="41858" y="22139"/>
                </a:lnTo>
                <a:lnTo>
                  <a:pt x="41858" y="17582"/>
                </a:lnTo>
                <a:lnTo>
                  <a:pt x="46415" y="17582"/>
                </a:lnTo>
                <a:close/>
                <a:moveTo>
                  <a:pt x="46415" y="17340"/>
                </a:moveTo>
                <a:lnTo>
                  <a:pt x="41858" y="17340"/>
                </a:lnTo>
                <a:lnTo>
                  <a:pt x="41858" y="12783"/>
                </a:lnTo>
                <a:lnTo>
                  <a:pt x="46415" y="12783"/>
                </a:lnTo>
                <a:close/>
                <a:moveTo>
                  <a:pt x="46415" y="12541"/>
                </a:moveTo>
                <a:lnTo>
                  <a:pt x="41858" y="12541"/>
                </a:lnTo>
                <a:lnTo>
                  <a:pt x="41858" y="7944"/>
                </a:lnTo>
                <a:lnTo>
                  <a:pt x="46415" y="7944"/>
                </a:lnTo>
                <a:close/>
                <a:moveTo>
                  <a:pt x="46415" y="7702"/>
                </a:moveTo>
                <a:lnTo>
                  <a:pt x="41858" y="7702"/>
                </a:lnTo>
                <a:lnTo>
                  <a:pt x="41858" y="3307"/>
                </a:lnTo>
                <a:lnTo>
                  <a:pt x="46415" y="3307"/>
                </a:lnTo>
                <a:lnTo>
                  <a:pt x="46415" y="7904"/>
                </a:lnTo>
                <a:close/>
                <a:moveTo>
                  <a:pt x="51214" y="89524"/>
                </a:moveTo>
                <a:lnTo>
                  <a:pt x="46657" y="89524"/>
                </a:lnTo>
                <a:lnTo>
                  <a:pt x="46657" y="84967"/>
                </a:lnTo>
                <a:lnTo>
                  <a:pt x="51214" y="84967"/>
                </a:lnTo>
                <a:close/>
                <a:moveTo>
                  <a:pt x="51214" y="84685"/>
                </a:moveTo>
                <a:lnTo>
                  <a:pt x="46657" y="84685"/>
                </a:lnTo>
                <a:lnTo>
                  <a:pt x="46657" y="80128"/>
                </a:lnTo>
                <a:lnTo>
                  <a:pt x="51214" y="80128"/>
                </a:lnTo>
                <a:close/>
                <a:moveTo>
                  <a:pt x="51214" y="79886"/>
                </a:moveTo>
                <a:lnTo>
                  <a:pt x="46657" y="79886"/>
                </a:lnTo>
                <a:lnTo>
                  <a:pt x="46657" y="75329"/>
                </a:lnTo>
                <a:lnTo>
                  <a:pt x="51214" y="75329"/>
                </a:lnTo>
                <a:close/>
                <a:moveTo>
                  <a:pt x="51214" y="75087"/>
                </a:moveTo>
                <a:lnTo>
                  <a:pt x="46657" y="75087"/>
                </a:lnTo>
                <a:lnTo>
                  <a:pt x="46657" y="70490"/>
                </a:lnTo>
                <a:lnTo>
                  <a:pt x="51214" y="70490"/>
                </a:lnTo>
                <a:close/>
                <a:moveTo>
                  <a:pt x="51214" y="70248"/>
                </a:moveTo>
                <a:lnTo>
                  <a:pt x="46657" y="70248"/>
                </a:lnTo>
                <a:lnTo>
                  <a:pt x="46657" y="65691"/>
                </a:lnTo>
                <a:lnTo>
                  <a:pt x="51214" y="65691"/>
                </a:lnTo>
                <a:close/>
                <a:moveTo>
                  <a:pt x="51214" y="65449"/>
                </a:moveTo>
                <a:lnTo>
                  <a:pt x="46657" y="65449"/>
                </a:lnTo>
                <a:lnTo>
                  <a:pt x="46657" y="60892"/>
                </a:lnTo>
                <a:lnTo>
                  <a:pt x="51214" y="60892"/>
                </a:lnTo>
                <a:close/>
                <a:moveTo>
                  <a:pt x="51214" y="60650"/>
                </a:moveTo>
                <a:lnTo>
                  <a:pt x="46657" y="60650"/>
                </a:lnTo>
                <a:lnTo>
                  <a:pt x="46657" y="56053"/>
                </a:lnTo>
                <a:lnTo>
                  <a:pt x="51214" y="56053"/>
                </a:lnTo>
                <a:close/>
                <a:moveTo>
                  <a:pt x="51214" y="55811"/>
                </a:moveTo>
                <a:lnTo>
                  <a:pt x="46657" y="55811"/>
                </a:lnTo>
                <a:lnTo>
                  <a:pt x="46657" y="51254"/>
                </a:lnTo>
                <a:lnTo>
                  <a:pt x="51214" y="51254"/>
                </a:lnTo>
                <a:close/>
                <a:moveTo>
                  <a:pt x="51214" y="51012"/>
                </a:moveTo>
                <a:lnTo>
                  <a:pt x="46657" y="51012"/>
                </a:lnTo>
                <a:lnTo>
                  <a:pt x="46657" y="46456"/>
                </a:lnTo>
                <a:lnTo>
                  <a:pt x="51214" y="46456"/>
                </a:lnTo>
                <a:close/>
                <a:moveTo>
                  <a:pt x="51214" y="46214"/>
                </a:moveTo>
                <a:lnTo>
                  <a:pt x="46657" y="46214"/>
                </a:lnTo>
                <a:lnTo>
                  <a:pt x="46657" y="41616"/>
                </a:lnTo>
                <a:lnTo>
                  <a:pt x="51214" y="41616"/>
                </a:lnTo>
                <a:close/>
                <a:moveTo>
                  <a:pt x="51214" y="41374"/>
                </a:moveTo>
                <a:lnTo>
                  <a:pt x="46657" y="41374"/>
                </a:lnTo>
                <a:lnTo>
                  <a:pt x="46657" y="36818"/>
                </a:lnTo>
                <a:lnTo>
                  <a:pt x="51214" y="36818"/>
                </a:lnTo>
                <a:close/>
                <a:moveTo>
                  <a:pt x="51214" y="36576"/>
                </a:moveTo>
                <a:lnTo>
                  <a:pt x="46657" y="36576"/>
                </a:lnTo>
                <a:lnTo>
                  <a:pt x="46657" y="32019"/>
                </a:lnTo>
                <a:lnTo>
                  <a:pt x="51214" y="32019"/>
                </a:lnTo>
                <a:close/>
                <a:moveTo>
                  <a:pt x="51214" y="31777"/>
                </a:moveTo>
                <a:lnTo>
                  <a:pt x="46657" y="31777"/>
                </a:lnTo>
                <a:lnTo>
                  <a:pt x="46657" y="27180"/>
                </a:lnTo>
                <a:lnTo>
                  <a:pt x="51214" y="27180"/>
                </a:lnTo>
                <a:close/>
                <a:moveTo>
                  <a:pt x="51214" y="26938"/>
                </a:moveTo>
                <a:lnTo>
                  <a:pt x="46657" y="26938"/>
                </a:lnTo>
                <a:lnTo>
                  <a:pt x="46657" y="22381"/>
                </a:lnTo>
                <a:lnTo>
                  <a:pt x="51214" y="22381"/>
                </a:lnTo>
                <a:close/>
                <a:moveTo>
                  <a:pt x="51214" y="22139"/>
                </a:moveTo>
                <a:lnTo>
                  <a:pt x="46657" y="22139"/>
                </a:lnTo>
                <a:lnTo>
                  <a:pt x="46657" y="17582"/>
                </a:lnTo>
                <a:lnTo>
                  <a:pt x="51214" y="17582"/>
                </a:lnTo>
                <a:close/>
                <a:moveTo>
                  <a:pt x="51214" y="17340"/>
                </a:moveTo>
                <a:lnTo>
                  <a:pt x="46657" y="17340"/>
                </a:lnTo>
                <a:lnTo>
                  <a:pt x="46657" y="12743"/>
                </a:lnTo>
                <a:lnTo>
                  <a:pt x="51214" y="12743"/>
                </a:lnTo>
                <a:close/>
                <a:moveTo>
                  <a:pt x="51214" y="12501"/>
                </a:moveTo>
                <a:lnTo>
                  <a:pt x="46657" y="12501"/>
                </a:lnTo>
                <a:lnTo>
                  <a:pt x="46657" y="7944"/>
                </a:lnTo>
                <a:lnTo>
                  <a:pt x="51214" y="7944"/>
                </a:lnTo>
                <a:close/>
                <a:moveTo>
                  <a:pt x="51214" y="7702"/>
                </a:moveTo>
                <a:lnTo>
                  <a:pt x="46657" y="7702"/>
                </a:lnTo>
                <a:lnTo>
                  <a:pt x="46657" y="3307"/>
                </a:lnTo>
                <a:lnTo>
                  <a:pt x="51214" y="3307"/>
                </a:lnTo>
                <a:lnTo>
                  <a:pt x="51214" y="7904"/>
                </a:lnTo>
                <a:close/>
                <a:moveTo>
                  <a:pt x="56053" y="89483"/>
                </a:moveTo>
                <a:lnTo>
                  <a:pt x="51456" y="89483"/>
                </a:lnTo>
                <a:lnTo>
                  <a:pt x="51456" y="84927"/>
                </a:lnTo>
                <a:lnTo>
                  <a:pt x="56053" y="84927"/>
                </a:lnTo>
                <a:close/>
                <a:moveTo>
                  <a:pt x="56053" y="84685"/>
                </a:moveTo>
                <a:lnTo>
                  <a:pt x="51456" y="84685"/>
                </a:lnTo>
                <a:lnTo>
                  <a:pt x="51456" y="80087"/>
                </a:lnTo>
                <a:lnTo>
                  <a:pt x="56053" y="80087"/>
                </a:lnTo>
                <a:close/>
                <a:moveTo>
                  <a:pt x="56053" y="79845"/>
                </a:moveTo>
                <a:lnTo>
                  <a:pt x="51456" y="79845"/>
                </a:lnTo>
                <a:lnTo>
                  <a:pt x="51456" y="75289"/>
                </a:lnTo>
                <a:lnTo>
                  <a:pt x="56053" y="75289"/>
                </a:lnTo>
                <a:close/>
                <a:moveTo>
                  <a:pt x="56053" y="75047"/>
                </a:moveTo>
                <a:lnTo>
                  <a:pt x="51456" y="75047"/>
                </a:lnTo>
                <a:lnTo>
                  <a:pt x="51456" y="70490"/>
                </a:lnTo>
                <a:lnTo>
                  <a:pt x="56053" y="70490"/>
                </a:lnTo>
                <a:close/>
                <a:moveTo>
                  <a:pt x="56053" y="70248"/>
                </a:moveTo>
                <a:lnTo>
                  <a:pt x="51456" y="70248"/>
                </a:lnTo>
                <a:lnTo>
                  <a:pt x="51456" y="65651"/>
                </a:lnTo>
                <a:lnTo>
                  <a:pt x="56053" y="65651"/>
                </a:lnTo>
                <a:close/>
                <a:moveTo>
                  <a:pt x="56053" y="65409"/>
                </a:moveTo>
                <a:lnTo>
                  <a:pt x="51456" y="65409"/>
                </a:lnTo>
                <a:lnTo>
                  <a:pt x="51456" y="60852"/>
                </a:lnTo>
                <a:lnTo>
                  <a:pt x="56053" y="60852"/>
                </a:lnTo>
                <a:close/>
                <a:moveTo>
                  <a:pt x="56053" y="60610"/>
                </a:moveTo>
                <a:lnTo>
                  <a:pt x="51456" y="60610"/>
                </a:lnTo>
                <a:lnTo>
                  <a:pt x="51456" y="56053"/>
                </a:lnTo>
                <a:lnTo>
                  <a:pt x="56053" y="56053"/>
                </a:lnTo>
                <a:close/>
                <a:moveTo>
                  <a:pt x="56053" y="55811"/>
                </a:moveTo>
                <a:lnTo>
                  <a:pt x="51456" y="55811"/>
                </a:lnTo>
                <a:lnTo>
                  <a:pt x="51456" y="51214"/>
                </a:lnTo>
                <a:lnTo>
                  <a:pt x="56053" y="51214"/>
                </a:lnTo>
                <a:close/>
                <a:moveTo>
                  <a:pt x="56053" y="50972"/>
                </a:moveTo>
                <a:lnTo>
                  <a:pt x="51456" y="50972"/>
                </a:lnTo>
                <a:lnTo>
                  <a:pt x="51456" y="46415"/>
                </a:lnTo>
                <a:lnTo>
                  <a:pt x="56053" y="46415"/>
                </a:lnTo>
                <a:close/>
                <a:moveTo>
                  <a:pt x="56053" y="46173"/>
                </a:moveTo>
                <a:lnTo>
                  <a:pt x="51456" y="46173"/>
                </a:lnTo>
                <a:lnTo>
                  <a:pt x="51456" y="41616"/>
                </a:lnTo>
                <a:lnTo>
                  <a:pt x="56053" y="41616"/>
                </a:lnTo>
                <a:close/>
                <a:moveTo>
                  <a:pt x="56053" y="41374"/>
                </a:moveTo>
                <a:lnTo>
                  <a:pt x="51456" y="41374"/>
                </a:lnTo>
                <a:lnTo>
                  <a:pt x="51456" y="36777"/>
                </a:lnTo>
                <a:lnTo>
                  <a:pt x="56053" y="36777"/>
                </a:lnTo>
                <a:close/>
                <a:moveTo>
                  <a:pt x="56053" y="36535"/>
                </a:moveTo>
                <a:lnTo>
                  <a:pt x="51456" y="36535"/>
                </a:lnTo>
                <a:lnTo>
                  <a:pt x="51456" y="31978"/>
                </a:lnTo>
                <a:lnTo>
                  <a:pt x="56053" y="31978"/>
                </a:lnTo>
                <a:close/>
                <a:moveTo>
                  <a:pt x="56053" y="31737"/>
                </a:moveTo>
                <a:lnTo>
                  <a:pt x="51456" y="31737"/>
                </a:lnTo>
                <a:lnTo>
                  <a:pt x="51456" y="27180"/>
                </a:lnTo>
                <a:lnTo>
                  <a:pt x="56053" y="27180"/>
                </a:lnTo>
                <a:close/>
                <a:moveTo>
                  <a:pt x="56053" y="26938"/>
                </a:moveTo>
                <a:lnTo>
                  <a:pt x="51456" y="26938"/>
                </a:lnTo>
                <a:lnTo>
                  <a:pt x="51456" y="22341"/>
                </a:lnTo>
                <a:lnTo>
                  <a:pt x="56053" y="22341"/>
                </a:lnTo>
                <a:close/>
                <a:moveTo>
                  <a:pt x="56053" y="22099"/>
                </a:moveTo>
                <a:lnTo>
                  <a:pt x="51456" y="22099"/>
                </a:lnTo>
                <a:lnTo>
                  <a:pt x="51456" y="17542"/>
                </a:lnTo>
                <a:lnTo>
                  <a:pt x="56053" y="17542"/>
                </a:lnTo>
                <a:close/>
                <a:moveTo>
                  <a:pt x="56053" y="17300"/>
                </a:moveTo>
                <a:lnTo>
                  <a:pt x="51456" y="17300"/>
                </a:lnTo>
                <a:lnTo>
                  <a:pt x="51456" y="12743"/>
                </a:lnTo>
                <a:lnTo>
                  <a:pt x="56053" y="12743"/>
                </a:lnTo>
                <a:close/>
                <a:moveTo>
                  <a:pt x="56053" y="12501"/>
                </a:moveTo>
                <a:lnTo>
                  <a:pt x="51456" y="12501"/>
                </a:lnTo>
                <a:lnTo>
                  <a:pt x="51456" y="7904"/>
                </a:lnTo>
                <a:lnTo>
                  <a:pt x="56053" y="7904"/>
                </a:lnTo>
                <a:close/>
                <a:moveTo>
                  <a:pt x="56053" y="7662"/>
                </a:moveTo>
                <a:lnTo>
                  <a:pt x="51456" y="7662"/>
                </a:lnTo>
                <a:lnTo>
                  <a:pt x="51456" y="3307"/>
                </a:lnTo>
                <a:lnTo>
                  <a:pt x="56053" y="3307"/>
                </a:lnTo>
                <a:lnTo>
                  <a:pt x="56053" y="7904"/>
                </a:lnTo>
                <a:close/>
                <a:moveTo>
                  <a:pt x="60852" y="89483"/>
                </a:moveTo>
                <a:lnTo>
                  <a:pt x="56295" y="89483"/>
                </a:lnTo>
                <a:lnTo>
                  <a:pt x="56295" y="84886"/>
                </a:lnTo>
                <a:lnTo>
                  <a:pt x="60852" y="84886"/>
                </a:lnTo>
                <a:close/>
                <a:moveTo>
                  <a:pt x="60852" y="84644"/>
                </a:moveTo>
                <a:lnTo>
                  <a:pt x="56295" y="84644"/>
                </a:lnTo>
                <a:lnTo>
                  <a:pt x="56295" y="80087"/>
                </a:lnTo>
                <a:lnTo>
                  <a:pt x="60852" y="80087"/>
                </a:lnTo>
                <a:close/>
                <a:moveTo>
                  <a:pt x="60852" y="79845"/>
                </a:moveTo>
                <a:lnTo>
                  <a:pt x="56295" y="79845"/>
                </a:lnTo>
                <a:lnTo>
                  <a:pt x="56295" y="75248"/>
                </a:lnTo>
                <a:lnTo>
                  <a:pt x="60852" y="75248"/>
                </a:lnTo>
                <a:close/>
                <a:moveTo>
                  <a:pt x="60852" y="75006"/>
                </a:moveTo>
                <a:lnTo>
                  <a:pt x="56295" y="75006"/>
                </a:lnTo>
                <a:lnTo>
                  <a:pt x="56295" y="70449"/>
                </a:lnTo>
                <a:lnTo>
                  <a:pt x="60852" y="70449"/>
                </a:lnTo>
                <a:close/>
                <a:moveTo>
                  <a:pt x="60852" y="70208"/>
                </a:moveTo>
                <a:lnTo>
                  <a:pt x="56295" y="70208"/>
                </a:lnTo>
                <a:lnTo>
                  <a:pt x="56295" y="65651"/>
                </a:lnTo>
                <a:lnTo>
                  <a:pt x="60852" y="65651"/>
                </a:lnTo>
                <a:close/>
                <a:moveTo>
                  <a:pt x="60852" y="65409"/>
                </a:moveTo>
                <a:lnTo>
                  <a:pt x="56295" y="65409"/>
                </a:lnTo>
                <a:lnTo>
                  <a:pt x="56295" y="60812"/>
                </a:lnTo>
                <a:lnTo>
                  <a:pt x="60852" y="60812"/>
                </a:lnTo>
                <a:close/>
                <a:moveTo>
                  <a:pt x="60852" y="60570"/>
                </a:moveTo>
                <a:lnTo>
                  <a:pt x="56295" y="60570"/>
                </a:lnTo>
                <a:lnTo>
                  <a:pt x="56295" y="56013"/>
                </a:lnTo>
                <a:lnTo>
                  <a:pt x="60852" y="56013"/>
                </a:lnTo>
                <a:close/>
                <a:moveTo>
                  <a:pt x="60852" y="55771"/>
                </a:moveTo>
                <a:lnTo>
                  <a:pt x="56295" y="55771"/>
                </a:lnTo>
                <a:lnTo>
                  <a:pt x="56295" y="51214"/>
                </a:lnTo>
                <a:lnTo>
                  <a:pt x="60852" y="51214"/>
                </a:lnTo>
                <a:close/>
                <a:moveTo>
                  <a:pt x="60852" y="50972"/>
                </a:moveTo>
                <a:lnTo>
                  <a:pt x="56295" y="50972"/>
                </a:lnTo>
                <a:lnTo>
                  <a:pt x="56295" y="46375"/>
                </a:lnTo>
                <a:lnTo>
                  <a:pt x="60852" y="46375"/>
                </a:lnTo>
                <a:close/>
                <a:moveTo>
                  <a:pt x="60852" y="46133"/>
                </a:moveTo>
                <a:lnTo>
                  <a:pt x="56295" y="46133"/>
                </a:lnTo>
                <a:lnTo>
                  <a:pt x="56295" y="41576"/>
                </a:lnTo>
                <a:lnTo>
                  <a:pt x="60852" y="41576"/>
                </a:lnTo>
                <a:close/>
                <a:moveTo>
                  <a:pt x="60852" y="41334"/>
                </a:moveTo>
                <a:lnTo>
                  <a:pt x="56295" y="41334"/>
                </a:lnTo>
                <a:lnTo>
                  <a:pt x="56295" y="36777"/>
                </a:lnTo>
                <a:lnTo>
                  <a:pt x="60852" y="36777"/>
                </a:lnTo>
                <a:close/>
                <a:moveTo>
                  <a:pt x="60852" y="36535"/>
                </a:moveTo>
                <a:lnTo>
                  <a:pt x="56295" y="36535"/>
                </a:lnTo>
                <a:lnTo>
                  <a:pt x="56295" y="31938"/>
                </a:lnTo>
                <a:lnTo>
                  <a:pt x="60852" y="31938"/>
                </a:lnTo>
                <a:close/>
                <a:moveTo>
                  <a:pt x="60852" y="31696"/>
                </a:moveTo>
                <a:lnTo>
                  <a:pt x="56295" y="31696"/>
                </a:lnTo>
                <a:lnTo>
                  <a:pt x="56295" y="27139"/>
                </a:lnTo>
                <a:lnTo>
                  <a:pt x="60852" y="27139"/>
                </a:lnTo>
                <a:close/>
                <a:moveTo>
                  <a:pt x="60852" y="26897"/>
                </a:moveTo>
                <a:lnTo>
                  <a:pt x="56295" y="26897"/>
                </a:lnTo>
                <a:lnTo>
                  <a:pt x="56295" y="22341"/>
                </a:lnTo>
                <a:lnTo>
                  <a:pt x="60852" y="22341"/>
                </a:lnTo>
                <a:close/>
                <a:moveTo>
                  <a:pt x="60852" y="22099"/>
                </a:moveTo>
                <a:lnTo>
                  <a:pt x="56295" y="22099"/>
                </a:lnTo>
                <a:lnTo>
                  <a:pt x="56295" y="17501"/>
                </a:lnTo>
                <a:lnTo>
                  <a:pt x="60852" y="17501"/>
                </a:lnTo>
                <a:close/>
                <a:moveTo>
                  <a:pt x="60852" y="17260"/>
                </a:moveTo>
                <a:lnTo>
                  <a:pt x="56295" y="17260"/>
                </a:lnTo>
                <a:lnTo>
                  <a:pt x="56295" y="12703"/>
                </a:lnTo>
                <a:lnTo>
                  <a:pt x="60852" y="12703"/>
                </a:lnTo>
                <a:close/>
                <a:moveTo>
                  <a:pt x="60852" y="12461"/>
                </a:moveTo>
                <a:lnTo>
                  <a:pt x="56295" y="12461"/>
                </a:lnTo>
                <a:lnTo>
                  <a:pt x="56295" y="7904"/>
                </a:lnTo>
                <a:lnTo>
                  <a:pt x="60852" y="7904"/>
                </a:lnTo>
                <a:close/>
                <a:moveTo>
                  <a:pt x="60852" y="7662"/>
                </a:moveTo>
                <a:lnTo>
                  <a:pt x="56295" y="7662"/>
                </a:lnTo>
                <a:lnTo>
                  <a:pt x="56295" y="3307"/>
                </a:lnTo>
                <a:lnTo>
                  <a:pt x="60852" y="3307"/>
                </a:lnTo>
                <a:lnTo>
                  <a:pt x="60852" y="7904"/>
                </a:lnTo>
                <a:close/>
                <a:moveTo>
                  <a:pt x="65651" y="84644"/>
                </a:moveTo>
                <a:lnTo>
                  <a:pt x="61094" y="84644"/>
                </a:lnTo>
                <a:lnTo>
                  <a:pt x="61094" y="80047"/>
                </a:lnTo>
                <a:lnTo>
                  <a:pt x="65651" y="80047"/>
                </a:lnTo>
                <a:close/>
                <a:moveTo>
                  <a:pt x="65651" y="79805"/>
                </a:moveTo>
                <a:lnTo>
                  <a:pt x="61094" y="79805"/>
                </a:lnTo>
                <a:lnTo>
                  <a:pt x="61094" y="75248"/>
                </a:lnTo>
                <a:lnTo>
                  <a:pt x="65651" y="75248"/>
                </a:lnTo>
                <a:close/>
                <a:moveTo>
                  <a:pt x="65651" y="75006"/>
                </a:moveTo>
                <a:lnTo>
                  <a:pt x="61094" y="75006"/>
                </a:lnTo>
                <a:lnTo>
                  <a:pt x="61094" y="70449"/>
                </a:lnTo>
                <a:lnTo>
                  <a:pt x="65651" y="70449"/>
                </a:lnTo>
                <a:close/>
                <a:moveTo>
                  <a:pt x="65651" y="70208"/>
                </a:moveTo>
                <a:lnTo>
                  <a:pt x="61094" y="70208"/>
                </a:lnTo>
                <a:lnTo>
                  <a:pt x="61094" y="65610"/>
                </a:lnTo>
                <a:lnTo>
                  <a:pt x="65651" y="65610"/>
                </a:lnTo>
                <a:close/>
                <a:moveTo>
                  <a:pt x="65651" y="65368"/>
                </a:moveTo>
                <a:lnTo>
                  <a:pt x="61094" y="65368"/>
                </a:lnTo>
                <a:lnTo>
                  <a:pt x="61094" y="60812"/>
                </a:lnTo>
                <a:lnTo>
                  <a:pt x="65651" y="60812"/>
                </a:lnTo>
                <a:close/>
                <a:moveTo>
                  <a:pt x="65651" y="60570"/>
                </a:moveTo>
                <a:lnTo>
                  <a:pt x="61094" y="60570"/>
                </a:lnTo>
                <a:lnTo>
                  <a:pt x="61094" y="56013"/>
                </a:lnTo>
                <a:lnTo>
                  <a:pt x="65651" y="56013"/>
                </a:lnTo>
                <a:close/>
                <a:moveTo>
                  <a:pt x="65651" y="55771"/>
                </a:moveTo>
                <a:lnTo>
                  <a:pt x="61094" y="55771"/>
                </a:lnTo>
                <a:lnTo>
                  <a:pt x="61094" y="51174"/>
                </a:lnTo>
                <a:lnTo>
                  <a:pt x="65651" y="51174"/>
                </a:lnTo>
                <a:close/>
                <a:moveTo>
                  <a:pt x="65651" y="50932"/>
                </a:moveTo>
                <a:lnTo>
                  <a:pt x="61094" y="50932"/>
                </a:lnTo>
                <a:lnTo>
                  <a:pt x="61094" y="46375"/>
                </a:lnTo>
                <a:lnTo>
                  <a:pt x="65651" y="46375"/>
                </a:lnTo>
                <a:close/>
                <a:moveTo>
                  <a:pt x="65651" y="46133"/>
                </a:moveTo>
                <a:lnTo>
                  <a:pt x="61094" y="46133"/>
                </a:lnTo>
                <a:lnTo>
                  <a:pt x="61094" y="41536"/>
                </a:lnTo>
                <a:lnTo>
                  <a:pt x="65651" y="41536"/>
                </a:lnTo>
                <a:close/>
                <a:moveTo>
                  <a:pt x="65651" y="41294"/>
                </a:moveTo>
                <a:lnTo>
                  <a:pt x="61094" y="41294"/>
                </a:lnTo>
                <a:lnTo>
                  <a:pt x="61094" y="36737"/>
                </a:lnTo>
                <a:lnTo>
                  <a:pt x="65651" y="36737"/>
                </a:lnTo>
                <a:close/>
                <a:moveTo>
                  <a:pt x="65651" y="36495"/>
                </a:moveTo>
                <a:lnTo>
                  <a:pt x="61094" y="36495"/>
                </a:lnTo>
                <a:lnTo>
                  <a:pt x="61094" y="31938"/>
                </a:lnTo>
                <a:lnTo>
                  <a:pt x="65651" y="31938"/>
                </a:lnTo>
                <a:close/>
                <a:moveTo>
                  <a:pt x="65651" y="31696"/>
                </a:moveTo>
                <a:lnTo>
                  <a:pt x="61094" y="31696"/>
                </a:lnTo>
                <a:lnTo>
                  <a:pt x="61094" y="27099"/>
                </a:lnTo>
                <a:lnTo>
                  <a:pt x="65651" y="27099"/>
                </a:lnTo>
                <a:close/>
                <a:moveTo>
                  <a:pt x="65651" y="26857"/>
                </a:moveTo>
                <a:lnTo>
                  <a:pt x="61094" y="26857"/>
                </a:lnTo>
                <a:lnTo>
                  <a:pt x="61094" y="22300"/>
                </a:lnTo>
                <a:lnTo>
                  <a:pt x="65651" y="22300"/>
                </a:lnTo>
                <a:close/>
                <a:moveTo>
                  <a:pt x="65651" y="22058"/>
                </a:moveTo>
                <a:lnTo>
                  <a:pt x="61094" y="22058"/>
                </a:lnTo>
                <a:lnTo>
                  <a:pt x="61094" y="17501"/>
                </a:lnTo>
                <a:lnTo>
                  <a:pt x="65651" y="17501"/>
                </a:lnTo>
                <a:close/>
                <a:moveTo>
                  <a:pt x="65651" y="17260"/>
                </a:moveTo>
                <a:lnTo>
                  <a:pt x="61094" y="17260"/>
                </a:lnTo>
                <a:lnTo>
                  <a:pt x="61094" y="12662"/>
                </a:lnTo>
                <a:lnTo>
                  <a:pt x="65651" y="12662"/>
                </a:lnTo>
                <a:close/>
                <a:moveTo>
                  <a:pt x="65651" y="12420"/>
                </a:moveTo>
                <a:lnTo>
                  <a:pt x="61094" y="12420"/>
                </a:lnTo>
                <a:lnTo>
                  <a:pt x="61094" y="7864"/>
                </a:lnTo>
                <a:lnTo>
                  <a:pt x="65651" y="7864"/>
                </a:lnTo>
                <a:close/>
                <a:moveTo>
                  <a:pt x="70490" y="84604"/>
                </a:moveTo>
                <a:lnTo>
                  <a:pt x="65893" y="84604"/>
                </a:lnTo>
                <a:lnTo>
                  <a:pt x="65893" y="80047"/>
                </a:lnTo>
                <a:lnTo>
                  <a:pt x="70490" y="80047"/>
                </a:lnTo>
                <a:close/>
                <a:moveTo>
                  <a:pt x="70490" y="79805"/>
                </a:moveTo>
                <a:lnTo>
                  <a:pt x="65893" y="79805"/>
                </a:lnTo>
                <a:lnTo>
                  <a:pt x="65893" y="75208"/>
                </a:lnTo>
                <a:lnTo>
                  <a:pt x="70490" y="75208"/>
                </a:lnTo>
                <a:close/>
                <a:moveTo>
                  <a:pt x="70490" y="74966"/>
                </a:moveTo>
                <a:lnTo>
                  <a:pt x="65893" y="74966"/>
                </a:lnTo>
                <a:lnTo>
                  <a:pt x="65893" y="70409"/>
                </a:lnTo>
                <a:lnTo>
                  <a:pt x="70490" y="70409"/>
                </a:lnTo>
                <a:close/>
                <a:moveTo>
                  <a:pt x="70490" y="70167"/>
                </a:moveTo>
                <a:lnTo>
                  <a:pt x="65893" y="70167"/>
                </a:lnTo>
                <a:lnTo>
                  <a:pt x="65893" y="65610"/>
                </a:lnTo>
                <a:lnTo>
                  <a:pt x="70490" y="65610"/>
                </a:lnTo>
                <a:close/>
                <a:moveTo>
                  <a:pt x="70490" y="65368"/>
                </a:moveTo>
                <a:lnTo>
                  <a:pt x="65893" y="65368"/>
                </a:lnTo>
                <a:lnTo>
                  <a:pt x="65893" y="60771"/>
                </a:lnTo>
                <a:lnTo>
                  <a:pt x="70490" y="60771"/>
                </a:lnTo>
                <a:close/>
                <a:moveTo>
                  <a:pt x="70490" y="60529"/>
                </a:moveTo>
                <a:lnTo>
                  <a:pt x="65893" y="60529"/>
                </a:lnTo>
                <a:lnTo>
                  <a:pt x="65893" y="55972"/>
                </a:lnTo>
                <a:lnTo>
                  <a:pt x="70490" y="55972"/>
                </a:lnTo>
                <a:close/>
                <a:moveTo>
                  <a:pt x="70490" y="55730"/>
                </a:moveTo>
                <a:lnTo>
                  <a:pt x="65893" y="55730"/>
                </a:lnTo>
                <a:lnTo>
                  <a:pt x="65893" y="51174"/>
                </a:lnTo>
                <a:lnTo>
                  <a:pt x="70490" y="51174"/>
                </a:lnTo>
                <a:close/>
                <a:moveTo>
                  <a:pt x="70490" y="50932"/>
                </a:moveTo>
                <a:lnTo>
                  <a:pt x="65893" y="50932"/>
                </a:lnTo>
                <a:lnTo>
                  <a:pt x="65893" y="46335"/>
                </a:lnTo>
                <a:lnTo>
                  <a:pt x="70490" y="46335"/>
                </a:lnTo>
                <a:close/>
                <a:moveTo>
                  <a:pt x="70490" y="46093"/>
                </a:moveTo>
                <a:lnTo>
                  <a:pt x="65893" y="46093"/>
                </a:lnTo>
                <a:lnTo>
                  <a:pt x="65893" y="41536"/>
                </a:lnTo>
                <a:lnTo>
                  <a:pt x="70490" y="41536"/>
                </a:lnTo>
                <a:close/>
                <a:moveTo>
                  <a:pt x="70490" y="41294"/>
                </a:moveTo>
                <a:lnTo>
                  <a:pt x="65893" y="41294"/>
                </a:lnTo>
                <a:lnTo>
                  <a:pt x="65893" y="36737"/>
                </a:lnTo>
                <a:lnTo>
                  <a:pt x="70490" y="36737"/>
                </a:lnTo>
                <a:close/>
                <a:moveTo>
                  <a:pt x="70490" y="36495"/>
                </a:moveTo>
                <a:lnTo>
                  <a:pt x="65893" y="36495"/>
                </a:lnTo>
                <a:lnTo>
                  <a:pt x="65893" y="31898"/>
                </a:lnTo>
                <a:lnTo>
                  <a:pt x="70490" y="31898"/>
                </a:lnTo>
                <a:close/>
                <a:moveTo>
                  <a:pt x="70490" y="31656"/>
                </a:moveTo>
                <a:lnTo>
                  <a:pt x="65893" y="31656"/>
                </a:lnTo>
                <a:lnTo>
                  <a:pt x="65893" y="27099"/>
                </a:lnTo>
                <a:lnTo>
                  <a:pt x="70490" y="27099"/>
                </a:lnTo>
                <a:close/>
                <a:moveTo>
                  <a:pt x="70490" y="26857"/>
                </a:moveTo>
                <a:lnTo>
                  <a:pt x="65893" y="26857"/>
                </a:lnTo>
                <a:lnTo>
                  <a:pt x="65893" y="22260"/>
                </a:lnTo>
                <a:lnTo>
                  <a:pt x="70490" y="22260"/>
                </a:lnTo>
                <a:close/>
                <a:moveTo>
                  <a:pt x="70490" y="22018"/>
                </a:moveTo>
                <a:lnTo>
                  <a:pt x="65893" y="22018"/>
                </a:lnTo>
                <a:lnTo>
                  <a:pt x="65893" y="17461"/>
                </a:lnTo>
                <a:lnTo>
                  <a:pt x="70490" y="17461"/>
                </a:lnTo>
                <a:close/>
                <a:moveTo>
                  <a:pt x="70490" y="17219"/>
                </a:moveTo>
                <a:lnTo>
                  <a:pt x="65893" y="17219"/>
                </a:lnTo>
                <a:lnTo>
                  <a:pt x="65893" y="12662"/>
                </a:lnTo>
                <a:lnTo>
                  <a:pt x="70490" y="12662"/>
                </a:lnTo>
                <a:close/>
                <a:moveTo>
                  <a:pt x="70490" y="12420"/>
                </a:moveTo>
                <a:lnTo>
                  <a:pt x="65893" y="12420"/>
                </a:lnTo>
                <a:lnTo>
                  <a:pt x="65893" y="7823"/>
                </a:lnTo>
                <a:lnTo>
                  <a:pt x="70490" y="7823"/>
                </a:lnTo>
                <a:close/>
                <a:moveTo>
                  <a:pt x="75289" y="79765"/>
                </a:moveTo>
                <a:lnTo>
                  <a:pt x="70732" y="79765"/>
                </a:lnTo>
                <a:lnTo>
                  <a:pt x="70732" y="75208"/>
                </a:lnTo>
                <a:lnTo>
                  <a:pt x="75289" y="75208"/>
                </a:lnTo>
                <a:close/>
                <a:moveTo>
                  <a:pt x="75289" y="74966"/>
                </a:moveTo>
                <a:lnTo>
                  <a:pt x="70732" y="74966"/>
                </a:lnTo>
                <a:lnTo>
                  <a:pt x="70732" y="70409"/>
                </a:lnTo>
                <a:lnTo>
                  <a:pt x="75289" y="70409"/>
                </a:lnTo>
                <a:close/>
                <a:moveTo>
                  <a:pt x="75289" y="70167"/>
                </a:moveTo>
                <a:lnTo>
                  <a:pt x="70732" y="70167"/>
                </a:lnTo>
                <a:lnTo>
                  <a:pt x="70732" y="65570"/>
                </a:lnTo>
                <a:lnTo>
                  <a:pt x="75289" y="65570"/>
                </a:lnTo>
                <a:close/>
                <a:moveTo>
                  <a:pt x="75289" y="65328"/>
                </a:moveTo>
                <a:lnTo>
                  <a:pt x="70732" y="65328"/>
                </a:lnTo>
                <a:lnTo>
                  <a:pt x="70732" y="60771"/>
                </a:lnTo>
                <a:lnTo>
                  <a:pt x="75289" y="60771"/>
                </a:lnTo>
                <a:close/>
                <a:moveTo>
                  <a:pt x="75289" y="60529"/>
                </a:moveTo>
                <a:lnTo>
                  <a:pt x="70732" y="60529"/>
                </a:lnTo>
                <a:lnTo>
                  <a:pt x="70732" y="55972"/>
                </a:lnTo>
                <a:lnTo>
                  <a:pt x="75289" y="55972"/>
                </a:lnTo>
                <a:close/>
                <a:moveTo>
                  <a:pt x="75289" y="55730"/>
                </a:moveTo>
                <a:lnTo>
                  <a:pt x="70732" y="55730"/>
                </a:lnTo>
                <a:lnTo>
                  <a:pt x="70732" y="51133"/>
                </a:lnTo>
                <a:lnTo>
                  <a:pt x="75289" y="51133"/>
                </a:lnTo>
                <a:close/>
                <a:moveTo>
                  <a:pt x="75289" y="50891"/>
                </a:moveTo>
                <a:lnTo>
                  <a:pt x="70732" y="50891"/>
                </a:lnTo>
                <a:lnTo>
                  <a:pt x="70732" y="46335"/>
                </a:lnTo>
                <a:lnTo>
                  <a:pt x="75289" y="46335"/>
                </a:lnTo>
                <a:close/>
                <a:moveTo>
                  <a:pt x="75289" y="46093"/>
                </a:moveTo>
                <a:lnTo>
                  <a:pt x="70732" y="46093"/>
                </a:lnTo>
                <a:lnTo>
                  <a:pt x="70732" y="41495"/>
                </a:lnTo>
                <a:lnTo>
                  <a:pt x="75289" y="41495"/>
                </a:lnTo>
                <a:close/>
                <a:moveTo>
                  <a:pt x="75289" y="41253"/>
                </a:moveTo>
                <a:lnTo>
                  <a:pt x="70732" y="41253"/>
                </a:lnTo>
                <a:lnTo>
                  <a:pt x="70732" y="36697"/>
                </a:lnTo>
                <a:lnTo>
                  <a:pt x="75289" y="36697"/>
                </a:lnTo>
                <a:close/>
                <a:moveTo>
                  <a:pt x="75289" y="36455"/>
                </a:moveTo>
                <a:lnTo>
                  <a:pt x="70732" y="36455"/>
                </a:lnTo>
                <a:lnTo>
                  <a:pt x="70732" y="31898"/>
                </a:lnTo>
                <a:lnTo>
                  <a:pt x="75289" y="31898"/>
                </a:lnTo>
                <a:close/>
                <a:moveTo>
                  <a:pt x="75289" y="31656"/>
                </a:moveTo>
                <a:lnTo>
                  <a:pt x="70732" y="31656"/>
                </a:lnTo>
                <a:lnTo>
                  <a:pt x="70732" y="27059"/>
                </a:lnTo>
                <a:lnTo>
                  <a:pt x="75289" y="27059"/>
                </a:lnTo>
                <a:close/>
                <a:moveTo>
                  <a:pt x="75289" y="26817"/>
                </a:moveTo>
                <a:lnTo>
                  <a:pt x="70732" y="26817"/>
                </a:lnTo>
                <a:lnTo>
                  <a:pt x="70732" y="22260"/>
                </a:lnTo>
                <a:lnTo>
                  <a:pt x="75289" y="22260"/>
                </a:lnTo>
                <a:close/>
                <a:moveTo>
                  <a:pt x="75289" y="22018"/>
                </a:moveTo>
                <a:lnTo>
                  <a:pt x="70732" y="22018"/>
                </a:lnTo>
                <a:lnTo>
                  <a:pt x="70732" y="17461"/>
                </a:lnTo>
                <a:lnTo>
                  <a:pt x="75289" y="17461"/>
                </a:lnTo>
                <a:close/>
                <a:moveTo>
                  <a:pt x="75289" y="17219"/>
                </a:moveTo>
                <a:lnTo>
                  <a:pt x="70732" y="17219"/>
                </a:lnTo>
                <a:lnTo>
                  <a:pt x="70732" y="12622"/>
                </a:lnTo>
                <a:lnTo>
                  <a:pt x="75289" y="12622"/>
                </a:lnTo>
                <a:close/>
                <a:moveTo>
                  <a:pt x="80087" y="74926"/>
                </a:moveTo>
                <a:lnTo>
                  <a:pt x="75531" y="74926"/>
                </a:lnTo>
                <a:lnTo>
                  <a:pt x="75531" y="70369"/>
                </a:lnTo>
                <a:lnTo>
                  <a:pt x="80087" y="70369"/>
                </a:lnTo>
                <a:close/>
                <a:moveTo>
                  <a:pt x="80087" y="70127"/>
                </a:moveTo>
                <a:lnTo>
                  <a:pt x="75531" y="70127"/>
                </a:lnTo>
                <a:lnTo>
                  <a:pt x="75531" y="65570"/>
                </a:lnTo>
                <a:lnTo>
                  <a:pt x="80087" y="65570"/>
                </a:lnTo>
                <a:close/>
                <a:moveTo>
                  <a:pt x="80087" y="65328"/>
                </a:moveTo>
                <a:lnTo>
                  <a:pt x="75531" y="65328"/>
                </a:lnTo>
                <a:lnTo>
                  <a:pt x="75531" y="60731"/>
                </a:lnTo>
                <a:lnTo>
                  <a:pt x="80087" y="60731"/>
                </a:lnTo>
                <a:close/>
                <a:moveTo>
                  <a:pt x="80087" y="60489"/>
                </a:moveTo>
                <a:lnTo>
                  <a:pt x="75531" y="60489"/>
                </a:lnTo>
                <a:lnTo>
                  <a:pt x="75531" y="55932"/>
                </a:lnTo>
                <a:lnTo>
                  <a:pt x="80087" y="55932"/>
                </a:lnTo>
                <a:close/>
                <a:moveTo>
                  <a:pt x="80087" y="55690"/>
                </a:moveTo>
                <a:lnTo>
                  <a:pt x="75531" y="55690"/>
                </a:lnTo>
                <a:lnTo>
                  <a:pt x="75531" y="51133"/>
                </a:lnTo>
                <a:lnTo>
                  <a:pt x="80087" y="51133"/>
                </a:lnTo>
                <a:close/>
                <a:moveTo>
                  <a:pt x="80087" y="50891"/>
                </a:moveTo>
                <a:lnTo>
                  <a:pt x="75531" y="50891"/>
                </a:lnTo>
                <a:lnTo>
                  <a:pt x="75531" y="46294"/>
                </a:lnTo>
                <a:lnTo>
                  <a:pt x="80087" y="46294"/>
                </a:lnTo>
                <a:close/>
                <a:moveTo>
                  <a:pt x="80087" y="46052"/>
                </a:moveTo>
                <a:lnTo>
                  <a:pt x="75531" y="46052"/>
                </a:lnTo>
                <a:lnTo>
                  <a:pt x="75531" y="41495"/>
                </a:lnTo>
                <a:lnTo>
                  <a:pt x="80087" y="41495"/>
                </a:lnTo>
                <a:close/>
                <a:moveTo>
                  <a:pt x="80087" y="41253"/>
                </a:moveTo>
                <a:lnTo>
                  <a:pt x="75531" y="41253"/>
                </a:lnTo>
                <a:lnTo>
                  <a:pt x="75531" y="36697"/>
                </a:lnTo>
                <a:lnTo>
                  <a:pt x="80087" y="36697"/>
                </a:lnTo>
                <a:close/>
                <a:moveTo>
                  <a:pt x="80087" y="36455"/>
                </a:moveTo>
                <a:lnTo>
                  <a:pt x="75531" y="36455"/>
                </a:lnTo>
                <a:lnTo>
                  <a:pt x="75531" y="31858"/>
                </a:lnTo>
                <a:lnTo>
                  <a:pt x="80087" y="31858"/>
                </a:lnTo>
                <a:close/>
                <a:moveTo>
                  <a:pt x="80087" y="31616"/>
                </a:moveTo>
                <a:lnTo>
                  <a:pt x="75531" y="31616"/>
                </a:lnTo>
                <a:lnTo>
                  <a:pt x="75531" y="27059"/>
                </a:lnTo>
                <a:lnTo>
                  <a:pt x="80087" y="27059"/>
                </a:lnTo>
                <a:close/>
                <a:moveTo>
                  <a:pt x="80087" y="26817"/>
                </a:moveTo>
                <a:lnTo>
                  <a:pt x="75531" y="26817"/>
                </a:lnTo>
                <a:lnTo>
                  <a:pt x="75531" y="22260"/>
                </a:lnTo>
                <a:lnTo>
                  <a:pt x="80087" y="22260"/>
                </a:lnTo>
                <a:close/>
                <a:moveTo>
                  <a:pt x="80087" y="22018"/>
                </a:moveTo>
                <a:lnTo>
                  <a:pt x="75531" y="22018"/>
                </a:lnTo>
                <a:lnTo>
                  <a:pt x="75531" y="17421"/>
                </a:lnTo>
                <a:lnTo>
                  <a:pt x="80087" y="17421"/>
                </a:lnTo>
                <a:close/>
                <a:moveTo>
                  <a:pt x="84886" y="70127"/>
                </a:moveTo>
                <a:lnTo>
                  <a:pt x="80329" y="70127"/>
                </a:lnTo>
                <a:lnTo>
                  <a:pt x="80329" y="65530"/>
                </a:lnTo>
                <a:lnTo>
                  <a:pt x="84886" y="65530"/>
                </a:lnTo>
                <a:close/>
                <a:moveTo>
                  <a:pt x="84886" y="65288"/>
                </a:moveTo>
                <a:lnTo>
                  <a:pt x="80329" y="65288"/>
                </a:lnTo>
                <a:lnTo>
                  <a:pt x="80329" y="60731"/>
                </a:lnTo>
                <a:lnTo>
                  <a:pt x="84886" y="60731"/>
                </a:lnTo>
                <a:close/>
                <a:moveTo>
                  <a:pt x="84886" y="60489"/>
                </a:moveTo>
                <a:lnTo>
                  <a:pt x="80329" y="60489"/>
                </a:lnTo>
                <a:lnTo>
                  <a:pt x="80329" y="55932"/>
                </a:lnTo>
                <a:lnTo>
                  <a:pt x="84886" y="55932"/>
                </a:lnTo>
                <a:close/>
                <a:moveTo>
                  <a:pt x="84886" y="55690"/>
                </a:moveTo>
                <a:lnTo>
                  <a:pt x="80329" y="55690"/>
                </a:lnTo>
                <a:lnTo>
                  <a:pt x="80329" y="51093"/>
                </a:lnTo>
                <a:lnTo>
                  <a:pt x="84886" y="51093"/>
                </a:lnTo>
                <a:close/>
                <a:moveTo>
                  <a:pt x="84886" y="50851"/>
                </a:moveTo>
                <a:lnTo>
                  <a:pt x="80329" y="50851"/>
                </a:lnTo>
                <a:lnTo>
                  <a:pt x="80329" y="46294"/>
                </a:lnTo>
                <a:lnTo>
                  <a:pt x="84886" y="46294"/>
                </a:lnTo>
                <a:close/>
                <a:moveTo>
                  <a:pt x="84886" y="46052"/>
                </a:moveTo>
                <a:lnTo>
                  <a:pt x="80329" y="46052"/>
                </a:lnTo>
                <a:lnTo>
                  <a:pt x="80329" y="41495"/>
                </a:lnTo>
                <a:lnTo>
                  <a:pt x="84886" y="41495"/>
                </a:lnTo>
                <a:close/>
                <a:moveTo>
                  <a:pt x="84886" y="41253"/>
                </a:moveTo>
                <a:lnTo>
                  <a:pt x="80329" y="41253"/>
                </a:lnTo>
                <a:lnTo>
                  <a:pt x="80329" y="36656"/>
                </a:lnTo>
                <a:lnTo>
                  <a:pt x="84886" y="36656"/>
                </a:lnTo>
                <a:close/>
                <a:moveTo>
                  <a:pt x="84886" y="36414"/>
                </a:moveTo>
                <a:lnTo>
                  <a:pt x="80329" y="36414"/>
                </a:lnTo>
                <a:lnTo>
                  <a:pt x="80329" y="31858"/>
                </a:lnTo>
                <a:lnTo>
                  <a:pt x="84886" y="31858"/>
                </a:lnTo>
                <a:close/>
                <a:moveTo>
                  <a:pt x="84886" y="31616"/>
                </a:moveTo>
                <a:lnTo>
                  <a:pt x="80329" y="31616"/>
                </a:lnTo>
                <a:lnTo>
                  <a:pt x="80329" y="27018"/>
                </a:lnTo>
                <a:lnTo>
                  <a:pt x="84886" y="27018"/>
                </a:lnTo>
                <a:close/>
                <a:moveTo>
                  <a:pt x="84886" y="26776"/>
                </a:moveTo>
                <a:lnTo>
                  <a:pt x="80329" y="26776"/>
                </a:lnTo>
                <a:lnTo>
                  <a:pt x="80329" y="22220"/>
                </a:lnTo>
                <a:lnTo>
                  <a:pt x="84886" y="222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55"/>
          <p:cNvSpPr txBox="1"/>
          <p:nvPr>
            <p:ph type="title"/>
          </p:nvPr>
        </p:nvSpPr>
        <p:spPr>
          <a:xfrm>
            <a:off x="722375" y="539500"/>
            <a:ext cx="79131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 from Salaries by Region</a:t>
            </a:r>
            <a:endParaRPr/>
          </a:p>
        </p:txBody>
      </p:sp>
      <p:sp>
        <p:nvSpPr>
          <p:cNvPr id="1565" name="Google Shape;1565;p55"/>
          <p:cNvSpPr txBox="1"/>
          <p:nvPr>
            <p:ph idx="1" type="body"/>
          </p:nvPr>
        </p:nvSpPr>
        <p:spPr>
          <a:xfrm>
            <a:off x="722400" y="1474625"/>
            <a:ext cx="4845900" cy="28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northeastern schools the place to be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is probably because a reflection of the many Ivy League Schools in the region</a:t>
            </a:r>
            <a:endParaRPr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The UCs are a close second </a:t>
            </a:r>
            <a:endParaRPr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The m</a:t>
            </a:r>
            <a:r>
              <a:rPr lang="en"/>
              <a:t>idwestern</a:t>
            </a:r>
            <a:r>
              <a:rPr lang="en"/>
              <a:t> &amp; southern regions perform the worst </a:t>
            </a:r>
            <a:endParaRPr/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This </a:t>
            </a:r>
            <a:r>
              <a:rPr lang="en"/>
              <a:t>definitely</a:t>
            </a:r>
            <a:r>
              <a:rPr lang="en"/>
              <a:t> supports things like lower cost of living and lower minimum wage. </a:t>
            </a:r>
            <a:endParaRPr/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SzPts val="1200"/>
              <a:buChar char="●"/>
            </a:pPr>
            <a:r>
              <a:rPr lang="en"/>
              <a:t>CSUs are right in the middle</a:t>
            </a:r>
            <a:endParaRPr/>
          </a:p>
        </p:txBody>
      </p:sp>
      <p:grpSp>
        <p:nvGrpSpPr>
          <p:cNvPr id="1566" name="Google Shape;1566;p55"/>
          <p:cNvGrpSpPr/>
          <p:nvPr/>
        </p:nvGrpSpPr>
        <p:grpSpPr>
          <a:xfrm>
            <a:off x="5309025" y="1748650"/>
            <a:ext cx="3834975" cy="3394725"/>
            <a:chOff x="5309025" y="1748650"/>
            <a:chExt cx="3834975" cy="3394725"/>
          </a:xfrm>
        </p:grpSpPr>
        <p:sp>
          <p:nvSpPr>
            <p:cNvPr id="1567" name="Google Shape;1567;p55"/>
            <p:cNvSpPr/>
            <p:nvPr/>
          </p:nvSpPr>
          <p:spPr>
            <a:xfrm flipH="1">
              <a:off x="6093300" y="2443375"/>
              <a:ext cx="3050700" cy="2700000"/>
            </a:xfrm>
            <a:prstGeom prst="round1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1568" name="Google Shape;1568;p55"/>
            <p:cNvSpPr/>
            <p:nvPr/>
          </p:nvSpPr>
          <p:spPr>
            <a:xfrm>
              <a:off x="5309025" y="4755450"/>
              <a:ext cx="1882500" cy="213000"/>
            </a:xfrm>
            <a:prstGeom prst="roundRect">
              <a:avLst>
                <a:gd fmla="val 50000" name="adj"/>
              </a:avLst>
            </a:prstGeom>
            <a:solidFill>
              <a:srgbClr val="516CEE">
                <a:alpha val="6075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grpSp>
          <p:nvGrpSpPr>
            <p:cNvPr id="1569" name="Google Shape;1569;p55"/>
            <p:cNvGrpSpPr/>
            <p:nvPr/>
          </p:nvGrpSpPr>
          <p:grpSpPr>
            <a:xfrm>
              <a:off x="7041175" y="1748650"/>
              <a:ext cx="986125" cy="2095500"/>
              <a:chOff x="7631225" y="2241175"/>
              <a:chExt cx="986125" cy="2095500"/>
            </a:xfrm>
          </p:grpSpPr>
          <p:cxnSp>
            <p:nvCxnSpPr>
              <p:cNvPr id="1570" name="Google Shape;1570;p55"/>
              <p:cNvCxnSpPr/>
              <p:nvPr/>
            </p:nvCxnSpPr>
            <p:spPr>
              <a:xfrm>
                <a:off x="7631225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1" name="Google Shape;1571;p55"/>
              <p:cNvCxnSpPr/>
              <p:nvPr/>
            </p:nvCxnSpPr>
            <p:spPr>
              <a:xfrm>
                <a:off x="7707081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2" name="Google Shape;1572;p55"/>
              <p:cNvCxnSpPr/>
              <p:nvPr/>
            </p:nvCxnSpPr>
            <p:spPr>
              <a:xfrm>
                <a:off x="7782937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3" name="Google Shape;1573;p55"/>
              <p:cNvCxnSpPr/>
              <p:nvPr/>
            </p:nvCxnSpPr>
            <p:spPr>
              <a:xfrm>
                <a:off x="7858792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4" name="Google Shape;1574;p55"/>
              <p:cNvCxnSpPr/>
              <p:nvPr/>
            </p:nvCxnSpPr>
            <p:spPr>
              <a:xfrm>
                <a:off x="8010504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5" name="Google Shape;1575;p55"/>
              <p:cNvCxnSpPr/>
              <p:nvPr/>
            </p:nvCxnSpPr>
            <p:spPr>
              <a:xfrm>
                <a:off x="8162215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6" name="Google Shape;1576;p55"/>
              <p:cNvCxnSpPr/>
              <p:nvPr/>
            </p:nvCxnSpPr>
            <p:spPr>
              <a:xfrm>
                <a:off x="8313927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7" name="Google Shape;1577;p55"/>
              <p:cNvCxnSpPr/>
              <p:nvPr/>
            </p:nvCxnSpPr>
            <p:spPr>
              <a:xfrm>
                <a:off x="7934648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8" name="Google Shape;1578;p55"/>
              <p:cNvCxnSpPr/>
              <p:nvPr/>
            </p:nvCxnSpPr>
            <p:spPr>
              <a:xfrm>
                <a:off x="8086360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9" name="Google Shape;1579;p55"/>
              <p:cNvCxnSpPr/>
              <p:nvPr/>
            </p:nvCxnSpPr>
            <p:spPr>
              <a:xfrm>
                <a:off x="8238071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80" name="Google Shape;1580;p55"/>
              <p:cNvCxnSpPr/>
              <p:nvPr/>
            </p:nvCxnSpPr>
            <p:spPr>
              <a:xfrm>
                <a:off x="8389783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81" name="Google Shape;1581;p55"/>
              <p:cNvCxnSpPr/>
              <p:nvPr/>
            </p:nvCxnSpPr>
            <p:spPr>
              <a:xfrm>
                <a:off x="8465638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82" name="Google Shape;1582;p55"/>
              <p:cNvCxnSpPr/>
              <p:nvPr/>
            </p:nvCxnSpPr>
            <p:spPr>
              <a:xfrm>
                <a:off x="8541494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83" name="Google Shape;1583;p55"/>
              <p:cNvCxnSpPr/>
              <p:nvPr/>
            </p:nvCxnSpPr>
            <p:spPr>
              <a:xfrm>
                <a:off x="8617350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56"/>
          <p:cNvSpPr txBox="1"/>
          <p:nvPr>
            <p:ph type="title"/>
          </p:nvPr>
        </p:nvSpPr>
        <p:spPr>
          <a:xfrm>
            <a:off x="720300" y="1669200"/>
            <a:ext cx="7703400" cy="18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Preparing &amp; Cleaning</a:t>
            </a:r>
            <a:endParaRPr sz="4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100"/>
              <a:t>College Type Data</a:t>
            </a:r>
            <a:endParaRPr b="0" sz="4100"/>
          </a:p>
        </p:txBody>
      </p:sp>
      <p:grpSp>
        <p:nvGrpSpPr>
          <p:cNvPr id="1589" name="Google Shape;1589;p56"/>
          <p:cNvGrpSpPr/>
          <p:nvPr/>
        </p:nvGrpSpPr>
        <p:grpSpPr>
          <a:xfrm>
            <a:off x="7808800" y="3403550"/>
            <a:ext cx="986125" cy="2095500"/>
            <a:chOff x="7631225" y="2241175"/>
            <a:chExt cx="986125" cy="2095500"/>
          </a:xfrm>
        </p:grpSpPr>
        <p:cxnSp>
          <p:nvCxnSpPr>
            <p:cNvPr id="1590" name="Google Shape;1590;p56"/>
            <p:cNvCxnSpPr/>
            <p:nvPr/>
          </p:nvCxnSpPr>
          <p:spPr>
            <a:xfrm>
              <a:off x="7631225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1" name="Google Shape;1591;p56"/>
            <p:cNvCxnSpPr/>
            <p:nvPr/>
          </p:nvCxnSpPr>
          <p:spPr>
            <a:xfrm>
              <a:off x="7707081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2" name="Google Shape;1592;p56"/>
            <p:cNvCxnSpPr/>
            <p:nvPr/>
          </p:nvCxnSpPr>
          <p:spPr>
            <a:xfrm>
              <a:off x="7782937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3" name="Google Shape;1593;p56"/>
            <p:cNvCxnSpPr/>
            <p:nvPr/>
          </p:nvCxnSpPr>
          <p:spPr>
            <a:xfrm>
              <a:off x="7858792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4" name="Google Shape;1594;p56"/>
            <p:cNvCxnSpPr/>
            <p:nvPr/>
          </p:nvCxnSpPr>
          <p:spPr>
            <a:xfrm>
              <a:off x="8010504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5" name="Google Shape;1595;p56"/>
            <p:cNvCxnSpPr/>
            <p:nvPr/>
          </p:nvCxnSpPr>
          <p:spPr>
            <a:xfrm>
              <a:off x="8162215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6" name="Google Shape;1596;p56"/>
            <p:cNvCxnSpPr/>
            <p:nvPr/>
          </p:nvCxnSpPr>
          <p:spPr>
            <a:xfrm>
              <a:off x="8313927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7" name="Google Shape;1597;p56"/>
            <p:cNvCxnSpPr/>
            <p:nvPr/>
          </p:nvCxnSpPr>
          <p:spPr>
            <a:xfrm>
              <a:off x="7934648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8" name="Google Shape;1598;p56"/>
            <p:cNvCxnSpPr/>
            <p:nvPr/>
          </p:nvCxnSpPr>
          <p:spPr>
            <a:xfrm>
              <a:off x="8086360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9" name="Google Shape;1599;p56"/>
            <p:cNvCxnSpPr/>
            <p:nvPr/>
          </p:nvCxnSpPr>
          <p:spPr>
            <a:xfrm>
              <a:off x="8238071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0" name="Google Shape;1600;p56"/>
            <p:cNvCxnSpPr/>
            <p:nvPr/>
          </p:nvCxnSpPr>
          <p:spPr>
            <a:xfrm>
              <a:off x="8389783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1" name="Google Shape;1601;p56"/>
            <p:cNvCxnSpPr/>
            <p:nvPr/>
          </p:nvCxnSpPr>
          <p:spPr>
            <a:xfrm>
              <a:off x="8465638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2" name="Google Shape;1602;p56"/>
            <p:cNvCxnSpPr/>
            <p:nvPr/>
          </p:nvCxnSpPr>
          <p:spPr>
            <a:xfrm>
              <a:off x="8541494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3" name="Google Shape;1603;p56"/>
            <p:cNvCxnSpPr/>
            <p:nvPr/>
          </p:nvCxnSpPr>
          <p:spPr>
            <a:xfrm>
              <a:off x="8617350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04" name="Google Shape;1604;p56"/>
          <p:cNvSpPr/>
          <p:nvPr/>
        </p:nvSpPr>
        <p:spPr>
          <a:xfrm rot="5400000">
            <a:off x="-1603450" y="1231038"/>
            <a:ext cx="2325825" cy="2325825"/>
          </a:xfrm>
          <a:custGeom>
            <a:rect b="b" l="l" r="r" t="t"/>
            <a:pathLst>
              <a:path extrusionOk="0" h="93033" w="93033">
                <a:moveTo>
                  <a:pt x="89685" y="61054"/>
                </a:moveTo>
                <a:lnTo>
                  <a:pt x="89685" y="63796"/>
                </a:lnTo>
                <a:lnTo>
                  <a:pt x="89927" y="63150"/>
                </a:lnTo>
                <a:lnTo>
                  <a:pt x="89927" y="61054"/>
                </a:lnTo>
                <a:lnTo>
                  <a:pt x="90693" y="61054"/>
                </a:lnTo>
                <a:cubicBezTo>
                  <a:pt x="90733" y="60973"/>
                  <a:pt x="90733" y="60892"/>
                  <a:pt x="90774" y="60812"/>
                </a:cubicBezTo>
                <a:lnTo>
                  <a:pt x="89927" y="60812"/>
                </a:lnTo>
                <a:lnTo>
                  <a:pt x="89927" y="56255"/>
                </a:lnTo>
                <a:lnTo>
                  <a:pt x="91984" y="56255"/>
                </a:lnTo>
                <a:cubicBezTo>
                  <a:pt x="92024" y="56174"/>
                  <a:pt x="92024" y="56093"/>
                  <a:pt x="92064" y="56013"/>
                </a:cubicBezTo>
                <a:lnTo>
                  <a:pt x="89927" y="56013"/>
                </a:lnTo>
                <a:lnTo>
                  <a:pt x="89927" y="51456"/>
                </a:lnTo>
                <a:lnTo>
                  <a:pt x="92750" y="51456"/>
                </a:lnTo>
                <a:cubicBezTo>
                  <a:pt x="92750" y="51375"/>
                  <a:pt x="92790" y="51295"/>
                  <a:pt x="92790" y="51174"/>
                </a:cubicBezTo>
                <a:lnTo>
                  <a:pt x="89927" y="51174"/>
                </a:lnTo>
                <a:lnTo>
                  <a:pt x="89927" y="46617"/>
                </a:lnTo>
                <a:lnTo>
                  <a:pt x="93032" y="46617"/>
                </a:lnTo>
                <a:lnTo>
                  <a:pt x="93032" y="46496"/>
                </a:lnTo>
                <a:lnTo>
                  <a:pt x="93032" y="46375"/>
                </a:lnTo>
                <a:lnTo>
                  <a:pt x="89927" y="46375"/>
                </a:lnTo>
                <a:lnTo>
                  <a:pt x="89927" y="41818"/>
                </a:lnTo>
                <a:lnTo>
                  <a:pt x="92790" y="41818"/>
                </a:lnTo>
                <a:cubicBezTo>
                  <a:pt x="92790" y="41737"/>
                  <a:pt x="92750" y="41657"/>
                  <a:pt x="92750" y="41576"/>
                </a:cubicBezTo>
                <a:lnTo>
                  <a:pt x="89927" y="41576"/>
                </a:lnTo>
                <a:lnTo>
                  <a:pt x="89927" y="36979"/>
                </a:lnTo>
                <a:lnTo>
                  <a:pt x="92064" y="36979"/>
                </a:lnTo>
                <a:cubicBezTo>
                  <a:pt x="92024" y="36898"/>
                  <a:pt x="92024" y="36818"/>
                  <a:pt x="91984" y="36737"/>
                </a:cubicBezTo>
                <a:lnTo>
                  <a:pt x="89927" y="36737"/>
                </a:lnTo>
                <a:lnTo>
                  <a:pt x="89927" y="32180"/>
                </a:lnTo>
                <a:lnTo>
                  <a:pt x="90774" y="32180"/>
                </a:lnTo>
                <a:cubicBezTo>
                  <a:pt x="90733" y="32099"/>
                  <a:pt x="90733" y="32019"/>
                  <a:pt x="90693" y="31938"/>
                </a:cubicBezTo>
                <a:lnTo>
                  <a:pt x="89927" y="31938"/>
                </a:lnTo>
                <a:lnTo>
                  <a:pt x="89927" y="29841"/>
                </a:lnTo>
                <a:lnTo>
                  <a:pt x="89685" y="29196"/>
                </a:lnTo>
                <a:lnTo>
                  <a:pt x="89685" y="31938"/>
                </a:lnTo>
                <a:lnTo>
                  <a:pt x="85128" y="31938"/>
                </a:lnTo>
                <a:lnTo>
                  <a:pt x="85128" y="27381"/>
                </a:lnTo>
                <a:lnTo>
                  <a:pt x="88919" y="27381"/>
                </a:lnTo>
                <a:cubicBezTo>
                  <a:pt x="88879" y="27301"/>
                  <a:pt x="88838" y="27220"/>
                  <a:pt x="88798" y="27139"/>
                </a:cubicBezTo>
                <a:lnTo>
                  <a:pt x="85128" y="27139"/>
                </a:lnTo>
                <a:lnTo>
                  <a:pt x="85128" y="22542"/>
                </a:lnTo>
                <a:lnTo>
                  <a:pt x="86378" y="22542"/>
                </a:lnTo>
                <a:cubicBezTo>
                  <a:pt x="86338" y="22462"/>
                  <a:pt x="86298" y="22381"/>
                  <a:pt x="86257" y="22300"/>
                </a:cubicBezTo>
                <a:lnTo>
                  <a:pt x="85128" y="22300"/>
                </a:lnTo>
                <a:lnTo>
                  <a:pt x="85128" y="20566"/>
                </a:lnTo>
                <a:cubicBezTo>
                  <a:pt x="85048" y="20445"/>
                  <a:pt x="84967" y="20324"/>
                  <a:pt x="84886" y="20203"/>
                </a:cubicBezTo>
                <a:lnTo>
                  <a:pt x="84886" y="22300"/>
                </a:lnTo>
                <a:lnTo>
                  <a:pt x="80329" y="22300"/>
                </a:lnTo>
                <a:lnTo>
                  <a:pt x="80329" y="17743"/>
                </a:lnTo>
                <a:lnTo>
                  <a:pt x="83072" y="17743"/>
                </a:lnTo>
                <a:lnTo>
                  <a:pt x="82870" y="17501"/>
                </a:lnTo>
                <a:lnTo>
                  <a:pt x="80329" y="17501"/>
                </a:lnTo>
                <a:lnTo>
                  <a:pt x="80329" y="14558"/>
                </a:lnTo>
                <a:lnTo>
                  <a:pt x="80087" y="14316"/>
                </a:lnTo>
                <a:lnTo>
                  <a:pt x="80087" y="17501"/>
                </a:lnTo>
                <a:lnTo>
                  <a:pt x="75490" y="17501"/>
                </a:lnTo>
                <a:lnTo>
                  <a:pt x="75490" y="12945"/>
                </a:lnTo>
                <a:lnTo>
                  <a:pt x="78716" y="12945"/>
                </a:lnTo>
                <a:lnTo>
                  <a:pt x="78434" y="12703"/>
                </a:lnTo>
                <a:lnTo>
                  <a:pt x="75490" y="12703"/>
                </a:lnTo>
                <a:lnTo>
                  <a:pt x="75490" y="10122"/>
                </a:lnTo>
                <a:lnTo>
                  <a:pt x="75248" y="9920"/>
                </a:lnTo>
                <a:lnTo>
                  <a:pt x="75248" y="12703"/>
                </a:lnTo>
                <a:lnTo>
                  <a:pt x="70691" y="12703"/>
                </a:lnTo>
                <a:lnTo>
                  <a:pt x="70691" y="8106"/>
                </a:lnTo>
                <a:lnTo>
                  <a:pt x="72788" y="8106"/>
                </a:lnTo>
                <a:cubicBezTo>
                  <a:pt x="72667" y="8025"/>
                  <a:pt x="72546" y="7944"/>
                  <a:pt x="72425" y="7864"/>
                </a:cubicBezTo>
                <a:lnTo>
                  <a:pt x="70691" y="7864"/>
                </a:lnTo>
                <a:lnTo>
                  <a:pt x="70691" y="6775"/>
                </a:lnTo>
                <a:cubicBezTo>
                  <a:pt x="70611" y="6694"/>
                  <a:pt x="70530" y="6654"/>
                  <a:pt x="70450" y="6613"/>
                </a:cubicBezTo>
                <a:lnTo>
                  <a:pt x="70450" y="7864"/>
                </a:lnTo>
                <a:lnTo>
                  <a:pt x="65893" y="7864"/>
                </a:lnTo>
                <a:lnTo>
                  <a:pt x="65893" y="4194"/>
                </a:lnTo>
                <a:cubicBezTo>
                  <a:pt x="65812" y="4154"/>
                  <a:pt x="65731" y="4113"/>
                  <a:pt x="65651" y="4073"/>
                </a:cubicBezTo>
                <a:lnTo>
                  <a:pt x="65651" y="7864"/>
                </a:lnTo>
                <a:lnTo>
                  <a:pt x="61054" y="7864"/>
                </a:lnTo>
                <a:lnTo>
                  <a:pt x="61054" y="3307"/>
                </a:lnTo>
                <a:lnTo>
                  <a:pt x="63796" y="3307"/>
                </a:lnTo>
                <a:lnTo>
                  <a:pt x="63191" y="3065"/>
                </a:lnTo>
                <a:lnTo>
                  <a:pt x="61054" y="3065"/>
                </a:lnTo>
                <a:lnTo>
                  <a:pt x="61054" y="2339"/>
                </a:lnTo>
                <a:cubicBezTo>
                  <a:pt x="60973" y="2299"/>
                  <a:pt x="60892" y="2258"/>
                  <a:pt x="60812" y="2258"/>
                </a:cubicBezTo>
                <a:lnTo>
                  <a:pt x="60812" y="3065"/>
                </a:lnTo>
                <a:lnTo>
                  <a:pt x="56255" y="3065"/>
                </a:lnTo>
                <a:lnTo>
                  <a:pt x="56255" y="1048"/>
                </a:lnTo>
                <a:cubicBezTo>
                  <a:pt x="56174" y="1008"/>
                  <a:pt x="56093" y="1008"/>
                  <a:pt x="56013" y="968"/>
                </a:cubicBezTo>
                <a:lnTo>
                  <a:pt x="56013" y="3065"/>
                </a:lnTo>
                <a:lnTo>
                  <a:pt x="51456" y="3065"/>
                </a:lnTo>
                <a:lnTo>
                  <a:pt x="51456" y="282"/>
                </a:lnTo>
                <a:cubicBezTo>
                  <a:pt x="51375" y="242"/>
                  <a:pt x="51295" y="242"/>
                  <a:pt x="51214" y="242"/>
                </a:cubicBezTo>
                <a:lnTo>
                  <a:pt x="51214" y="3065"/>
                </a:lnTo>
                <a:lnTo>
                  <a:pt x="46617" y="3065"/>
                </a:lnTo>
                <a:lnTo>
                  <a:pt x="46617" y="0"/>
                </a:lnTo>
                <a:lnTo>
                  <a:pt x="46496" y="0"/>
                </a:lnTo>
                <a:lnTo>
                  <a:pt x="46375" y="0"/>
                </a:lnTo>
                <a:lnTo>
                  <a:pt x="46375" y="3065"/>
                </a:lnTo>
                <a:lnTo>
                  <a:pt x="41818" y="3065"/>
                </a:lnTo>
                <a:lnTo>
                  <a:pt x="41818" y="242"/>
                </a:lnTo>
                <a:cubicBezTo>
                  <a:pt x="41737" y="242"/>
                  <a:pt x="41657" y="242"/>
                  <a:pt x="41576" y="242"/>
                </a:cubicBezTo>
                <a:lnTo>
                  <a:pt x="41576" y="3065"/>
                </a:lnTo>
                <a:lnTo>
                  <a:pt x="37019" y="3065"/>
                </a:lnTo>
                <a:lnTo>
                  <a:pt x="37019" y="968"/>
                </a:lnTo>
                <a:cubicBezTo>
                  <a:pt x="36939" y="1008"/>
                  <a:pt x="36858" y="1008"/>
                  <a:pt x="36777" y="1008"/>
                </a:cubicBezTo>
                <a:lnTo>
                  <a:pt x="36777" y="3065"/>
                </a:lnTo>
                <a:lnTo>
                  <a:pt x="32180" y="3065"/>
                </a:lnTo>
                <a:lnTo>
                  <a:pt x="32180" y="2258"/>
                </a:lnTo>
                <a:cubicBezTo>
                  <a:pt x="32099" y="2258"/>
                  <a:pt x="32019" y="2299"/>
                  <a:pt x="31938" y="2339"/>
                </a:cubicBezTo>
                <a:lnTo>
                  <a:pt x="31938" y="3065"/>
                </a:lnTo>
                <a:lnTo>
                  <a:pt x="29841" y="3065"/>
                </a:lnTo>
                <a:lnTo>
                  <a:pt x="29236" y="3307"/>
                </a:lnTo>
                <a:lnTo>
                  <a:pt x="31938" y="3307"/>
                </a:lnTo>
                <a:lnTo>
                  <a:pt x="31938" y="7904"/>
                </a:lnTo>
                <a:lnTo>
                  <a:pt x="27381" y="7904"/>
                </a:lnTo>
                <a:lnTo>
                  <a:pt x="27381" y="4113"/>
                </a:lnTo>
                <a:cubicBezTo>
                  <a:pt x="27301" y="4154"/>
                  <a:pt x="27220" y="4194"/>
                  <a:pt x="27139" y="4234"/>
                </a:cubicBezTo>
                <a:lnTo>
                  <a:pt x="27139" y="7904"/>
                </a:lnTo>
                <a:lnTo>
                  <a:pt x="22542" y="7904"/>
                </a:lnTo>
                <a:lnTo>
                  <a:pt x="22542" y="6613"/>
                </a:lnTo>
                <a:cubicBezTo>
                  <a:pt x="22462" y="6694"/>
                  <a:pt x="22381" y="6734"/>
                  <a:pt x="22300" y="6775"/>
                </a:cubicBezTo>
                <a:lnTo>
                  <a:pt x="22300" y="7904"/>
                </a:lnTo>
                <a:lnTo>
                  <a:pt x="20566" y="7904"/>
                </a:lnTo>
                <a:cubicBezTo>
                  <a:pt x="20445" y="7985"/>
                  <a:pt x="20324" y="8065"/>
                  <a:pt x="20203" y="8146"/>
                </a:cubicBezTo>
                <a:lnTo>
                  <a:pt x="22300" y="8146"/>
                </a:lnTo>
                <a:lnTo>
                  <a:pt x="22300" y="12703"/>
                </a:lnTo>
                <a:lnTo>
                  <a:pt x="17743" y="12703"/>
                </a:lnTo>
                <a:lnTo>
                  <a:pt x="17743" y="9961"/>
                </a:lnTo>
                <a:lnTo>
                  <a:pt x="17501" y="10162"/>
                </a:lnTo>
                <a:lnTo>
                  <a:pt x="17501" y="12703"/>
                </a:lnTo>
                <a:lnTo>
                  <a:pt x="14558" y="12703"/>
                </a:lnTo>
                <a:lnTo>
                  <a:pt x="14316" y="12945"/>
                </a:lnTo>
                <a:lnTo>
                  <a:pt x="17501" y="12945"/>
                </a:lnTo>
                <a:lnTo>
                  <a:pt x="17501" y="17542"/>
                </a:lnTo>
                <a:lnTo>
                  <a:pt x="12945" y="17542"/>
                </a:lnTo>
                <a:lnTo>
                  <a:pt x="12945" y="14316"/>
                </a:lnTo>
                <a:lnTo>
                  <a:pt x="12703" y="14598"/>
                </a:lnTo>
                <a:lnTo>
                  <a:pt x="12703" y="17542"/>
                </a:lnTo>
                <a:lnTo>
                  <a:pt x="10122" y="17542"/>
                </a:lnTo>
                <a:lnTo>
                  <a:pt x="9920" y="17784"/>
                </a:lnTo>
                <a:lnTo>
                  <a:pt x="12703" y="17784"/>
                </a:lnTo>
                <a:lnTo>
                  <a:pt x="12703" y="22341"/>
                </a:lnTo>
                <a:lnTo>
                  <a:pt x="8106" y="22341"/>
                </a:lnTo>
                <a:lnTo>
                  <a:pt x="8106" y="20244"/>
                </a:lnTo>
                <a:cubicBezTo>
                  <a:pt x="8025" y="20365"/>
                  <a:pt x="7944" y="20486"/>
                  <a:pt x="7864" y="20607"/>
                </a:cubicBezTo>
                <a:lnTo>
                  <a:pt x="7864" y="22341"/>
                </a:lnTo>
                <a:lnTo>
                  <a:pt x="6775" y="22341"/>
                </a:lnTo>
                <a:cubicBezTo>
                  <a:pt x="6694" y="22421"/>
                  <a:pt x="6654" y="22502"/>
                  <a:pt x="6613" y="22583"/>
                </a:cubicBezTo>
                <a:lnTo>
                  <a:pt x="7864" y="22583"/>
                </a:lnTo>
                <a:lnTo>
                  <a:pt x="7864" y="27139"/>
                </a:lnTo>
                <a:lnTo>
                  <a:pt x="4194" y="27139"/>
                </a:lnTo>
                <a:cubicBezTo>
                  <a:pt x="4154" y="27220"/>
                  <a:pt x="4113" y="27301"/>
                  <a:pt x="4073" y="27381"/>
                </a:cubicBezTo>
                <a:lnTo>
                  <a:pt x="7864" y="27381"/>
                </a:lnTo>
                <a:lnTo>
                  <a:pt x="7864" y="31978"/>
                </a:lnTo>
                <a:lnTo>
                  <a:pt x="3307" y="31978"/>
                </a:lnTo>
                <a:lnTo>
                  <a:pt x="3307" y="29236"/>
                </a:lnTo>
                <a:lnTo>
                  <a:pt x="3065" y="29841"/>
                </a:lnTo>
                <a:lnTo>
                  <a:pt x="3065" y="31978"/>
                </a:lnTo>
                <a:lnTo>
                  <a:pt x="2299" y="31978"/>
                </a:lnTo>
                <a:cubicBezTo>
                  <a:pt x="2299" y="32059"/>
                  <a:pt x="2258" y="32140"/>
                  <a:pt x="2218" y="32220"/>
                </a:cubicBezTo>
                <a:lnTo>
                  <a:pt x="3065" y="32220"/>
                </a:lnTo>
                <a:lnTo>
                  <a:pt x="3065" y="36777"/>
                </a:lnTo>
                <a:lnTo>
                  <a:pt x="1008" y="36777"/>
                </a:lnTo>
                <a:cubicBezTo>
                  <a:pt x="1008" y="36858"/>
                  <a:pt x="968" y="36939"/>
                  <a:pt x="968" y="37019"/>
                </a:cubicBezTo>
                <a:lnTo>
                  <a:pt x="3065" y="37019"/>
                </a:lnTo>
                <a:lnTo>
                  <a:pt x="3065" y="41576"/>
                </a:lnTo>
                <a:lnTo>
                  <a:pt x="242" y="41576"/>
                </a:lnTo>
                <a:cubicBezTo>
                  <a:pt x="242" y="41657"/>
                  <a:pt x="242" y="41737"/>
                  <a:pt x="242" y="41818"/>
                </a:cubicBezTo>
                <a:lnTo>
                  <a:pt x="3065" y="41818"/>
                </a:lnTo>
                <a:lnTo>
                  <a:pt x="3065" y="46415"/>
                </a:lnTo>
                <a:lnTo>
                  <a:pt x="0" y="46415"/>
                </a:lnTo>
                <a:lnTo>
                  <a:pt x="0" y="46536"/>
                </a:lnTo>
                <a:lnTo>
                  <a:pt x="0" y="46657"/>
                </a:lnTo>
                <a:lnTo>
                  <a:pt x="3065" y="46657"/>
                </a:lnTo>
                <a:lnTo>
                  <a:pt x="3065" y="51214"/>
                </a:lnTo>
                <a:lnTo>
                  <a:pt x="242" y="51214"/>
                </a:lnTo>
                <a:cubicBezTo>
                  <a:pt x="242" y="51295"/>
                  <a:pt x="242" y="51375"/>
                  <a:pt x="242" y="51456"/>
                </a:cubicBezTo>
                <a:lnTo>
                  <a:pt x="3065" y="51456"/>
                </a:lnTo>
                <a:lnTo>
                  <a:pt x="3065" y="56053"/>
                </a:lnTo>
                <a:lnTo>
                  <a:pt x="968" y="56053"/>
                </a:lnTo>
                <a:cubicBezTo>
                  <a:pt x="968" y="56134"/>
                  <a:pt x="1008" y="56174"/>
                  <a:pt x="1008" y="56295"/>
                </a:cubicBezTo>
                <a:lnTo>
                  <a:pt x="3065" y="56295"/>
                </a:lnTo>
                <a:lnTo>
                  <a:pt x="3065" y="60852"/>
                </a:lnTo>
                <a:lnTo>
                  <a:pt x="2218" y="60852"/>
                </a:lnTo>
                <a:cubicBezTo>
                  <a:pt x="2258" y="60933"/>
                  <a:pt x="2299" y="61013"/>
                  <a:pt x="2299" y="61094"/>
                </a:cubicBezTo>
                <a:lnTo>
                  <a:pt x="3065" y="61094"/>
                </a:lnTo>
                <a:lnTo>
                  <a:pt x="3065" y="63191"/>
                </a:lnTo>
                <a:lnTo>
                  <a:pt x="3307" y="63836"/>
                </a:lnTo>
                <a:lnTo>
                  <a:pt x="3307" y="61094"/>
                </a:lnTo>
                <a:lnTo>
                  <a:pt x="7864" y="61094"/>
                </a:lnTo>
                <a:lnTo>
                  <a:pt x="7864" y="65651"/>
                </a:lnTo>
                <a:lnTo>
                  <a:pt x="4073" y="65651"/>
                </a:lnTo>
                <a:cubicBezTo>
                  <a:pt x="4113" y="65731"/>
                  <a:pt x="4154" y="65812"/>
                  <a:pt x="4194" y="65893"/>
                </a:cubicBezTo>
                <a:lnTo>
                  <a:pt x="7864" y="65893"/>
                </a:lnTo>
                <a:lnTo>
                  <a:pt x="7864" y="70490"/>
                </a:lnTo>
                <a:lnTo>
                  <a:pt x="6613" y="70490"/>
                </a:lnTo>
                <a:cubicBezTo>
                  <a:pt x="6654" y="70570"/>
                  <a:pt x="6694" y="70651"/>
                  <a:pt x="6775" y="70732"/>
                </a:cubicBezTo>
                <a:lnTo>
                  <a:pt x="7864" y="70732"/>
                </a:lnTo>
                <a:lnTo>
                  <a:pt x="7864" y="72466"/>
                </a:lnTo>
                <a:cubicBezTo>
                  <a:pt x="7944" y="72587"/>
                  <a:pt x="8025" y="72708"/>
                  <a:pt x="8106" y="72829"/>
                </a:cubicBezTo>
                <a:lnTo>
                  <a:pt x="8106" y="70732"/>
                </a:lnTo>
                <a:lnTo>
                  <a:pt x="12703" y="70732"/>
                </a:lnTo>
                <a:lnTo>
                  <a:pt x="12703" y="75289"/>
                </a:lnTo>
                <a:lnTo>
                  <a:pt x="9920" y="75289"/>
                </a:lnTo>
                <a:lnTo>
                  <a:pt x="10122" y="75531"/>
                </a:lnTo>
                <a:lnTo>
                  <a:pt x="12703" y="75531"/>
                </a:lnTo>
                <a:lnTo>
                  <a:pt x="12703" y="78474"/>
                </a:lnTo>
                <a:lnTo>
                  <a:pt x="12945" y="78716"/>
                </a:lnTo>
                <a:lnTo>
                  <a:pt x="12945" y="75531"/>
                </a:lnTo>
                <a:lnTo>
                  <a:pt x="17501" y="75531"/>
                </a:lnTo>
                <a:lnTo>
                  <a:pt x="17501" y="80087"/>
                </a:lnTo>
                <a:lnTo>
                  <a:pt x="14316" y="80087"/>
                </a:lnTo>
                <a:lnTo>
                  <a:pt x="14558" y="80329"/>
                </a:lnTo>
                <a:lnTo>
                  <a:pt x="17501" y="80329"/>
                </a:lnTo>
                <a:lnTo>
                  <a:pt x="17501" y="82910"/>
                </a:lnTo>
                <a:lnTo>
                  <a:pt x="17743" y="83072"/>
                </a:lnTo>
                <a:lnTo>
                  <a:pt x="17743" y="80329"/>
                </a:lnTo>
                <a:lnTo>
                  <a:pt x="22300" y="80329"/>
                </a:lnTo>
                <a:lnTo>
                  <a:pt x="22300" y="84927"/>
                </a:lnTo>
                <a:lnTo>
                  <a:pt x="20203" y="84927"/>
                </a:lnTo>
                <a:cubicBezTo>
                  <a:pt x="20324" y="85007"/>
                  <a:pt x="20445" y="85088"/>
                  <a:pt x="20566" y="85168"/>
                </a:cubicBezTo>
                <a:lnTo>
                  <a:pt x="22300" y="85168"/>
                </a:lnTo>
                <a:lnTo>
                  <a:pt x="22300" y="86257"/>
                </a:lnTo>
                <a:cubicBezTo>
                  <a:pt x="22381" y="86338"/>
                  <a:pt x="22462" y="86378"/>
                  <a:pt x="22542" y="86419"/>
                </a:cubicBezTo>
                <a:lnTo>
                  <a:pt x="22542" y="85168"/>
                </a:lnTo>
                <a:lnTo>
                  <a:pt x="27139" y="85168"/>
                </a:lnTo>
                <a:lnTo>
                  <a:pt x="27139" y="88838"/>
                </a:lnTo>
                <a:cubicBezTo>
                  <a:pt x="27220" y="88878"/>
                  <a:pt x="27301" y="88919"/>
                  <a:pt x="27381" y="88959"/>
                </a:cubicBezTo>
                <a:lnTo>
                  <a:pt x="27381" y="85168"/>
                </a:lnTo>
                <a:lnTo>
                  <a:pt x="31938" y="85168"/>
                </a:lnTo>
                <a:lnTo>
                  <a:pt x="31938" y="89725"/>
                </a:lnTo>
                <a:lnTo>
                  <a:pt x="29236" y="89725"/>
                </a:lnTo>
                <a:lnTo>
                  <a:pt x="29841" y="89967"/>
                </a:lnTo>
                <a:lnTo>
                  <a:pt x="31938" y="89967"/>
                </a:lnTo>
                <a:lnTo>
                  <a:pt x="31938" y="90733"/>
                </a:lnTo>
                <a:cubicBezTo>
                  <a:pt x="32019" y="90733"/>
                  <a:pt x="32099" y="90774"/>
                  <a:pt x="32180" y="90814"/>
                </a:cubicBezTo>
                <a:lnTo>
                  <a:pt x="32180" y="89967"/>
                </a:lnTo>
                <a:lnTo>
                  <a:pt x="36777" y="89967"/>
                </a:lnTo>
                <a:lnTo>
                  <a:pt x="36777" y="92024"/>
                </a:lnTo>
                <a:cubicBezTo>
                  <a:pt x="36858" y="92024"/>
                  <a:pt x="36939" y="92064"/>
                  <a:pt x="37019" y="92064"/>
                </a:cubicBezTo>
                <a:lnTo>
                  <a:pt x="37019" y="89967"/>
                </a:lnTo>
                <a:lnTo>
                  <a:pt x="41576" y="89967"/>
                </a:lnTo>
                <a:lnTo>
                  <a:pt x="41576" y="92790"/>
                </a:lnTo>
                <a:cubicBezTo>
                  <a:pt x="41657" y="92790"/>
                  <a:pt x="41737" y="92790"/>
                  <a:pt x="41818" y="92790"/>
                </a:cubicBezTo>
                <a:lnTo>
                  <a:pt x="41818" y="89967"/>
                </a:lnTo>
                <a:lnTo>
                  <a:pt x="46375" y="89967"/>
                </a:lnTo>
                <a:lnTo>
                  <a:pt x="46375" y="93032"/>
                </a:lnTo>
                <a:lnTo>
                  <a:pt x="46496" y="93032"/>
                </a:lnTo>
                <a:lnTo>
                  <a:pt x="46617" y="93032"/>
                </a:lnTo>
                <a:lnTo>
                  <a:pt x="46617" y="89967"/>
                </a:lnTo>
                <a:lnTo>
                  <a:pt x="51214" y="89967"/>
                </a:lnTo>
                <a:lnTo>
                  <a:pt x="51214" y="92790"/>
                </a:lnTo>
                <a:cubicBezTo>
                  <a:pt x="51295" y="92790"/>
                  <a:pt x="51375" y="92790"/>
                  <a:pt x="51456" y="92790"/>
                </a:cubicBezTo>
                <a:lnTo>
                  <a:pt x="51456" y="89967"/>
                </a:lnTo>
                <a:lnTo>
                  <a:pt x="56013" y="89967"/>
                </a:lnTo>
                <a:lnTo>
                  <a:pt x="56013" y="92064"/>
                </a:lnTo>
                <a:cubicBezTo>
                  <a:pt x="56093" y="92064"/>
                  <a:pt x="56174" y="92024"/>
                  <a:pt x="56255" y="92024"/>
                </a:cubicBezTo>
                <a:lnTo>
                  <a:pt x="56255" y="89967"/>
                </a:lnTo>
                <a:lnTo>
                  <a:pt x="60812" y="89967"/>
                </a:lnTo>
                <a:lnTo>
                  <a:pt x="60812" y="90814"/>
                </a:lnTo>
                <a:cubicBezTo>
                  <a:pt x="60892" y="90774"/>
                  <a:pt x="60973" y="90733"/>
                  <a:pt x="61054" y="90733"/>
                </a:cubicBezTo>
                <a:lnTo>
                  <a:pt x="61054" y="89967"/>
                </a:lnTo>
                <a:lnTo>
                  <a:pt x="63191" y="89967"/>
                </a:lnTo>
                <a:lnTo>
                  <a:pt x="63796" y="89725"/>
                </a:lnTo>
                <a:lnTo>
                  <a:pt x="61054" y="89725"/>
                </a:lnTo>
                <a:lnTo>
                  <a:pt x="61054" y="85168"/>
                </a:lnTo>
                <a:lnTo>
                  <a:pt x="65651" y="85168"/>
                </a:lnTo>
                <a:lnTo>
                  <a:pt x="65651" y="88959"/>
                </a:lnTo>
                <a:cubicBezTo>
                  <a:pt x="65731" y="88919"/>
                  <a:pt x="65812" y="88878"/>
                  <a:pt x="65893" y="88838"/>
                </a:cubicBezTo>
                <a:lnTo>
                  <a:pt x="65893" y="85168"/>
                </a:lnTo>
                <a:lnTo>
                  <a:pt x="70450" y="85168"/>
                </a:lnTo>
                <a:lnTo>
                  <a:pt x="70450" y="86419"/>
                </a:lnTo>
                <a:cubicBezTo>
                  <a:pt x="70530" y="86378"/>
                  <a:pt x="70611" y="86338"/>
                  <a:pt x="70691" y="86257"/>
                </a:cubicBezTo>
                <a:lnTo>
                  <a:pt x="70691" y="85168"/>
                </a:lnTo>
                <a:lnTo>
                  <a:pt x="72425" y="85168"/>
                </a:lnTo>
                <a:cubicBezTo>
                  <a:pt x="72546" y="85088"/>
                  <a:pt x="72667" y="85007"/>
                  <a:pt x="72788" y="84927"/>
                </a:cubicBezTo>
                <a:lnTo>
                  <a:pt x="70691" y="84927"/>
                </a:lnTo>
                <a:lnTo>
                  <a:pt x="70691" y="80329"/>
                </a:lnTo>
                <a:lnTo>
                  <a:pt x="75248" y="80329"/>
                </a:lnTo>
                <a:lnTo>
                  <a:pt x="75248" y="83072"/>
                </a:lnTo>
                <a:lnTo>
                  <a:pt x="75490" y="82910"/>
                </a:lnTo>
                <a:lnTo>
                  <a:pt x="75490" y="80329"/>
                </a:lnTo>
                <a:lnTo>
                  <a:pt x="78434" y="80329"/>
                </a:lnTo>
                <a:lnTo>
                  <a:pt x="78716" y="80087"/>
                </a:lnTo>
                <a:lnTo>
                  <a:pt x="75490" y="80087"/>
                </a:lnTo>
                <a:lnTo>
                  <a:pt x="75490" y="75531"/>
                </a:lnTo>
                <a:lnTo>
                  <a:pt x="80087" y="75531"/>
                </a:lnTo>
                <a:lnTo>
                  <a:pt x="80087" y="78716"/>
                </a:lnTo>
                <a:lnTo>
                  <a:pt x="80329" y="78474"/>
                </a:lnTo>
                <a:lnTo>
                  <a:pt x="80329" y="75531"/>
                </a:lnTo>
                <a:lnTo>
                  <a:pt x="82870" y="75531"/>
                </a:lnTo>
                <a:lnTo>
                  <a:pt x="83072" y="75289"/>
                </a:lnTo>
                <a:lnTo>
                  <a:pt x="80329" y="75289"/>
                </a:lnTo>
                <a:lnTo>
                  <a:pt x="80329" y="70732"/>
                </a:lnTo>
                <a:lnTo>
                  <a:pt x="84886" y="70732"/>
                </a:lnTo>
                <a:lnTo>
                  <a:pt x="84886" y="72829"/>
                </a:lnTo>
                <a:cubicBezTo>
                  <a:pt x="84967" y="72708"/>
                  <a:pt x="85048" y="72587"/>
                  <a:pt x="85128" y="72466"/>
                </a:cubicBezTo>
                <a:lnTo>
                  <a:pt x="85128" y="70732"/>
                </a:lnTo>
                <a:lnTo>
                  <a:pt x="86257" y="70732"/>
                </a:lnTo>
                <a:cubicBezTo>
                  <a:pt x="86298" y="70651"/>
                  <a:pt x="86338" y="70570"/>
                  <a:pt x="86378" y="70490"/>
                </a:cubicBezTo>
                <a:lnTo>
                  <a:pt x="85128" y="70490"/>
                </a:lnTo>
                <a:lnTo>
                  <a:pt x="85128" y="65893"/>
                </a:lnTo>
                <a:lnTo>
                  <a:pt x="88798" y="65893"/>
                </a:lnTo>
                <a:cubicBezTo>
                  <a:pt x="88838" y="65812"/>
                  <a:pt x="88879" y="65731"/>
                  <a:pt x="88919" y="65651"/>
                </a:cubicBezTo>
                <a:lnTo>
                  <a:pt x="85128" y="65651"/>
                </a:lnTo>
                <a:lnTo>
                  <a:pt x="85128" y="61094"/>
                </a:lnTo>
                <a:lnTo>
                  <a:pt x="89685" y="61094"/>
                </a:lnTo>
                <a:close/>
                <a:moveTo>
                  <a:pt x="85128" y="32180"/>
                </a:moveTo>
                <a:lnTo>
                  <a:pt x="89685" y="32180"/>
                </a:lnTo>
                <a:lnTo>
                  <a:pt x="89685" y="36777"/>
                </a:lnTo>
                <a:lnTo>
                  <a:pt x="85128" y="36777"/>
                </a:lnTo>
                <a:close/>
                <a:moveTo>
                  <a:pt x="85128" y="37019"/>
                </a:moveTo>
                <a:lnTo>
                  <a:pt x="89685" y="37019"/>
                </a:lnTo>
                <a:lnTo>
                  <a:pt x="89685" y="41576"/>
                </a:lnTo>
                <a:lnTo>
                  <a:pt x="85128" y="41576"/>
                </a:lnTo>
                <a:close/>
                <a:moveTo>
                  <a:pt x="85128" y="41818"/>
                </a:moveTo>
                <a:lnTo>
                  <a:pt x="89685" y="41818"/>
                </a:lnTo>
                <a:lnTo>
                  <a:pt x="89685" y="46375"/>
                </a:lnTo>
                <a:lnTo>
                  <a:pt x="85128" y="46375"/>
                </a:lnTo>
                <a:close/>
                <a:moveTo>
                  <a:pt x="85128" y="46617"/>
                </a:moveTo>
                <a:lnTo>
                  <a:pt x="89685" y="46617"/>
                </a:lnTo>
                <a:lnTo>
                  <a:pt x="89685" y="51214"/>
                </a:lnTo>
                <a:lnTo>
                  <a:pt x="85128" y="51214"/>
                </a:lnTo>
                <a:close/>
                <a:moveTo>
                  <a:pt x="85128" y="51456"/>
                </a:moveTo>
                <a:lnTo>
                  <a:pt x="89685" y="51456"/>
                </a:lnTo>
                <a:lnTo>
                  <a:pt x="89685" y="56013"/>
                </a:lnTo>
                <a:lnTo>
                  <a:pt x="85128" y="56013"/>
                </a:lnTo>
                <a:close/>
                <a:moveTo>
                  <a:pt x="85128" y="56255"/>
                </a:moveTo>
                <a:lnTo>
                  <a:pt x="89685" y="56255"/>
                </a:lnTo>
                <a:lnTo>
                  <a:pt x="89685" y="60812"/>
                </a:lnTo>
                <a:lnTo>
                  <a:pt x="85128" y="60812"/>
                </a:lnTo>
                <a:close/>
                <a:moveTo>
                  <a:pt x="7904" y="60812"/>
                </a:moveTo>
                <a:lnTo>
                  <a:pt x="3347" y="60812"/>
                </a:lnTo>
                <a:lnTo>
                  <a:pt x="3347" y="56255"/>
                </a:lnTo>
                <a:lnTo>
                  <a:pt x="7904" y="56255"/>
                </a:lnTo>
                <a:close/>
                <a:moveTo>
                  <a:pt x="7904" y="56013"/>
                </a:moveTo>
                <a:lnTo>
                  <a:pt x="3347" y="56013"/>
                </a:lnTo>
                <a:lnTo>
                  <a:pt x="3347" y="51456"/>
                </a:lnTo>
                <a:lnTo>
                  <a:pt x="7904" y="51456"/>
                </a:lnTo>
                <a:close/>
                <a:moveTo>
                  <a:pt x="7904" y="51214"/>
                </a:moveTo>
                <a:lnTo>
                  <a:pt x="3347" y="51214"/>
                </a:lnTo>
                <a:lnTo>
                  <a:pt x="3347" y="46617"/>
                </a:lnTo>
                <a:lnTo>
                  <a:pt x="7904" y="46617"/>
                </a:lnTo>
                <a:close/>
                <a:moveTo>
                  <a:pt x="7904" y="46375"/>
                </a:moveTo>
                <a:lnTo>
                  <a:pt x="3347" y="46375"/>
                </a:lnTo>
                <a:lnTo>
                  <a:pt x="3347" y="41818"/>
                </a:lnTo>
                <a:lnTo>
                  <a:pt x="7904" y="41818"/>
                </a:lnTo>
                <a:close/>
                <a:moveTo>
                  <a:pt x="7904" y="41576"/>
                </a:moveTo>
                <a:lnTo>
                  <a:pt x="3347" y="41576"/>
                </a:lnTo>
                <a:lnTo>
                  <a:pt x="3347" y="37019"/>
                </a:lnTo>
                <a:lnTo>
                  <a:pt x="7904" y="37019"/>
                </a:lnTo>
                <a:close/>
                <a:moveTo>
                  <a:pt x="7904" y="36777"/>
                </a:moveTo>
                <a:lnTo>
                  <a:pt x="3347" y="36777"/>
                </a:lnTo>
                <a:lnTo>
                  <a:pt x="3347" y="32180"/>
                </a:lnTo>
                <a:lnTo>
                  <a:pt x="7904" y="32180"/>
                </a:lnTo>
                <a:close/>
                <a:moveTo>
                  <a:pt x="12703" y="70449"/>
                </a:moveTo>
                <a:lnTo>
                  <a:pt x="8146" y="70449"/>
                </a:lnTo>
                <a:lnTo>
                  <a:pt x="8146" y="65893"/>
                </a:lnTo>
                <a:lnTo>
                  <a:pt x="12703" y="65893"/>
                </a:lnTo>
                <a:close/>
                <a:moveTo>
                  <a:pt x="12703" y="65610"/>
                </a:moveTo>
                <a:lnTo>
                  <a:pt x="8146" y="65610"/>
                </a:lnTo>
                <a:lnTo>
                  <a:pt x="8146" y="61054"/>
                </a:lnTo>
                <a:lnTo>
                  <a:pt x="12703" y="61054"/>
                </a:lnTo>
                <a:close/>
                <a:moveTo>
                  <a:pt x="12703" y="60812"/>
                </a:moveTo>
                <a:lnTo>
                  <a:pt x="8146" y="60812"/>
                </a:lnTo>
                <a:lnTo>
                  <a:pt x="8146" y="56255"/>
                </a:lnTo>
                <a:lnTo>
                  <a:pt x="12703" y="56255"/>
                </a:lnTo>
                <a:close/>
                <a:moveTo>
                  <a:pt x="12703" y="56013"/>
                </a:moveTo>
                <a:lnTo>
                  <a:pt x="8146" y="56013"/>
                </a:lnTo>
                <a:lnTo>
                  <a:pt x="8146" y="51456"/>
                </a:lnTo>
                <a:lnTo>
                  <a:pt x="12703" y="51456"/>
                </a:lnTo>
                <a:close/>
                <a:moveTo>
                  <a:pt x="12703" y="51174"/>
                </a:moveTo>
                <a:lnTo>
                  <a:pt x="8146" y="51174"/>
                </a:lnTo>
                <a:lnTo>
                  <a:pt x="8146" y="46617"/>
                </a:lnTo>
                <a:lnTo>
                  <a:pt x="12703" y="46617"/>
                </a:lnTo>
                <a:close/>
                <a:moveTo>
                  <a:pt x="12703" y="46375"/>
                </a:moveTo>
                <a:lnTo>
                  <a:pt x="8146" y="46375"/>
                </a:lnTo>
                <a:lnTo>
                  <a:pt x="8146" y="41818"/>
                </a:lnTo>
                <a:lnTo>
                  <a:pt x="12703" y="41818"/>
                </a:lnTo>
                <a:close/>
                <a:moveTo>
                  <a:pt x="12703" y="41576"/>
                </a:moveTo>
                <a:lnTo>
                  <a:pt x="8146" y="41576"/>
                </a:lnTo>
                <a:lnTo>
                  <a:pt x="8146" y="36979"/>
                </a:lnTo>
                <a:lnTo>
                  <a:pt x="12703" y="36979"/>
                </a:lnTo>
                <a:close/>
                <a:moveTo>
                  <a:pt x="12703" y="36737"/>
                </a:moveTo>
                <a:lnTo>
                  <a:pt x="8146" y="36737"/>
                </a:lnTo>
                <a:lnTo>
                  <a:pt x="8146" y="32180"/>
                </a:lnTo>
                <a:lnTo>
                  <a:pt x="12703" y="32180"/>
                </a:lnTo>
                <a:close/>
                <a:moveTo>
                  <a:pt x="12703" y="31938"/>
                </a:moveTo>
                <a:lnTo>
                  <a:pt x="8146" y="31938"/>
                </a:lnTo>
                <a:lnTo>
                  <a:pt x="8146" y="27381"/>
                </a:lnTo>
                <a:lnTo>
                  <a:pt x="12703" y="27381"/>
                </a:lnTo>
                <a:close/>
                <a:moveTo>
                  <a:pt x="12703" y="27139"/>
                </a:moveTo>
                <a:lnTo>
                  <a:pt x="8146" y="27139"/>
                </a:lnTo>
                <a:lnTo>
                  <a:pt x="8146" y="22542"/>
                </a:lnTo>
                <a:lnTo>
                  <a:pt x="12703" y="22542"/>
                </a:lnTo>
                <a:close/>
                <a:moveTo>
                  <a:pt x="17542" y="75248"/>
                </a:moveTo>
                <a:lnTo>
                  <a:pt x="12945" y="75248"/>
                </a:lnTo>
                <a:lnTo>
                  <a:pt x="12945" y="70651"/>
                </a:lnTo>
                <a:lnTo>
                  <a:pt x="17542" y="70651"/>
                </a:lnTo>
                <a:close/>
                <a:moveTo>
                  <a:pt x="17542" y="70449"/>
                </a:moveTo>
                <a:lnTo>
                  <a:pt x="12945" y="70449"/>
                </a:lnTo>
                <a:lnTo>
                  <a:pt x="12945" y="65852"/>
                </a:lnTo>
                <a:lnTo>
                  <a:pt x="17542" y="65852"/>
                </a:lnTo>
                <a:close/>
                <a:moveTo>
                  <a:pt x="17542" y="65610"/>
                </a:moveTo>
                <a:lnTo>
                  <a:pt x="12945" y="65610"/>
                </a:lnTo>
                <a:lnTo>
                  <a:pt x="12945" y="61054"/>
                </a:lnTo>
                <a:lnTo>
                  <a:pt x="17542" y="61054"/>
                </a:lnTo>
                <a:close/>
                <a:moveTo>
                  <a:pt x="17542" y="60812"/>
                </a:moveTo>
                <a:lnTo>
                  <a:pt x="12945" y="60812"/>
                </a:lnTo>
                <a:lnTo>
                  <a:pt x="12945" y="56214"/>
                </a:lnTo>
                <a:lnTo>
                  <a:pt x="17542" y="56214"/>
                </a:lnTo>
                <a:close/>
                <a:moveTo>
                  <a:pt x="17542" y="55972"/>
                </a:moveTo>
                <a:lnTo>
                  <a:pt x="12945" y="55972"/>
                </a:lnTo>
                <a:lnTo>
                  <a:pt x="12945" y="51416"/>
                </a:lnTo>
                <a:lnTo>
                  <a:pt x="17542" y="51416"/>
                </a:lnTo>
                <a:close/>
                <a:moveTo>
                  <a:pt x="17542" y="51174"/>
                </a:moveTo>
                <a:lnTo>
                  <a:pt x="12945" y="51174"/>
                </a:lnTo>
                <a:lnTo>
                  <a:pt x="12945" y="46617"/>
                </a:lnTo>
                <a:lnTo>
                  <a:pt x="17542" y="46617"/>
                </a:lnTo>
                <a:close/>
                <a:moveTo>
                  <a:pt x="17542" y="46375"/>
                </a:moveTo>
                <a:lnTo>
                  <a:pt x="12945" y="46375"/>
                </a:lnTo>
                <a:lnTo>
                  <a:pt x="12945" y="41778"/>
                </a:lnTo>
                <a:lnTo>
                  <a:pt x="17542" y="41778"/>
                </a:lnTo>
                <a:close/>
                <a:moveTo>
                  <a:pt x="17542" y="41536"/>
                </a:moveTo>
                <a:lnTo>
                  <a:pt x="12945" y="41536"/>
                </a:lnTo>
                <a:lnTo>
                  <a:pt x="12945" y="36979"/>
                </a:lnTo>
                <a:lnTo>
                  <a:pt x="17542" y="36979"/>
                </a:lnTo>
                <a:close/>
                <a:moveTo>
                  <a:pt x="17542" y="36737"/>
                </a:moveTo>
                <a:lnTo>
                  <a:pt x="12945" y="36737"/>
                </a:lnTo>
                <a:lnTo>
                  <a:pt x="12945" y="32180"/>
                </a:lnTo>
                <a:lnTo>
                  <a:pt x="17542" y="32180"/>
                </a:lnTo>
                <a:close/>
                <a:moveTo>
                  <a:pt x="17542" y="31938"/>
                </a:moveTo>
                <a:lnTo>
                  <a:pt x="12945" y="31938"/>
                </a:lnTo>
                <a:lnTo>
                  <a:pt x="12945" y="27341"/>
                </a:lnTo>
                <a:lnTo>
                  <a:pt x="17542" y="27341"/>
                </a:lnTo>
                <a:close/>
                <a:moveTo>
                  <a:pt x="17542" y="27099"/>
                </a:moveTo>
                <a:lnTo>
                  <a:pt x="12945" y="27099"/>
                </a:lnTo>
                <a:lnTo>
                  <a:pt x="12945" y="22542"/>
                </a:lnTo>
                <a:lnTo>
                  <a:pt x="17542" y="22542"/>
                </a:lnTo>
                <a:close/>
                <a:moveTo>
                  <a:pt x="17542" y="22300"/>
                </a:moveTo>
                <a:lnTo>
                  <a:pt x="12945" y="22300"/>
                </a:lnTo>
                <a:lnTo>
                  <a:pt x="12945" y="17743"/>
                </a:lnTo>
                <a:lnTo>
                  <a:pt x="17542" y="17743"/>
                </a:lnTo>
                <a:close/>
                <a:moveTo>
                  <a:pt x="22341" y="80047"/>
                </a:moveTo>
                <a:lnTo>
                  <a:pt x="17784" y="80047"/>
                </a:lnTo>
                <a:lnTo>
                  <a:pt x="17784" y="75450"/>
                </a:lnTo>
                <a:lnTo>
                  <a:pt x="22341" y="75450"/>
                </a:lnTo>
                <a:close/>
                <a:moveTo>
                  <a:pt x="22341" y="75208"/>
                </a:moveTo>
                <a:lnTo>
                  <a:pt x="17784" y="75208"/>
                </a:lnTo>
                <a:lnTo>
                  <a:pt x="17784" y="70651"/>
                </a:lnTo>
                <a:lnTo>
                  <a:pt x="22341" y="70651"/>
                </a:lnTo>
                <a:close/>
                <a:moveTo>
                  <a:pt x="22341" y="70409"/>
                </a:moveTo>
                <a:lnTo>
                  <a:pt x="17784" y="70409"/>
                </a:lnTo>
                <a:lnTo>
                  <a:pt x="17784" y="65852"/>
                </a:lnTo>
                <a:lnTo>
                  <a:pt x="22341" y="65852"/>
                </a:lnTo>
                <a:close/>
                <a:moveTo>
                  <a:pt x="22341" y="65610"/>
                </a:moveTo>
                <a:lnTo>
                  <a:pt x="17784" y="65610"/>
                </a:lnTo>
                <a:lnTo>
                  <a:pt x="17784" y="61013"/>
                </a:lnTo>
                <a:lnTo>
                  <a:pt x="22341" y="61013"/>
                </a:lnTo>
                <a:close/>
                <a:moveTo>
                  <a:pt x="22341" y="60771"/>
                </a:moveTo>
                <a:lnTo>
                  <a:pt x="17784" y="60771"/>
                </a:lnTo>
                <a:lnTo>
                  <a:pt x="17784" y="56214"/>
                </a:lnTo>
                <a:lnTo>
                  <a:pt x="22341" y="56214"/>
                </a:lnTo>
                <a:close/>
                <a:moveTo>
                  <a:pt x="22341" y="55972"/>
                </a:moveTo>
                <a:lnTo>
                  <a:pt x="17784" y="55972"/>
                </a:lnTo>
                <a:lnTo>
                  <a:pt x="17784" y="51416"/>
                </a:lnTo>
                <a:lnTo>
                  <a:pt x="22341" y="51416"/>
                </a:lnTo>
                <a:close/>
                <a:moveTo>
                  <a:pt x="22341" y="51174"/>
                </a:moveTo>
                <a:lnTo>
                  <a:pt x="17784" y="51174"/>
                </a:lnTo>
                <a:lnTo>
                  <a:pt x="17784" y="46577"/>
                </a:lnTo>
                <a:lnTo>
                  <a:pt x="22341" y="46577"/>
                </a:lnTo>
                <a:close/>
                <a:moveTo>
                  <a:pt x="22341" y="46335"/>
                </a:moveTo>
                <a:lnTo>
                  <a:pt x="17784" y="46335"/>
                </a:lnTo>
                <a:lnTo>
                  <a:pt x="17784" y="41778"/>
                </a:lnTo>
                <a:lnTo>
                  <a:pt x="22341" y="41778"/>
                </a:lnTo>
                <a:close/>
                <a:moveTo>
                  <a:pt x="22341" y="41536"/>
                </a:moveTo>
                <a:lnTo>
                  <a:pt x="17784" y="41536"/>
                </a:lnTo>
                <a:lnTo>
                  <a:pt x="17784" y="36939"/>
                </a:lnTo>
                <a:lnTo>
                  <a:pt x="22341" y="36939"/>
                </a:lnTo>
                <a:close/>
                <a:moveTo>
                  <a:pt x="22341" y="36737"/>
                </a:moveTo>
                <a:lnTo>
                  <a:pt x="17784" y="36737"/>
                </a:lnTo>
                <a:lnTo>
                  <a:pt x="17784" y="32140"/>
                </a:lnTo>
                <a:lnTo>
                  <a:pt x="22341" y="32140"/>
                </a:lnTo>
                <a:close/>
                <a:moveTo>
                  <a:pt x="22341" y="31898"/>
                </a:moveTo>
                <a:lnTo>
                  <a:pt x="17784" y="31898"/>
                </a:lnTo>
                <a:lnTo>
                  <a:pt x="17784" y="27341"/>
                </a:lnTo>
                <a:lnTo>
                  <a:pt x="22341" y="27341"/>
                </a:lnTo>
                <a:close/>
                <a:moveTo>
                  <a:pt x="22341" y="27099"/>
                </a:moveTo>
                <a:lnTo>
                  <a:pt x="17784" y="27099"/>
                </a:lnTo>
                <a:lnTo>
                  <a:pt x="17784" y="22502"/>
                </a:lnTo>
                <a:lnTo>
                  <a:pt x="22341" y="22502"/>
                </a:lnTo>
                <a:close/>
                <a:moveTo>
                  <a:pt x="22341" y="22260"/>
                </a:moveTo>
                <a:lnTo>
                  <a:pt x="17784" y="22260"/>
                </a:lnTo>
                <a:lnTo>
                  <a:pt x="17784" y="17703"/>
                </a:lnTo>
                <a:lnTo>
                  <a:pt x="22341" y="17703"/>
                </a:lnTo>
                <a:close/>
                <a:moveTo>
                  <a:pt x="22341" y="17461"/>
                </a:moveTo>
                <a:lnTo>
                  <a:pt x="17784" y="17461"/>
                </a:lnTo>
                <a:lnTo>
                  <a:pt x="17784" y="12904"/>
                </a:lnTo>
                <a:lnTo>
                  <a:pt x="22341" y="12904"/>
                </a:lnTo>
                <a:close/>
                <a:moveTo>
                  <a:pt x="27139" y="84846"/>
                </a:moveTo>
                <a:lnTo>
                  <a:pt x="22583" y="84846"/>
                </a:lnTo>
                <a:lnTo>
                  <a:pt x="22583" y="80249"/>
                </a:lnTo>
                <a:lnTo>
                  <a:pt x="27139" y="80249"/>
                </a:lnTo>
                <a:close/>
                <a:moveTo>
                  <a:pt x="27139" y="80007"/>
                </a:moveTo>
                <a:lnTo>
                  <a:pt x="22583" y="80007"/>
                </a:lnTo>
                <a:lnTo>
                  <a:pt x="22583" y="75450"/>
                </a:lnTo>
                <a:lnTo>
                  <a:pt x="27139" y="75450"/>
                </a:lnTo>
                <a:close/>
                <a:moveTo>
                  <a:pt x="27139" y="75208"/>
                </a:moveTo>
                <a:lnTo>
                  <a:pt x="22583" y="75208"/>
                </a:lnTo>
                <a:lnTo>
                  <a:pt x="22583" y="70611"/>
                </a:lnTo>
                <a:lnTo>
                  <a:pt x="27139" y="70611"/>
                </a:lnTo>
                <a:close/>
                <a:moveTo>
                  <a:pt x="27139" y="70369"/>
                </a:moveTo>
                <a:lnTo>
                  <a:pt x="22583" y="70369"/>
                </a:lnTo>
                <a:lnTo>
                  <a:pt x="22583" y="65812"/>
                </a:lnTo>
                <a:lnTo>
                  <a:pt x="27139" y="65812"/>
                </a:lnTo>
                <a:close/>
                <a:moveTo>
                  <a:pt x="27139" y="65570"/>
                </a:moveTo>
                <a:lnTo>
                  <a:pt x="22583" y="65570"/>
                </a:lnTo>
                <a:lnTo>
                  <a:pt x="22583" y="61013"/>
                </a:lnTo>
                <a:lnTo>
                  <a:pt x="27139" y="61013"/>
                </a:lnTo>
                <a:close/>
                <a:moveTo>
                  <a:pt x="27139" y="60771"/>
                </a:moveTo>
                <a:lnTo>
                  <a:pt x="22583" y="60771"/>
                </a:lnTo>
                <a:lnTo>
                  <a:pt x="22583" y="56174"/>
                </a:lnTo>
                <a:lnTo>
                  <a:pt x="27139" y="56174"/>
                </a:lnTo>
                <a:close/>
                <a:moveTo>
                  <a:pt x="27139" y="55932"/>
                </a:moveTo>
                <a:lnTo>
                  <a:pt x="22583" y="55932"/>
                </a:lnTo>
                <a:lnTo>
                  <a:pt x="22583" y="51375"/>
                </a:lnTo>
                <a:lnTo>
                  <a:pt x="27139" y="51375"/>
                </a:lnTo>
                <a:close/>
                <a:moveTo>
                  <a:pt x="27139" y="51133"/>
                </a:moveTo>
                <a:lnTo>
                  <a:pt x="22583" y="51133"/>
                </a:lnTo>
                <a:lnTo>
                  <a:pt x="22583" y="46577"/>
                </a:lnTo>
                <a:lnTo>
                  <a:pt x="27139" y="46577"/>
                </a:lnTo>
                <a:close/>
                <a:moveTo>
                  <a:pt x="27139" y="46335"/>
                </a:moveTo>
                <a:lnTo>
                  <a:pt x="22583" y="46335"/>
                </a:lnTo>
                <a:lnTo>
                  <a:pt x="22583" y="41737"/>
                </a:lnTo>
                <a:lnTo>
                  <a:pt x="27139" y="41737"/>
                </a:lnTo>
                <a:close/>
                <a:moveTo>
                  <a:pt x="27139" y="41495"/>
                </a:moveTo>
                <a:lnTo>
                  <a:pt x="22583" y="41495"/>
                </a:lnTo>
                <a:lnTo>
                  <a:pt x="22583" y="36939"/>
                </a:lnTo>
                <a:lnTo>
                  <a:pt x="27139" y="36939"/>
                </a:lnTo>
                <a:close/>
                <a:moveTo>
                  <a:pt x="27139" y="36697"/>
                </a:moveTo>
                <a:lnTo>
                  <a:pt x="22583" y="36697"/>
                </a:lnTo>
                <a:lnTo>
                  <a:pt x="22583" y="32140"/>
                </a:lnTo>
                <a:lnTo>
                  <a:pt x="27139" y="32140"/>
                </a:lnTo>
                <a:close/>
                <a:moveTo>
                  <a:pt x="27139" y="31898"/>
                </a:moveTo>
                <a:lnTo>
                  <a:pt x="22583" y="31898"/>
                </a:lnTo>
                <a:lnTo>
                  <a:pt x="22583" y="27301"/>
                </a:lnTo>
                <a:lnTo>
                  <a:pt x="27139" y="27301"/>
                </a:lnTo>
                <a:close/>
                <a:moveTo>
                  <a:pt x="27139" y="27059"/>
                </a:moveTo>
                <a:lnTo>
                  <a:pt x="22583" y="27059"/>
                </a:lnTo>
                <a:lnTo>
                  <a:pt x="22583" y="22502"/>
                </a:lnTo>
                <a:lnTo>
                  <a:pt x="27139" y="22502"/>
                </a:lnTo>
                <a:close/>
                <a:moveTo>
                  <a:pt x="27139" y="22260"/>
                </a:moveTo>
                <a:lnTo>
                  <a:pt x="22583" y="22260"/>
                </a:lnTo>
                <a:lnTo>
                  <a:pt x="22583" y="17703"/>
                </a:lnTo>
                <a:lnTo>
                  <a:pt x="27139" y="17703"/>
                </a:lnTo>
                <a:close/>
                <a:moveTo>
                  <a:pt x="27139" y="17461"/>
                </a:moveTo>
                <a:lnTo>
                  <a:pt x="22583" y="17461"/>
                </a:lnTo>
                <a:lnTo>
                  <a:pt x="22583" y="12864"/>
                </a:lnTo>
                <a:lnTo>
                  <a:pt x="27139" y="12864"/>
                </a:lnTo>
                <a:close/>
                <a:moveTo>
                  <a:pt x="27139" y="12622"/>
                </a:moveTo>
                <a:lnTo>
                  <a:pt x="22583" y="12622"/>
                </a:lnTo>
                <a:lnTo>
                  <a:pt x="22583" y="8065"/>
                </a:lnTo>
                <a:lnTo>
                  <a:pt x="27139" y="8065"/>
                </a:lnTo>
                <a:close/>
                <a:moveTo>
                  <a:pt x="31979" y="84806"/>
                </a:moveTo>
                <a:lnTo>
                  <a:pt x="27381" y="84806"/>
                </a:lnTo>
                <a:lnTo>
                  <a:pt x="27381" y="80249"/>
                </a:lnTo>
                <a:lnTo>
                  <a:pt x="31979" y="80249"/>
                </a:lnTo>
                <a:close/>
                <a:moveTo>
                  <a:pt x="31979" y="80007"/>
                </a:moveTo>
                <a:lnTo>
                  <a:pt x="27381" y="80007"/>
                </a:lnTo>
                <a:lnTo>
                  <a:pt x="27381" y="75410"/>
                </a:lnTo>
                <a:lnTo>
                  <a:pt x="31979" y="75410"/>
                </a:lnTo>
                <a:close/>
                <a:moveTo>
                  <a:pt x="31979" y="75168"/>
                </a:moveTo>
                <a:lnTo>
                  <a:pt x="27381" y="75168"/>
                </a:lnTo>
                <a:lnTo>
                  <a:pt x="27381" y="70611"/>
                </a:lnTo>
                <a:lnTo>
                  <a:pt x="31979" y="70611"/>
                </a:lnTo>
                <a:close/>
                <a:moveTo>
                  <a:pt x="31979" y="70369"/>
                </a:moveTo>
                <a:lnTo>
                  <a:pt x="27381" y="70369"/>
                </a:lnTo>
                <a:lnTo>
                  <a:pt x="27381" y="65812"/>
                </a:lnTo>
                <a:lnTo>
                  <a:pt x="31979" y="65812"/>
                </a:lnTo>
                <a:close/>
                <a:moveTo>
                  <a:pt x="31979" y="65570"/>
                </a:moveTo>
                <a:lnTo>
                  <a:pt x="27381" y="65570"/>
                </a:lnTo>
                <a:lnTo>
                  <a:pt x="27381" y="60973"/>
                </a:lnTo>
                <a:lnTo>
                  <a:pt x="31979" y="60973"/>
                </a:lnTo>
                <a:close/>
                <a:moveTo>
                  <a:pt x="31979" y="60731"/>
                </a:moveTo>
                <a:lnTo>
                  <a:pt x="27381" y="60731"/>
                </a:lnTo>
                <a:lnTo>
                  <a:pt x="27381" y="56174"/>
                </a:lnTo>
                <a:lnTo>
                  <a:pt x="31979" y="56174"/>
                </a:lnTo>
                <a:close/>
                <a:moveTo>
                  <a:pt x="31979" y="55932"/>
                </a:moveTo>
                <a:lnTo>
                  <a:pt x="27381" y="55932"/>
                </a:lnTo>
                <a:lnTo>
                  <a:pt x="27381" y="51375"/>
                </a:lnTo>
                <a:lnTo>
                  <a:pt x="31979" y="51375"/>
                </a:lnTo>
                <a:close/>
                <a:moveTo>
                  <a:pt x="31979" y="51133"/>
                </a:moveTo>
                <a:lnTo>
                  <a:pt x="27381" y="51133"/>
                </a:lnTo>
                <a:lnTo>
                  <a:pt x="27381" y="46536"/>
                </a:lnTo>
                <a:lnTo>
                  <a:pt x="31979" y="46536"/>
                </a:lnTo>
                <a:close/>
                <a:moveTo>
                  <a:pt x="31979" y="46294"/>
                </a:moveTo>
                <a:lnTo>
                  <a:pt x="27381" y="46294"/>
                </a:lnTo>
                <a:lnTo>
                  <a:pt x="27381" y="41737"/>
                </a:lnTo>
                <a:lnTo>
                  <a:pt x="31979" y="41737"/>
                </a:lnTo>
                <a:close/>
                <a:moveTo>
                  <a:pt x="31979" y="41495"/>
                </a:moveTo>
                <a:lnTo>
                  <a:pt x="27381" y="41495"/>
                </a:lnTo>
                <a:lnTo>
                  <a:pt x="27381" y="36898"/>
                </a:lnTo>
                <a:lnTo>
                  <a:pt x="31979" y="36898"/>
                </a:lnTo>
                <a:close/>
                <a:moveTo>
                  <a:pt x="31979" y="36656"/>
                </a:moveTo>
                <a:lnTo>
                  <a:pt x="27381" y="36656"/>
                </a:lnTo>
                <a:lnTo>
                  <a:pt x="27381" y="32099"/>
                </a:lnTo>
                <a:lnTo>
                  <a:pt x="31979" y="32099"/>
                </a:lnTo>
                <a:close/>
                <a:moveTo>
                  <a:pt x="31979" y="31858"/>
                </a:moveTo>
                <a:lnTo>
                  <a:pt x="27381" y="31858"/>
                </a:lnTo>
                <a:lnTo>
                  <a:pt x="27381" y="27301"/>
                </a:lnTo>
                <a:lnTo>
                  <a:pt x="31979" y="27301"/>
                </a:lnTo>
                <a:close/>
                <a:moveTo>
                  <a:pt x="31979" y="27059"/>
                </a:moveTo>
                <a:lnTo>
                  <a:pt x="27381" y="27059"/>
                </a:lnTo>
                <a:lnTo>
                  <a:pt x="27381" y="22462"/>
                </a:lnTo>
                <a:lnTo>
                  <a:pt x="31979" y="22462"/>
                </a:lnTo>
                <a:close/>
                <a:moveTo>
                  <a:pt x="31979" y="22220"/>
                </a:moveTo>
                <a:lnTo>
                  <a:pt x="27381" y="22220"/>
                </a:lnTo>
                <a:lnTo>
                  <a:pt x="27381" y="17663"/>
                </a:lnTo>
                <a:lnTo>
                  <a:pt x="31979" y="17663"/>
                </a:lnTo>
                <a:close/>
                <a:moveTo>
                  <a:pt x="31979" y="17421"/>
                </a:moveTo>
                <a:lnTo>
                  <a:pt x="27381" y="17421"/>
                </a:lnTo>
                <a:lnTo>
                  <a:pt x="27381" y="12864"/>
                </a:lnTo>
                <a:lnTo>
                  <a:pt x="31979" y="12864"/>
                </a:lnTo>
                <a:close/>
                <a:moveTo>
                  <a:pt x="31979" y="12622"/>
                </a:moveTo>
                <a:lnTo>
                  <a:pt x="27381" y="12622"/>
                </a:lnTo>
                <a:lnTo>
                  <a:pt x="27381" y="8025"/>
                </a:lnTo>
                <a:lnTo>
                  <a:pt x="31979" y="8025"/>
                </a:lnTo>
                <a:close/>
                <a:moveTo>
                  <a:pt x="36777" y="89604"/>
                </a:moveTo>
                <a:lnTo>
                  <a:pt x="32220" y="89604"/>
                </a:lnTo>
                <a:lnTo>
                  <a:pt x="32220" y="85007"/>
                </a:lnTo>
                <a:lnTo>
                  <a:pt x="36777" y="85007"/>
                </a:lnTo>
                <a:close/>
                <a:moveTo>
                  <a:pt x="36777" y="84765"/>
                </a:moveTo>
                <a:lnTo>
                  <a:pt x="32220" y="84765"/>
                </a:lnTo>
                <a:lnTo>
                  <a:pt x="32220" y="80208"/>
                </a:lnTo>
                <a:lnTo>
                  <a:pt x="36777" y="80208"/>
                </a:lnTo>
                <a:close/>
                <a:moveTo>
                  <a:pt x="36777" y="79966"/>
                </a:moveTo>
                <a:lnTo>
                  <a:pt x="32220" y="79966"/>
                </a:lnTo>
                <a:lnTo>
                  <a:pt x="32220" y="75410"/>
                </a:lnTo>
                <a:lnTo>
                  <a:pt x="36777" y="75410"/>
                </a:lnTo>
                <a:close/>
                <a:moveTo>
                  <a:pt x="36777" y="75168"/>
                </a:moveTo>
                <a:lnTo>
                  <a:pt x="32220" y="75168"/>
                </a:lnTo>
                <a:lnTo>
                  <a:pt x="32220" y="70570"/>
                </a:lnTo>
                <a:lnTo>
                  <a:pt x="36777" y="70570"/>
                </a:lnTo>
                <a:close/>
                <a:moveTo>
                  <a:pt x="36777" y="70329"/>
                </a:moveTo>
                <a:lnTo>
                  <a:pt x="32220" y="70329"/>
                </a:lnTo>
                <a:lnTo>
                  <a:pt x="32220" y="65772"/>
                </a:lnTo>
                <a:lnTo>
                  <a:pt x="36777" y="65772"/>
                </a:lnTo>
                <a:close/>
                <a:moveTo>
                  <a:pt x="36777" y="65530"/>
                </a:moveTo>
                <a:lnTo>
                  <a:pt x="32220" y="65530"/>
                </a:lnTo>
                <a:lnTo>
                  <a:pt x="32220" y="60973"/>
                </a:lnTo>
                <a:lnTo>
                  <a:pt x="36777" y="60973"/>
                </a:lnTo>
                <a:close/>
                <a:moveTo>
                  <a:pt x="36777" y="60731"/>
                </a:moveTo>
                <a:lnTo>
                  <a:pt x="32220" y="60731"/>
                </a:lnTo>
                <a:lnTo>
                  <a:pt x="32220" y="56134"/>
                </a:lnTo>
                <a:lnTo>
                  <a:pt x="36777" y="56134"/>
                </a:lnTo>
                <a:close/>
                <a:moveTo>
                  <a:pt x="36777" y="55892"/>
                </a:moveTo>
                <a:lnTo>
                  <a:pt x="32220" y="55892"/>
                </a:lnTo>
                <a:lnTo>
                  <a:pt x="32220" y="51335"/>
                </a:lnTo>
                <a:lnTo>
                  <a:pt x="36777" y="51335"/>
                </a:lnTo>
                <a:close/>
                <a:moveTo>
                  <a:pt x="36777" y="51093"/>
                </a:moveTo>
                <a:lnTo>
                  <a:pt x="32220" y="51093"/>
                </a:lnTo>
                <a:lnTo>
                  <a:pt x="32220" y="46536"/>
                </a:lnTo>
                <a:lnTo>
                  <a:pt x="36777" y="46536"/>
                </a:lnTo>
                <a:close/>
                <a:moveTo>
                  <a:pt x="36777" y="46294"/>
                </a:moveTo>
                <a:lnTo>
                  <a:pt x="32220" y="46294"/>
                </a:lnTo>
                <a:lnTo>
                  <a:pt x="32220" y="41697"/>
                </a:lnTo>
                <a:lnTo>
                  <a:pt x="36777" y="41697"/>
                </a:lnTo>
                <a:close/>
                <a:moveTo>
                  <a:pt x="36777" y="41455"/>
                </a:moveTo>
                <a:lnTo>
                  <a:pt x="32220" y="41455"/>
                </a:lnTo>
                <a:lnTo>
                  <a:pt x="32220" y="36898"/>
                </a:lnTo>
                <a:lnTo>
                  <a:pt x="36777" y="36898"/>
                </a:lnTo>
                <a:close/>
                <a:moveTo>
                  <a:pt x="36777" y="36656"/>
                </a:moveTo>
                <a:lnTo>
                  <a:pt x="32220" y="36656"/>
                </a:lnTo>
                <a:lnTo>
                  <a:pt x="32220" y="32059"/>
                </a:lnTo>
                <a:lnTo>
                  <a:pt x="36777" y="32059"/>
                </a:lnTo>
                <a:close/>
                <a:moveTo>
                  <a:pt x="36777" y="31817"/>
                </a:moveTo>
                <a:lnTo>
                  <a:pt x="32220" y="31817"/>
                </a:lnTo>
                <a:lnTo>
                  <a:pt x="32220" y="27260"/>
                </a:lnTo>
                <a:lnTo>
                  <a:pt x="36777" y="27260"/>
                </a:lnTo>
                <a:close/>
                <a:moveTo>
                  <a:pt x="36777" y="27018"/>
                </a:moveTo>
                <a:lnTo>
                  <a:pt x="32220" y="27018"/>
                </a:lnTo>
                <a:lnTo>
                  <a:pt x="32220" y="22462"/>
                </a:lnTo>
                <a:lnTo>
                  <a:pt x="36777" y="22462"/>
                </a:lnTo>
                <a:close/>
                <a:moveTo>
                  <a:pt x="36777" y="22220"/>
                </a:moveTo>
                <a:lnTo>
                  <a:pt x="32220" y="22220"/>
                </a:lnTo>
                <a:lnTo>
                  <a:pt x="32220" y="17622"/>
                </a:lnTo>
                <a:lnTo>
                  <a:pt x="36777" y="17622"/>
                </a:lnTo>
                <a:close/>
                <a:moveTo>
                  <a:pt x="36777" y="17380"/>
                </a:moveTo>
                <a:lnTo>
                  <a:pt x="32220" y="17380"/>
                </a:lnTo>
                <a:lnTo>
                  <a:pt x="32220" y="12824"/>
                </a:lnTo>
                <a:lnTo>
                  <a:pt x="36777" y="12824"/>
                </a:lnTo>
                <a:close/>
                <a:moveTo>
                  <a:pt x="36777" y="12582"/>
                </a:moveTo>
                <a:lnTo>
                  <a:pt x="32220" y="12582"/>
                </a:lnTo>
                <a:lnTo>
                  <a:pt x="32220" y="8025"/>
                </a:lnTo>
                <a:lnTo>
                  <a:pt x="36777" y="8025"/>
                </a:lnTo>
                <a:close/>
                <a:moveTo>
                  <a:pt x="36777" y="7783"/>
                </a:moveTo>
                <a:lnTo>
                  <a:pt x="32220" y="7783"/>
                </a:lnTo>
                <a:lnTo>
                  <a:pt x="32220" y="3307"/>
                </a:lnTo>
                <a:lnTo>
                  <a:pt x="36777" y="3307"/>
                </a:lnTo>
                <a:lnTo>
                  <a:pt x="36777" y="7904"/>
                </a:lnTo>
                <a:close/>
                <a:moveTo>
                  <a:pt x="41616" y="89564"/>
                </a:moveTo>
                <a:lnTo>
                  <a:pt x="37019" y="89564"/>
                </a:lnTo>
                <a:lnTo>
                  <a:pt x="37019" y="85007"/>
                </a:lnTo>
                <a:lnTo>
                  <a:pt x="41616" y="85007"/>
                </a:lnTo>
                <a:close/>
                <a:moveTo>
                  <a:pt x="41616" y="84765"/>
                </a:moveTo>
                <a:lnTo>
                  <a:pt x="37019" y="84765"/>
                </a:lnTo>
                <a:lnTo>
                  <a:pt x="37019" y="80168"/>
                </a:lnTo>
                <a:lnTo>
                  <a:pt x="41616" y="80168"/>
                </a:lnTo>
                <a:close/>
                <a:moveTo>
                  <a:pt x="41616" y="79926"/>
                </a:moveTo>
                <a:lnTo>
                  <a:pt x="37019" y="79926"/>
                </a:lnTo>
                <a:lnTo>
                  <a:pt x="37019" y="75369"/>
                </a:lnTo>
                <a:lnTo>
                  <a:pt x="41616" y="75369"/>
                </a:lnTo>
                <a:close/>
                <a:moveTo>
                  <a:pt x="41616" y="75127"/>
                </a:moveTo>
                <a:lnTo>
                  <a:pt x="37019" y="75127"/>
                </a:lnTo>
                <a:lnTo>
                  <a:pt x="37019" y="70570"/>
                </a:lnTo>
                <a:lnTo>
                  <a:pt x="41616" y="70570"/>
                </a:lnTo>
                <a:close/>
                <a:moveTo>
                  <a:pt x="41616" y="70329"/>
                </a:moveTo>
                <a:lnTo>
                  <a:pt x="37019" y="70329"/>
                </a:lnTo>
                <a:lnTo>
                  <a:pt x="37019" y="65731"/>
                </a:lnTo>
                <a:lnTo>
                  <a:pt x="41616" y="65731"/>
                </a:lnTo>
                <a:close/>
                <a:moveTo>
                  <a:pt x="41616" y="65489"/>
                </a:moveTo>
                <a:lnTo>
                  <a:pt x="37019" y="65489"/>
                </a:lnTo>
                <a:lnTo>
                  <a:pt x="37019" y="60933"/>
                </a:lnTo>
                <a:lnTo>
                  <a:pt x="41616" y="60933"/>
                </a:lnTo>
                <a:close/>
                <a:moveTo>
                  <a:pt x="41616" y="60691"/>
                </a:moveTo>
                <a:lnTo>
                  <a:pt x="37019" y="60691"/>
                </a:lnTo>
                <a:lnTo>
                  <a:pt x="37019" y="56134"/>
                </a:lnTo>
                <a:lnTo>
                  <a:pt x="41616" y="56134"/>
                </a:lnTo>
                <a:close/>
                <a:moveTo>
                  <a:pt x="41616" y="55892"/>
                </a:moveTo>
                <a:lnTo>
                  <a:pt x="37019" y="55892"/>
                </a:lnTo>
                <a:lnTo>
                  <a:pt x="37019" y="51295"/>
                </a:lnTo>
                <a:lnTo>
                  <a:pt x="41616" y="51295"/>
                </a:lnTo>
                <a:close/>
                <a:moveTo>
                  <a:pt x="41616" y="51053"/>
                </a:moveTo>
                <a:lnTo>
                  <a:pt x="37019" y="51053"/>
                </a:lnTo>
                <a:lnTo>
                  <a:pt x="37019" y="46496"/>
                </a:lnTo>
                <a:lnTo>
                  <a:pt x="41616" y="46496"/>
                </a:lnTo>
                <a:close/>
                <a:moveTo>
                  <a:pt x="41616" y="46254"/>
                </a:moveTo>
                <a:lnTo>
                  <a:pt x="37019" y="46254"/>
                </a:lnTo>
                <a:lnTo>
                  <a:pt x="37019" y="41697"/>
                </a:lnTo>
                <a:lnTo>
                  <a:pt x="41616" y="41697"/>
                </a:lnTo>
                <a:close/>
                <a:moveTo>
                  <a:pt x="41616" y="41455"/>
                </a:moveTo>
                <a:lnTo>
                  <a:pt x="37019" y="41455"/>
                </a:lnTo>
                <a:lnTo>
                  <a:pt x="37019" y="36858"/>
                </a:lnTo>
                <a:lnTo>
                  <a:pt x="41616" y="36858"/>
                </a:lnTo>
                <a:close/>
                <a:moveTo>
                  <a:pt x="41616" y="36616"/>
                </a:moveTo>
                <a:lnTo>
                  <a:pt x="37019" y="36616"/>
                </a:lnTo>
                <a:lnTo>
                  <a:pt x="37019" y="32059"/>
                </a:lnTo>
                <a:lnTo>
                  <a:pt x="41616" y="32059"/>
                </a:lnTo>
                <a:close/>
                <a:moveTo>
                  <a:pt x="41616" y="31817"/>
                </a:moveTo>
                <a:lnTo>
                  <a:pt x="37019" y="31817"/>
                </a:lnTo>
                <a:lnTo>
                  <a:pt x="37019" y="27220"/>
                </a:lnTo>
                <a:lnTo>
                  <a:pt x="41616" y="27220"/>
                </a:lnTo>
                <a:close/>
                <a:moveTo>
                  <a:pt x="41616" y="26978"/>
                </a:moveTo>
                <a:lnTo>
                  <a:pt x="37019" y="26978"/>
                </a:lnTo>
                <a:lnTo>
                  <a:pt x="37019" y="22421"/>
                </a:lnTo>
                <a:lnTo>
                  <a:pt x="41616" y="22421"/>
                </a:lnTo>
                <a:close/>
                <a:moveTo>
                  <a:pt x="41616" y="22179"/>
                </a:moveTo>
                <a:lnTo>
                  <a:pt x="37019" y="22179"/>
                </a:lnTo>
                <a:lnTo>
                  <a:pt x="37019" y="17622"/>
                </a:lnTo>
                <a:lnTo>
                  <a:pt x="41616" y="17622"/>
                </a:lnTo>
                <a:close/>
                <a:moveTo>
                  <a:pt x="41616" y="17380"/>
                </a:moveTo>
                <a:lnTo>
                  <a:pt x="37019" y="17380"/>
                </a:lnTo>
                <a:lnTo>
                  <a:pt x="37019" y="12783"/>
                </a:lnTo>
                <a:lnTo>
                  <a:pt x="41616" y="12783"/>
                </a:lnTo>
                <a:close/>
                <a:moveTo>
                  <a:pt x="41616" y="12541"/>
                </a:moveTo>
                <a:lnTo>
                  <a:pt x="37019" y="12541"/>
                </a:lnTo>
                <a:lnTo>
                  <a:pt x="37019" y="7985"/>
                </a:lnTo>
                <a:lnTo>
                  <a:pt x="41616" y="7985"/>
                </a:lnTo>
                <a:close/>
                <a:moveTo>
                  <a:pt x="41616" y="7743"/>
                </a:moveTo>
                <a:lnTo>
                  <a:pt x="37019" y="7743"/>
                </a:lnTo>
                <a:lnTo>
                  <a:pt x="37019" y="3307"/>
                </a:lnTo>
                <a:lnTo>
                  <a:pt x="41616" y="3307"/>
                </a:lnTo>
                <a:lnTo>
                  <a:pt x="41616" y="7904"/>
                </a:lnTo>
                <a:close/>
                <a:moveTo>
                  <a:pt x="46415" y="89564"/>
                </a:moveTo>
                <a:lnTo>
                  <a:pt x="41858" y="89564"/>
                </a:lnTo>
                <a:lnTo>
                  <a:pt x="41858" y="84967"/>
                </a:lnTo>
                <a:lnTo>
                  <a:pt x="46415" y="84967"/>
                </a:lnTo>
                <a:close/>
                <a:moveTo>
                  <a:pt x="46415" y="84725"/>
                </a:moveTo>
                <a:lnTo>
                  <a:pt x="41858" y="84725"/>
                </a:lnTo>
                <a:lnTo>
                  <a:pt x="41858" y="80168"/>
                </a:lnTo>
                <a:lnTo>
                  <a:pt x="46415" y="80168"/>
                </a:lnTo>
                <a:close/>
                <a:moveTo>
                  <a:pt x="46415" y="79926"/>
                </a:moveTo>
                <a:lnTo>
                  <a:pt x="41858" y="79926"/>
                </a:lnTo>
                <a:lnTo>
                  <a:pt x="41858" y="75329"/>
                </a:lnTo>
                <a:lnTo>
                  <a:pt x="46415" y="75329"/>
                </a:lnTo>
                <a:close/>
                <a:moveTo>
                  <a:pt x="46415" y="75087"/>
                </a:moveTo>
                <a:lnTo>
                  <a:pt x="41858" y="75087"/>
                </a:lnTo>
                <a:lnTo>
                  <a:pt x="41858" y="70530"/>
                </a:lnTo>
                <a:lnTo>
                  <a:pt x="46415" y="70530"/>
                </a:lnTo>
                <a:close/>
                <a:moveTo>
                  <a:pt x="46415" y="70288"/>
                </a:moveTo>
                <a:lnTo>
                  <a:pt x="41858" y="70288"/>
                </a:lnTo>
                <a:lnTo>
                  <a:pt x="41858" y="65731"/>
                </a:lnTo>
                <a:lnTo>
                  <a:pt x="46415" y="65731"/>
                </a:lnTo>
                <a:close/>
                <a:moveTo>
                  <a:pt x="46415" y="65489"/>
                </a:moveTo>
                <a:lnTo>
                  <a:pt x="41858" y="65489"/>
                </a:lnTo>
                <a:lnTo>
                  <a:pt x="41858" y="60892"/>
                </a:lnTo>
                <a:lnTo>
                  <a:pt x="46415" y="60892"/>
                </a:lnTo>
                <a:close/>
                <a:moveTo>
                  <a:pt x="46415" y="60650"/>
                </a:moveTo>
                <a:lnTo>
                  <a:pt x="41858" y="60650"/>
                </a:lnTo>
                <a:lnTo>
                  <a:pt x="41858" y="56093"/>
                </a:lnTo>
                <a:lnTo>
                  <a:pt x="46415" y="56093"/>
                </a:lnTo>
                <a:close/>
                <a:moveTo>
                  <a:pt x="46415" y="55851"/>
                </a:moveTo>
                <a:lnTo>
                  <a:pt x="41858" y="55851"/>
                </a:lnTo>
                <a:lnTo>
                  <a:pt x="41858" y="51295"/>
                </a:lnTo>
                <a:lnTo>
                  <a:pt x="46415" y="51295"/>
                </a:lnTo>
                <a:close/>
                <a:moveTo>
                  <a:pt x="46415" y="51053"/>
                </a:moveTo>
                <a:lnTo>
                  <a:pt x="41858" y="51053"/>
                </a:lnTo>
                <a:lnTo>
                  <a:pt x="41858" y="46456"/>
                </a:lnTo>
                <a:lnTo>
                  <a:pt x="46415" y="46456"/>
                </a:lnTo>
                <a:close/>
                <a:moveTo>
                  <a:pt x="46415" y="46214"/>
                </a:moveTo>
                <a:lnTo>
                  <a:pt x="41858" y="46214"/>
                </a:lnTo>
                <a:lnTo>
                  <a:pt x="41858" y="41657"/>
                </a:lnTo>
                <a:lnTo>
                  <a:pt x="46415" y="41657"/>
                </a:lnTo>
                <a:close/>
                <a:moveTo>
                  <a:pt x="46415" y="41415"/>
                </a:moveTo>
                <a:lnTo>
                  <a:pt x="41858" y="41415"/>
                </a:lnTo>
                <a:lnTo>
                  <a:pt x="41858" y="36858"/>
                </a:lnTo>
                <a:lnTo>
                  <a:pt x="46415" y="36858"/>
                </a:lnTo>
                <a:close/>
                <a:moveTo>
                  <a:pt x="46415" y="36616"/>
                </a:moveTo>
                <a:lnTo>
                  <a:pt x="41858" y="36616"/>
                </a:lnTo>
                <a:lnTo>
                  <a:pt x="41858" y="32019"/>
                </a:lnTo>
                <a:lnTo>
                  <a:pt x="46415" y="32019"/>
                </a:lnTo>
                <a:close/>
                <a:moveTo>
                  <a:pt x="46415" y="31777"/>
                </a:moveTo>
                <a:lnTo>
                  <a:pt x="41858" y="31777"/>
                </a:lnTo>
                <a:lnTo>
                  <a:pt x="41858" y="27220"/>
                </a:lnTo>
                <a:lnTo>
                  <a:pt x="46415" y="27220"/>
                </a:lnTo>
                <a:close/>
                <a:moveTo>
                  <a:pt x="46415" y="26978"/>
                </a:moveTo>
                <a:lnTo>
                  <a:pt x="41858" y="26978"/>
                </a:lnTo>
                <a:lnTo>
                  <a:pt x="41858" y="22381"/>
                </a:lnTo>
                <a:lnTo>
                  <a:pt x="46415" y="22381"/>
                </a:lnTo>
                <a:close/>
                <a:moveTo>
                  <a:pt x="46415" y="22139"/>
                </a:moveTo>
                <a:lnTo>
                  <a:pt x="41858" y="22139"/>
                </a:lnTo>
                <a:lnTo>
                  <a:pt x="41858" y="17582"/>
                </a:lnTo>
                <a:lnTo>
                  <a:pt x="46415" y="17582"/>
                </a:lnTo>
                <a:close/>
                <a:moveTo>
                  <a:pt x="46415" y="17340"/>
                </a:moveTo>
                <a:lnTo>
                  <a:pt x="41858" y="17340"/>
                </a:lnTo>
                <a:lnTo>
                  <a:pt x="41858" y="12783"/>
                </a:lnTo>
                <a:lnTo>
                  <a:pt x="46415" y="12783"/>
                </a:lnTo>
                <a:close/>
                <a:moveTo>
                  <a:pt x="46415" y="12541"/>
                </a:moveTo>
                <a:lnTo>
                  <a:pt x="41858" y="12541"/>
                </a:lnTo>
                <a:lnTo>
                  <a:pt x="41858" y="7944"/>
                </a:lnTo>
                <a:lnTo>
                  <a:pt x="46415" y="7944"/>
                </a:lnTo>
                <a:close/>
                <a:moveTo>
                  <a:pt x="46415" y="7702"/>
                </a:moveTo>
                <a:lnTo>
                  <a:pt x="41858" y="7702"/>
                </a:lnTo>
                <a:lnTo>
                  <a:pt x="41858" y="3307"/>
                </a:lnTo>
                <a:lnTo>
                  <a:pt x="46415" y="3307"/>
                </a:lnTo>
                <a:lnTo>
                  <a:pt x="46415" y="7904"/>
                </a:lnTo>
                <a:close/>
                <a:moveTo>
                  <a:pt x="51214" y="89524"/>
                </a:moveTo>
                <a:lnTo>
                  <a:pt x="46657" y="89524"/>
                </a:lnTo>
                <a:lnTo>
                  <a:pt x="46657" y="84967"/>
                </a:lnTo>
                <a:lnTo>
                  <a:pt x="51214" y="84967"/>
                </a:lnTo>
                <a:close/>
                <a:moveTo>
                  <a:pt x="51214" y="84685"/>
                </a:moveTo>
                <a:lnTo>
                  <a:pt x="46657" y="84685"/>
                </a:lnTo>
                <a:lnTo>
                  <a:pt x="46657" y="80128"/>
                </a:lnTo>
                <a:lnTo>
                  <a:pt x="51214" y="80128"/>
                </a:lnTo>
                <a:close/>
                <a:moveTo>
                  <a:pt x="51214" y="79886"/>
                </a:moveTo>
                <a:lnTo>
                  <a:pt x="46657" y="79886"/>
                </a:lnTo>
                <a:lnTo>
                  <a:pt x="46657" y="75329"/>
                </a:lnTo>
                <a:lnTo>
                  <a:pt x="51214" y="75329"/>
                </a:lnTo>
                <a:close/>
                <a:moveTo>
                  <a:pt x="51214" y="75087"/>
                </a:moveTo>
                <a:lnTo>
                  <a:pt x="46657" y="75087"/>
                </a:lnTo>
                <a:lnTo>
                  <a:pt x="46657" y="70490"/>
                </a:lnTo>
                <a:lnTo>
                  <a:pt x="51214" y="70490"/>
                </a:lnTo>
                <a:close/>
                <a:moveTo>
                  <a:pt x="51214" y="70248"/>
                </a:moveTo>
                <a:lnTo>
                  <a:pt x="46657" y="70248"/>
                </a:lnTo>
                <a:lnTo>
                  <a:pt x="46657" y="65691"/>
                </a:lnTo>
                <a:lnTo>
                  <a:pt x="51214" y="65691"/>
                </a:lnTo>
                <a:close/>
                <a:moveTo>
                  <a:pt x="51214" y="65449"/>
                </a:moveTo>
                <a:lnTo>
                  <a:pt x="46657" y="65449"/>
                </a:lnTo>
                <a:lnTo>
                  <a:pt x="46657" y="60892"/>
                </a:lnTo>
                <a:lnTo>
                  <a:pt x="51214" y="60892"/>
                </a:lnTo>
                <a:close/>
                <a:moveTo>
                  <a:pt x="51214" y="60650"/>
                </a:moveTo>
                <a:lnTo>
                  <a:pt x="46657" y="60650"/>
                </a:lnTo>
                <a:lnTo>
                  <a:pt x="46657" y="56053"/>
                </a:lnTo>
                <a:lnTo>
                  <a:pt x="51214" y="56053"/>
                </a:lnTo>
                <a:close/>
                <a:moveTo>
                  <a:pt x="51214" y="55811"/>
                </a:moveTo>
                <a:lnTo>
                  <a:pt x="46657" y="55811"/>
                </a:lnTo>
                <a:lnTo>
                  <a:pt x="46657" y="51254"/>
                </a:lnTo>
                <a:lnTo>
                  <a:pt x="51214" y="51254"/>
                </a:lnTo>
                <a:close/>
                <a:moveTo>
                  <a:pt x="51214" y="51012"/>
                </a:moveTo>
                <a:lnTo>
                  <a:pt x="46657" y="51012"/>
                </a:lnTo>
                <a:lnTo>
                  <a:pt x="46657" y="46456"/>
                </a:lnTo>
                <a:lnTo>
                  <a:pt x="51214" y="46456"/>
                </a:lnTo>
                <a:close/>
                <a:moveTo>
                  <a:pt x="51214" y="46214"/>
                </a:moveTo>
                <a:lnTo>
                  <a:pt x="46657" y="46214"/>
                </a:lnTo>
                <a:lnTo>
                  <a:pt x="46657" y="41616"/>
                </a:lnTo>
                <a:lnTo>
                  <a:pt x="51214" y="41616"/>
                </a:lnTo>
                <a:close/>
                <a:moveTo>
                  <a:pt x="51214" y="41374"/>
                </a:moveTo>
                <a:lnTo>
                  <a:pt x="46657" y="41374"/>
                </a:lnTo>
                <a:lnTo>
                  <a:pt x="46657" y="36818"/>
                </a:lnTo>
                <a:lnTo>
                  <a:pt x="51214" y="36818"/>
                </a:lnTo>
                <a:close/>
                <a:moveTo>
                  <a:pt x="51214" y="36576"/>
                </a:moveTo>
                <a:lnTo>
                  <a:pt x="46657" y="36576"/>
                </a:lnTo>
                <a:lnTo>
                  <a:pt x="46657" y="32019"/>
                </a:lnTo>
                <a:lnTo>
                  <a:pt x="51214" y="32019"/>
                </a:lnTo>
                <a:close/>
                <a:moveTo>
                  <a:pt x="51214" y="31777"/>
                </a:moveTo>
                <a:lnTo>
                  <a:pt x="46657" y="31777"/>
                </a:lnTo>
                <a:lnTo>
                  <a:pt x="46657" y="27180"/>
                </a:lnTo>
                <a:lnTo>
                  <a:pt x="51214" y="27180"/>
                </a:lnTo>
                <a:close/>
                <a:moveTo>
                  <a:pt x="51214" y="26938"/>
                </a:moveTo>
                <a:lnTo>
                  <a:pt x="46657" y="26938"/>
                </a:lnTo>
                <a:lnTo>
                  <a:pt x="46657" y="22381"/>
                </a:lnTo>
                <a:lnTo>
                  <a:pt x="51214" y="22381"/>
                </a:lnTo>
                <a:close/>
                <a:moveTo>
                  <a:pt x="51214" y="22139"/>
                </a:moveTo>
                <a:lnTo>
                  <a:pt x="46657" y="22139"/>
                </a:lnTo>
                <a:lnTo>
                  <a:pt x="46657" y="17582"/>
                </a:lnTo>
                <a:lnTo>
                  <a:pt x="51214" y="17582"/>
                </a:lnTo>
                <a:close/>
                <a:moveTo>
                  <a:pt x="51214" y="17340"/>
                </a:moveTo>
                <a:lnTo>
                  <a:pt x="46657" y="17340"/>
                </a:lnTo>
                <a:lnTo>
                  <a:pt x="46657" y="12743"/>
                </a:lnTo>
                <a:lnTo>
                  <a:pt x="51214" y="12743"/>
                </a:lnTo>
                <a:close/>
                <a:moveTo>
                  <a:pt x="51214" y="12501"/>
                </a:moveTo>
                <a:lnTo>
                  <a:pt x="46657" y="12501"/>
                </a:lnTo>
                <a:lnTo>
                  <a:pt x="46657" y="7944"/>
                </a:lnTo>
                <a:lnTo>
                  <a:pt x="51214" y="7944"/>
                </a:lnTo>
                <a:close/>
                <a:moveTo>
                  <a:pt x="51214" y="7702"/>
                </a:moveTo>
                <a:lnTo>
                  <a:pt x="46657" y="7702"/>
                </a:lnTo>
                <a:lnTo>
                  <a:pt x="46657" y="3307"/>
                </a:lnTo>
                <a:lnTo>
                  <a:pt x="51214" y="3307"/>
                </a:lnTo>
                <a:lnTo>
                  <a:pt x="51214" y="7904"/>
                </a:lnTo>
                <a:close/>
                <a:moveTo>
                  <a:pt x="56053" y="89483"/>
                </a:moveTo>
                <a:lnTo>
                  <a:pt x="51456" y="89483"/>
                </a:lnTo>
                <a:lnTo>
                  <a:pt x="51456" y="84927"/>
                </a:lnTo>
                <a:lnTo>
                  <a:pt x="56053" y="84927"/>
                </a:lnTo>
                <a:close/>
                <a:moveTo>
                  <a:pt x="56053" y="84685"/>
                </a:moveTo>
                <a:lnTo>
                  <a:pt x="51456" y="84685"/>
                </a:lnTo>
                <a:lnTo>
                  <a:pt x="51456" y="80087"/>
                </a:lnTo>
                <a:lnTo>
                  <a:pt x="56053" y="80087"/>
                </a:lnTo>
                <a:close/>
                <a:moveTo>
                  <a:pt x="56053" y="79845"/>
                </a:moveTo>
                <a:lnTo>
                  <a:pt x="51456" y="79845"/>
                </a:lnTo>
                <a:lnTo>
                  <a:pt x="51456" y="75289"/>
                </a:lnTo>
                <a:lnTo>
                  <a:pt x="56053" y="75289"/>
                </a:lnTo>
                <a:close/>
                <a:moveTo>
                  <a:pt x="56053" y="75047"/>
                </a:moveTo>
                <a:lnTo>
                  <a:pt x="51456" y="75047"/>
                </a:lnTo>
                <a:lnTo>
                  <a:pt x="51456" y="70490"/>
                </a:lnTo>
                <a:lnTo>
                  <a:pt x="56053" y="70490"/>
                </a:lnTo>
                <a:close/>
                <a:moveTo>
                  <a:pt x="56053" y="70248"/>
                </a:moveTo>
                <a:lnTo>
                  <a:pt x="51456" y="70248"/>
                </a:lnTo>
                <a:lnTo>
                  <a:pt x="51456" y="65651"/>
                </a:lnTo>
                <a:lnTo>
                  <a:pt x="56053" y="65651"/>
                </a:lnTo>
                <a:close/>
                <a:moveTo>
                  <a:pt x="56053" y="65409"/>
                </a:moveTo>
                <a:lnTo>
                  <a:pt x="51456" y="65409"/>
                </a:lnTo>
                <a:lnTo>
                  <a:pt x="51456" y="60852"/>
                </a:lnTo>
                <a:lnTo>
                  <a:pt x="56053" y="60852"/>
                </a:lnTo>
                <a:close/>
                <a:moveTo>
                  <a:pt x="56053" y="60610"/>
                </a:moveTo>
                <a:lnTo>
                  <a:pt x="51456" y="60610"/>
                </a:lnTo>
                <a:lnTo>
                  <a:pt x="51456" y="56053"/>
                </a:lnTo>
                <a:lnTo>
                  <a:pt x="56053" y="56053"/>
                </a:lnTo>
                <a:close/>
                <a:moveTo>
                  <a:pt x="56053" y="55811"/>
                </a:moveTo>
                <a:lnTo>
                  <a:pt x="51456" y="55811"/>
                </a:lnTo>
                <a:lnTo>
                  <a:pt x="51456" y="51214"/>
                </a:lnTo>
                <a:lnTo>
                  <a:pt x="56053" y="51214"/>
                </a:lnTo>
                <a:close/>
                <a:moveTo>
                  <a:pt x="56053" y="50972"/>
                </a:moveTo>
                <a:lnTo>
                  <a:pt x="51456" y="50972"/>
                </a:lnTo>
                <a:lnTo>
                  <a:pt x="51456" y="46415"/>
                </a:lnTo>
                <a:lnTo>
                  <a:pt x="56053" y="46415"/>
                </a:lnTo>
                <a:close/>
                <a:moveTo>
                  <a:pt x="56053" y="46173"/>
                </a:moveTo>
                <a:lnTo>
                  <a:pt x="51456" y="46173"/>
                </a:lnTo>
                <a:lnTo>
                  <a:pt x="51456" y="41616"/>
                </a:lnTo>
                <a:lnTo>
                  <a:pt x="56053" y="41616"/>
                </a:lnTo>
                <a:close/>
                <a:moveTo>
                  <a:pt x="56053" y="41374"/>
                </a:moveTo>
                <a:lnTo>
                  <a:pt x="51456" y="41374"/>
                </a:lnTo>
                <a:lnTo>
                  <a:pt x="51456" y="36777"/>
                </a:lnTo>
                <a:lnTo>
                  <a:pt x="56053" y="36777"/>
                </a:lnTo>
                <a:close/>
                <a:moveTo>
                  <a:pt x="56053" y="36535"/>
                </a:moveTo>
                <a:lnTo>
                  <a:pt x="51456" y="36535"/>
                </a:lnTo>
                <a:lnTo>
                  <a:pt x="51456" y="31978"/>
                </a:lnTo>
                <a:lnTo>
                  <a:pt x="56053" y="31978"/>
                </a:lnTo>
                <a:close/>
                <a:moveTo>
                  <a:pt x="56053" y="31737"/>
                </a:moveTo>
                <a:lnTo>
                  <a:pt x="51456" y="31737"/>
                </a:lnTo>
                <a:lnTo>
                  <a:pt x="51456" y="27180"/>
                </a:lnTo>
                <a:lnTo>
                  <a:pt x="56053" y="27180"/>
                </a:lnTo>
                <a:close/>
                <a:moveTo>
                  <a:pt x="56053" y="26938"/>
                </a:moveTo>
                <a:lnTo>
                  <a:pt x="51456" y="26938"/>
                </a:lnTo>
                <a:lnTo>
                  <a:pt x="51456" y="22341"/>
                </a:lnTo>
                <a:lnTo>
                  <a:pt x="56053" y="22341"/>
                </a:lnTo>
                <a:close/>
                <a:moveTo>
                  <a:pt x="56053" y="22099"/>
                </a:moveTo>
                <a:lnTo>
                  <a:pt x="51456" y="22099"/>
                </a:lnTo>
                <a:lnTo>
                  <a:pt x="51456" y="17542"/>
                </a:lnTo>
                <a:lnTo>
                  <a:pt x="56053" y="17542"/>
                </a:lnTo>
                <a:close/>
                <a:moveTo>
                  <a:pt x="56053" y="17300"/>
                </a:moveTo>
                <a:lnTo>
                  <a:pt x="51456" y="17300"/>
                </a:lnTo>
                <a:lnTo>
                  <a:pt x="51456" y="12743"/>
                </a:lnTo>
                <a:lnTo>
                  <a:pt x="56053" y="12743"/>
                </a:lnTo>
                <a:close/>
                <a:moveTo>
                  <a:pt x="56053" y="12501"/>
                </a:moveTo>
                <a:lnTo>
                  <a:pt x="51456" y="12501"/>
                </a:lnTo>
                <a:lnTo>
                  <a:pt x="51456" y="7904"/>
                </a:lnTo>
                <a:lnTo>
                  <a:pt x="56053" y="7904"/>
                </a:lnTo>
                <a:close/>
                <a:moveTo>
                  <a:pt x="56053" y="7662"/>
                </a:moveTo>
                <a:lnTo>
                  <a:pt x="51456" y="7662"/>
                </a:lnTo>
                <a:lnTo>
                  <a:pt x="51456" y="3307"/>
                </a:lnTo>
                <a:lnTo>
                  <a:pt x="56053" y="3307"/>
                </a:lnTo>
                <a:lnTo>
                  <a:pt x="56053" y="7904"/>
                </a:lnTo>
                <a:close/>
                <a:moveTo>
                  <a:pt x="60852" y="89483"/>
                </a:moveTo>
                <a:lnTo>
                  <a:pt x="56295" y="89483"/>
                </a:lnTo>
                <a:lnTo>
                  <a:pt x="56295" y="84886"/>
                </a:lnTo>
                <a:lnTo>
                  <a:pt x="60852" y="84886"/>
                </a:lnTo>
                <a:close/>
                <a:moveTo>
                  <a:pt x="60852" y="84644"/>
                </a:moveTo>
                <a:lnTo>
                  <a:pt x="56295" y="84644"/>
                </a:lnTo>
                <a:lnTo>
                  <a:pt x="56295" y="80087"/>
                </a:lnTo>
                <a:lnTo>
                  <a:pt x="60852" y="80087"/>
                </a:lnTo>
                <a:close/>
                <a:moveTo>
                  <a:pt x="60852" y="79845"/>
                </a:moveTo>
                <a:lnTo>
                  <a:pt x="56295" y="79845"/>
                </a:lnTo>
                <a:lnTo>
                  <a:pt x="56295" y="75248"/>
                </a:lnTo>
                <a:lnTo>
                  <a:pt x="60852" y="75248"/>
                </a:lnTo>
                <a:close/>
                <a:moveTo>
                  <a:pt x="60852" y="75006"/>
                </a:moveTo>
                <a:lnTo>
                  <a:pt x="56295" y="75006"/>
                </a:lnTo>
                <a:lnTo>
                  <a:pt x="56295" y="70449"/>
                </a:lnTo>
                <a:lnTo>
                  <a:pt x="60852" y="70449"/>
                </a:lnTo>
                <a:close/>
                <a:moveTo>
                  <a:pt x="60852" y="70208"/>
                </a:moveTo>
                <a:lnTo>
                  <a:pt x="56295" y="70208"/>
                </a:lnTo>
                <a:lnTo>
                  <a:pt x="56295" y="65651"/>
                </a:lnTo>
                <a:lnTo>
                  <a:pt x="60852" y="65651"/>
                </a:lnTo>
                <a:close/>
                <a:moveTo>
                  <a:pt x="60852" y="65409"/>
                </a:moveTo>
                <a:lnTo>
                  <a:pt x="56295" y="65409"/>
                </a:lnTo>
                <a:lnTo>
                  <a:pt x="56295" y="60812"/>
                </a:lnTo>
                <a:lnTo>
                  <a:pt x="60852" y="60812"/>
                </a:lnTo>
                <a:close/>
                <a:moveTo>
                  <a:pt x="60852" y="60570"/>
                </a:moveTo>
                <a:lnTo>
                  <a:pt x="56295" y="60570"/>
                </a:lnTo>
                <a:lnTo>
                  <a:pt x="56295" y="56013"/>
                </a:lnTo>
                <a:lnTo>
                  <a:pt x="60852" y="56013"/>
                </a:lnTo>
                <a:close/>
                <a:moveTo>
                  <a:pt x="60852" y="55771"/>
                </a:moveTo>
                <a:lnTo>
                  <a:pt x="56295" y="55771"/>
                </a:lnTo>
                <a:lnTo>
                  <a:pt x="56295" y="51214"/>
                </a:lnTo>
                <a:lnTo>
                  <a:pt x="60852" y="51214"/>
                </a:lnTo>
                <a:close/>
                <a:moveTo>
                  <a:pt x="60852" y="50972"/>
                </a:moveTo>
                <a:lnTo>
                  <a:pt x="56295" y="50972"/>
                </a:lnTo>
                <a:lnTo>
                  <a:pt x="56295" y="46375"/>
                </a:lnTo>
                <a:lnTo>
                  <a:pt x="60852" y="46375"/>
                </a:lnTo>
                <a:close/>
                <a:moveTo>
                  <a:pt x="60852" y="46133"/>
                </a:moveTo>
                <a:lnTo>
                  <a:pt x="56295" y="46133"/>
                </a:lnTo>
                <a:lnTo>
                  <a:pt x="56295" y="41576"/>
                </a:lnTo>
                <a:lnTo>
                  <a:pt x="60852" y="41576"/>
                </a:lnTo>
                <a:close/>
                <a:moveTo>
                  <a:pt x="60852" y="41334"/>
                </a:moveTo>
                <a:lnTo>
                  <a:pt x="56295" y="41334"/>
                </a:lnTo>
                <a:lnTo>
                  <a:pt x="56295" y="36777"/>
                </a:lnTo>
                <a:lnTo>
                  <a:pt x="60852" y="36777"/>
                </a:lnTo>
                <a:close/>
                <a:moveTo>
                  <a:pt x="60852" y="36535"/>
                </a:moveTo>
                <a:lnTo>
                  <a:pt x="56295" y="36535"/>
                </a:lnTo>
                <a:lnTo>
                  <a:pt x="56295" y="31938"/>
                </a:lnTo>
                <a:lnTo>
                  <a:pt x="60852" y="31938"/>
                </a:lnTo>
                <a:close/>
                <a:moveTo>
                  <a:pt x="60852" y="31696"/>
                </a:moveTo>
                <a:lnTo>
                  <a:pt x="56295" y="31696"/>
                </a:lnTo>
                <a:lnTo>
                  <a:pt x="56295" y="27139"/>
                </a:lnTo>
                <a:lnTo>
                  <a:pt x="60852" y="27139"/>
                </a:lnTo>
                <a:close/>
                <a:moveTo>
                  <a:pt x="60852" y="26897"/>
                </a:moveTo>
                <a:lnTo>
                  <a:pt x="56295" y="26897"/>
                </a:lnTo>
                <a:lnTo>
                  <a:pt x="56295" y="22341"/>
                </a:lnTo>
                <a:lnTo>
                  <a:pt x="60852" y="22341"/>
                </a:lnTo>
                <a:close/>
                <a:moveTo>
                  <a:pt x="60852" y="22099"/>
                </a:moveTo>
                <a:lnTo>
                  <a:pt x="56295" y="22099"/>
                </a:lnTo>
                <a:lnTo>
                  <a:pt x="56295" y="17501"/>
                </a:lnTo>
                <a:lnTo>
                  <a:pt x="60852" y="17501"/>
                </a:lnTo>
                <a:close/>
                <a:moveTo>
                  <a:pt x="60852" y="17260"/>
                </a:moveTo>
                <a:lnTo>
                  <a:pt x="56295" y="17260"/>
                </a:lnTo>
                <a:lnTo>
                  <a:pt x="56295" y="12703"/>
                </a:lnTo>
                <a:lnTo>
                  <a:pt x="60852" y="12703"/>
                </a:lnTo>
                <a:close/>
                <a:moveTo>
                  <a:pt x="60852" y="12461"/>
                </a:moveTo>
                <a:lnTo>
                  <a:pt x="56295" y="12461"/>
                </a:lnTo>
                <a:lnTo>
                  <a:pt x="56295" y="7904"/>
                </a:lnTo>
                <a:lnTo>
                  <a:pt x="60852" y="7904"/>
                </a:lnTo>
                <a:close/>
                <a:moveTo>
                  <a:pt x="60852" y="7662"/>
                </a:moveTo>
                <a:lnTo>
                  <a:pt x="56295" y="7662"/>
                </a:lnTo>
                <a:lnTo>
                  <a:pt x="56295" y="3307"/>
                </a:lnTo>
                <a:lnTo>
                  <a:pt x="60852" y="3307"/>
                </a:lnTo>
                <a:lnTo>
                  <a:pt x="60852" y="7904"/>
                </a:lnTo>
                <a:close/>
                <a:moveTo>
                  <a:pt x="65651" y="84644"/>
                </a:moveTo>
                <a:lnTo>
                  <a:pt x="61094" y="84644"/>
                </a:lnTo>
                <a:lnTo>
                  <a:pt x="61094" y="80047"/>
                </a:lnTo>
                <a:lnTo>
                  <a:pt x="65651" y="80047"/>
                </a:lnTo>
                <a:close/>
                <a:moveTo>
                  <a:pt x="65651" y="79805"/>
                </a:moveTo>
                <a:lnTo>
                  <a:pt x="61094" y="79805"/>
                </a:lnTo>
                <a:lnTo>
                  <a:pt x="61094" y="75248"/>
                </a:lnTo>
                <a:lnTo>
                  <a:pt x="65651" y="75248"/>
                </a:lnTo>
                <a:close/>
                <a:moveTo>
                  <a:pt x="65651" y="75006"/>
                </a:moveTo>
                <a:lnTo>
                  <a:pt x="61094" y="75006"/>
                </a:lnTo>
                <a:lnTo>
                  <a:pt x="61094" y="70449"/>
                </a:lnTo>
                <a:lnTo>
                  <a:pt x="65651" y="70449"/>
                </a:lnTo>
                <a:close/>
                <a:moveTo>
                  <a:pt x="65651" y="70208"/>
                </a:moveTo>
                <a:lnTo>
                  <a:pt x="61094" y="70208"/>
                </a:lnTo>
                <a:lnTo>
                  <a:pt x="61094" y="65610"/>
                </a:lnTo>
                <a:lnTo>
                  <a:pt x="65651" y="65610"/>
                </a:lnTo>
                <a:close/>
                <a:moveTo>
                  <a:pt x="65651" y="65368"/>
                </a:moveTo>
                <a:lnTo>
                  <a:pt x="61094" y="65368"/>
                </a:lnTo>
                <a:lnTo>
                  <a:pt x="61094" y="60812"/>
                </a:lnTo>
                <a:lnTo>
                  <a:pt x="65651" y="60812"/>
                </a:lnTo>
                <a:close/>
                <a:moveTo>
                  <a:pt x="65651" y="60570"/>
                </a:moveTo>
                <a:lnTo>
                  <a:pt x="61094" y="60570"/>
                </a:lnTo>
                <a:lnTo>
                  <a:pt x="61094" y="56013"/>
                </a:lnTo>
                <a:lnTo>
                  <a:pt x="65651" y="56013"/>
                </a:lnTo>
                <a:close/>
                <a:moveTo>
                  <a:pt x="65651" y="55771"/>
                </a:moveTo>
                <a:lnTo>
                  <a:pt x="61094" y="55771"/>
                </a:lnTo>
                <a:lnTo>
                  <a:pt x="61094" y="51174"/>
                </a:lnTo>
                <a:lnTo>
                  <a:pt x="65651" y="51174"/>
                </a:lnTo>
                <a:close/>
                <a:moveTo>
                  <a:pt x="65651" y="50932"/>
                </a:moveTo>
                <a:lnTo>
                  <a:pt x="61094" y="50932"/>
                </a:lnTo>
                <a:lnTo>
                  <a:pt x="61094" y="46375"/>
                </a:lnTo>
                <a:lnTo>
                  <a:pt x="65651" y="46375"/>
                </a:lnTo>
                <a:close/>
                <a:moveTo>
                  <a:pt x="65651" y="46133"/>
                </a:moveTo>
                <a:lnTo>
                  <a:pt x="61094" y="46133"/>
                </a:lnTo>
                <a:lnTo>
                  <a:pt x="61094" y="41536"/>
                </a:lnTo>
                <a:lnTo>
                  <a:pt x="65651" y="41536"/>
                </a:lnTo>
                <a:close/>
                <a:moveTo>
                  <a:pt x="65651" y="41294"/>
                </a:moveTo>
                <a:lnTo>
                  <a:pt x="61094" y="41294"/>
                </a:lnTo>
                <a:lnTo>
                  <a:pt x="61094" y="36737"/>
                </a:lnTo>
                <a:lnTo>
                  <a:pt x="65651" y="36737"/>
                </a:lnTo>
                <a:close/>
                <a:moveTo>
                  <a:pt x="65651" y="36495"/>
                </a:moveTo>
                <a:lnTo>
                  <a:pt x="61094" y="36495"/>
                </a:lnTo>
                <a:lnTo>
                  <a:pt x="61094" y="31938"/>
                </a:lnTo>
                <a:lnTo>
                  <a:pt x="65651" y="31938"/>
                </a:lnTo>
                <a:close/>
                <a:moveTo>
                  <a:pt x="65651" y="31696"/>
                </a:moveTo>
                <a:lnTo>
                  <a:pt x="61094" y="31696"/>
                </a:lnTo>
                <a:lnTo>
                  <a:pt x="61094" y="27099"/>
                </a:lnTo>
                <a:lnTo>
                  <a:pt x="65651" y="27099"/>
                </a:lnTo>
                <a:close/>
                <a:moveTo>
                  <a:pt x="65651" y="26857"/>
                </a:moveTo>
                <a:lnTo>
                  <a:pt x="61094" y="26857"/>
                </a:lnTo>
                <a:lnTo>
                  <a:pt x="61094" y="22300"/>
                </a:lnTo>
                <a:lnTo>
                  <a:pt x="65651" y="22300"/>
                </a:lnTo>
                <a:close/>
                <a:moveTo>
                  <a:pt x="65651" y="22058"/>
                </a:moveTo>
                <a:lnTo>
                  <a:pt x="61094" y="22058"/>
                </a:lnTo>
                <a:lnTo>
                  <a:pt x="61094" y="17501"/>
                </a:lnTo>
                <a:lnTo>
                  <a:pt x="65651" y="17501"/>
                </a:lnTo>
                <a:close/>
                <a:moveTo>
                  <a:pt x="65651" y="17260"/>
                </a:moveTo>
                <a:lnTo>
                  <a:pt x="61094" y="17260"/>
                </a:lnTo>
                <a:lnTo>
                  <a:pt x="61094" y="12662"/>
                </a:lnTo>
                <a:lnTo>
                  <a:pt x="65651" y="12662"/>
                </a:lnTo>
                <a:close/>
                <a:moveTo>
                  <a:pt x="65651" y="12420"/>
                </a:moveTo>
                <a:lnTo>
                  <a:pt x="61094" y="12420"/>
                </a:lnTo>
                <a:lnTo>
                  <a:pt x="61094" y="7864"/>
                </a:lnTo>
                <a:lnTo>
                  <a:pt x="65651" y="7864"/>
                </a:lnTo>
                <a:close/>
                <a:moveTo>
                  <a:pt x="70490" y="84604"/>
                </a:moveTo>
                <a:lnTo>
                  <a:pt x="65893" y="84604"/>
                </a:lnTo>
                <a:lnTo>
                  <a:pt x="65893" y="80047"/>
                </a:lnTo>
                <a:lnTo>
                  <a:pt x="70490" y="80047"/>
                </a:lnTo>
                <a:close/>
                <a:moveTo>
                  <a:pt x="70490" y="79805"/>
                </a:moveTo>
                <a:lnTo>
                  <a:pt x="65893" y="79805"/>
                </a:lnTo>
                <a:lnTo>
                  <a:pt x="65893" y="75208"/>
                </a:lnTo>
                <a:lnTo>
                  <a:pt x="70490" y="75208"/>
                </a:lnTo>
                <a:close/>
                <a:moveTo>
                  <a:pt x="70490" y="74966"/>
                </a:moveTo>
                <a:lnTo>
                  <a:pt x="65893" y="74966"/>
                </a:lnTo>
                <a:lnTo>
                  <a:pt x="65893" y="70409"/>
                </a:lnTo>
                <a:lnTo>
                  <a:pt x="70490" y="70409"/>
                </a:lnTo>
                <a:close/>
                <a:moveTo>
                  <a:pt x="70490" y="70167"/>
                </a:moveTo>
                <a:lnTo>
                  <a:pt x="65893" y="70167"/>
                </a:lnTo>
                <a:lnTo>
                  <a:pt x="65893" y="65610"/>
                </a:lnTo>
                <a:lnTo>
                  <a:pt x="70490" y="65610"/>
                </a:lnTo>
                <a:close/>
                <a:moveTo>
                  <a:pt x="70490" y="65368"/>
                </a:moveTo>
                <a:lnTo>
                  <a:pt x="65893" y="65368"/>
                </a:lnTo>
                <a:lnTo>
                  <a:pt x="65893" y="60771"/>
                </a:lnTo>
                <a:lnTo>
                  <a:pt x="70490" y="60771"/>
                </a:lnTo>
                <a:close/>
                <a:moveTo>
                  <a:pt x="70490" y="60529"/>
                </a:moveTo>
                <a:lnTo>
                  <a:pt x="65893" y="60529"/>
                </a:lnTo>
                <a:lnTo>
                  <a:pt x="65893" y="55972"/>
                </a:lnTo>
                <a:lnTo>
                  <a:pt x="70490" y="55972"/>
                </a:lnTo>
                <a:close/>
                <a:moveTo>
                  <a:pt x="70490" y="55730"/>
                </a:moveTo>
                <a:lnTo>
                  <a:pt x="65893" y="55730"/>
                </a:lnTo>
                <a:lnTo>
                  <a:pt x="65893" y="51174"/>
                </a:lnTo>
                <a:lnTo>
                  <a:pt x="70490" y="51174"/>
                </a:lnTo>
                <a:close/>
                <a:moveTo>
                  <a:pt x="70490" y="50932"/>
                </a:moveTo>
                <a:lnTo>
                  <a:pt x="65893" y="50932"/>
                </a:lnTo>
                <a:lnTo>
                  <a:pt x="65893" y="46335"/>
                </a:lnTo>
                <a:lnTo>
                  <a:pt x="70490" y="46335"/>
                </a:lnTo>
                <a:close/>
                <a:moveTo>
                  <a:pt x="70490" y="46093"/>
                </a:moveTo>
                <a:lnTo>
                  <a:pt x="65893" y="46093"/>
                </a:lnTo>
                <a:lnTo>
                  <a:pt x="65893" y="41536"/>
                </a:lnTo>
                <a:lnTo>
                  <a:pt x="70490" y="41536"/>
                </a:lnTo>
                <a:close/>
                <a:moveTo>
                  <a:pt x="70490" y="41294"/>
                </a:moveTo>
                <a:lnTo>
                  <a:pt x="65893" y="41294"/>
                </a:lnTo>
                <a:lnTo>
                  <a:pt x="65893" y="36737"/>
                </a:lnTo>
                <a:lnTo>
                  <a:pt x="70490" y="36737"/>
                </a:lnTo>
                <a:close/>
                <a:moveTo>
                  <a:pt x="70490" y="36495"/>
                </a:moveTo>
                <a:lnTo>
                  <a:pt x="65893" y="36495"/>
                </a:lnTo>
                <a:lnTo>
                  <a:pt x="65893" y="31898"/>
                </a:lnTo>
                <a:lnTo>
                  <a:pt x="70490" y="31898"/>
                </a:lnTo>
                <a:close/>
                <a:moveTo>
                  <a:pt x="70490" y="31656"/>
                </a:moveTo>
                <a:lnTo>
                  <a:pt x="65893" y="31656"/>
                </a:lnTo>
                <a:lnTo>
                  <a:pt x="65893" y="27099"/>
                </a:lnTo>
                <a:lnTo>
                  <a:pt x="70490" y="27099"/>
                </a:lnTo>
                <a:close/>
                <a:moveTo>
                  <a:pt x="70490" y="26857"/>
                </a:moveTo>
                <a:lnTo>
                  <a:pt x="65893" y="26857"/>
                </a:lnTo>
                <a:lnTo>
                  <a:pt x="65893" y="22260"/>
                </a:lnTo>
                <a:lnTo>
                  <a:pt x="70490" y="22260"/>
                </a:lnTo>
                <a:close/>
                <a:moveTo>
                  <a:pt x="70490" y="22018"/>
                </a:moveTo>
                <a:lnTo>
                  <a:pt x="65893" y="22018"/>
                </a:lnTo>
                <a:lnTo>
                  <a:pt x="65893" y="17461"/>
                </a:lnTo>
                <a:lnTo>
                  <a:pt x="70490" y="17461"/>
                </a:lnTo>
                <a:close/>
                <a:moveTo>
                  <a:pt x="70490" y="17219"/>
                </a:moveTo>
                <a:lnTo>
                  <a:pt x="65893" y="17219"/>
                </a:lnTo>
                <a:lnTo>
                  <a:pt x="65893" y="12662"/>
                </a:lnTo>
                <a:lnTo>
                  <a:pt x="70490" y="12662"/>
                </a:lnTo>
                <a:close/>
                <a:moveTo>
                  <a:pt x="70490" y="12420"/>
                </a:moveTo>
                <a:lnTo>
                  <a:pt x="65893" y="12420"/>
                </a:lnTo>
                <a:lnTo>
                  <a:pt x="65893" y="7823"/>
                </a:lnTo>
                <a:lnTo>
                  <a:pt x="70490" y="7823"/>
                </a:lnTo>
                <a:close/>
                <a:moveTo>
                  <a:pt x="75289" y="79765"/>
                </a:moveTo>
                <a:lnTo>
                  <a:pt x="70732" y="79765"/>
                </a:lnTo>
                <a:lnTo>
                  <a:pt x="70732" y="75208"/>
                </a:lnTo>
                <a:lnTo>
                  <a:pt x="75289" y="75208"/>
                </a:lnTo>
                <a:close/>
                <a:moveTo>
                  <a:pt x="75289" y="74966"/>
                </a:moveTo>
                <a:lnTo>
                  <a:pt x="70732" y="74966"/>
                </a:lnTo>
                <a:lnTo>
                  <a:pt x="70732" y="70409"/>
                </a:lnTo>
                <a:lnTo>
                  <a:pt x="75289" y="70409"/>
                </a:lnTo>
                <a:close/>
                <a:moveTo>
                  <a:pt x="75289" y="70167"/>
                </a:moveTo>
                <a:lnTo>
                  <a:pt x="70732" y="70167"/>
                </a:lnTo>
                <a:lnTo>
                  <a:pt x="70732" y="65570"/>
                </a:lnTo>
                <a:lnTo>
                  <a:pt x="75289" y="65570"/>
                </a:lnTo>
                <a:close/>
                <a:moveTo>
                  <a:pt x="75289" y="65328"/>
                </a:moveTo>
                <a:lnTo>
                  <a:pt x="70732" y="65328"/>
                </a:lnTo>
                <a:lnTo>
                  <a:pt x="70732" y="60771"/>
                </a:lnTo>
                <a:lnTo>
                  <a:pt x="75289" y="60771"/>
                </a:lnTo>
                <a:close/>
                <a:moveTo>
                  <a:pt x="75289" y="60529"/>
                </a:moveTo>
                <a:lnTo>
                  <a:pt x="70732" y="60529"/>
                </a:lnTo>
                <a:lnTo>
                  <a:pt x="70732" y="55972"/>
                </a:lnTo>
                <a:lnTo>
                  <a:pt x="75289" y="55972"/>
                </a:lnTo>
                <a:close/>
                <a:moveTo>
                  <a:pt x="75289" y="55730"/>
                </a:moveTo>
                <a:lnTo>
                  <a:pt x="70732" y="55730"/>
                </a:lnTo>
                <a:lnTo>
                  <a:pt x="70732" y="51133"/>
                </a:lnTo>
                <a:lnTo>
                  <a:pt x="75289" y="51133"/>
                </a:lnTo>
                <a:close/>
                <a:moveTo>
                  <a:pt x="75289" y="50891"/>
                </a:moveTo>
                <a:lnTo>
                  <a:pt x="70732" y="50891"/>
                </a:lnTo>
                <a:lnTo>
                  <a:pt x="70732" y="46335"/>
                </a:lnTo>
                <a:lnTo>
                  <a:pt x="75289" y="46335"/>
                </a:lnTo>
                <a:close/>
                <a:moveTo>
                  <a:pt x="75289" y="46093"/>
                </a:moveTo>
                <a:lnTo>
                  <a:pt x="70732" y="46093"/>
                </a:lnTo>
                <a:lnTo>
                  <a:pt x="70732" y="41495"/>
                </a:lnTo>
                <a:lnTo>
                  <a:pt x="75289" y="41495"/>
                </a:lnTo>
                <a:close/>
                <a:moveTo>
                  <a:pt x="75289" y="41253"/>
                </a:moveTo>
                <a:lnTo>
                  <a:pt x="70732" y="41253"/>
                </a:lnTo>
                <a:lnTo>
                  <a:pt x="70732" y="36697"/>
                </a:lnTo>
                <a:lnTo>
                  <a:pt x="75289" y="36697"/>
                </a:lnTo>
                <a:close/>
                <a:moveTo>
                  <a:pt x="75289" y="36455"/>
                </a:moveTo>
                <a:lnTo>
                  <a:pt x="70732" y="36455"/>
                </a:lnTo>
                <a:lnTo>
                  <a:pt x="70732" y="31898"/>
                </a:lnTo>
                <a:lnTo>
                  <a:pt x="75289" y="31898"/>
                </a:lnTo>
                <a:close/>
                <a:moveTo>
                  <a:pt x="75289" y="31656"/>
                </a:moveTo>
                <a:lnTo>
                  <a:pt x="70732" y="31656"/>
                </a:lnTo>
                <a:lnTo>
                  <a:pt x="70732" y="27059"/>
                </a:lnTo>
                <a:lnTo>
                  <a:pt x="75289" y="27059"/>
                </a:lnTo>
                <a:close/>
                <a:moveTo>
                  <a:pt x="75289" y="26817"/>
                </a:moveTo>
                <a:lnTo>
                  <a:pt x="70732" y="26817"/>
                </a:lnTo>
                <a:lnTo>
                  <a:pt x="70732" y="22260"/>
                </a:lnTo>
                <a:lnTo>
                  <a:pt x="75289" y="22260"/>
                </a:lnTo>
                <a:close/>
                <a:moveTo>
                  <a:pt x="75289" y="22018"/>
                </a:moveTo>
                <a:lnTo>
                  <a:pt x="70732" y="22018"/>
                </a:lnTo>
                <a:lnTo>
                  <a:pt x="70732" y="17461"/>
                </a:lnTo>
                <a:lnTo>
                  <a:pt x="75289" y="17461"/>
                </a:lnTo>
                <a:close/>
                <a:moveTo>
                  <a:pt x="75289" y="17219"/>
                </a:moveTo>
                <a:lnTo>
                  <a:pt x="70732" y="17219"/>
                </a:lnTo>
                <a:lnTo>
                  <a:pt x="70732" y="12622"/>
                </a:lnTo>
                <a:lnTo>
                  <a:pt x="75289" y="12622"/>
                </a:lnTo>
                <a:close/>
                <a:moveTo>
                  <a:pt x="80087" y="74926"/>
                </a:moveTo>
                <a:lnTo>
                  <a:pt x="75531" y="74926"/>
                </a:lnTo>
                <a:lnTo>
                  <a:pt x="75531" y="70369"/>
                </a:lnTo>
                <a:lnTo>
                  <a:pt x="80087" y="70369"/>
                </a:lnTo>
                <a:close/>
                <a:moveTo>
                  <a:pt x="80087" y="70127"/>
                </a:moveTo>
                <a:lnTo>
                  <a:pt x="75531" y="70127"/>
                </a:lnTo>
                <a:lnTo>
                  <a:pt x="75531" y="65570"/>
                </a:lnTo>
                <a:lnTo>
                  <a:pt x="80087" y="65570"/>
                </a:lnTo>
                <a:close/>
                <a:moveTo>
                  <a:pt x="80087" y="65328"/>
                </a:moveTo>
                <a:lnTo>
                  <a:pt x="75531" y="65328"/>
                </a:lnTo>
                <a:lnTo>
                  <a:pt x="75531" y="60731"/>
                </a:lnTo>
                <a:lnTo>
                  <a:pt x="80087" y="60731"/>
                </a:lnTo>
                <a:close/>
                <a:moveTo>
                  <a:pt x="80087" y="60489"/>
                </a:moveTo>
                <a:lnTo>
                  <a:pt x="75531" y="60489"/>
                </a:lnTo>
                <a:lnTo>
                  <a:pt x="75531" y="55932"/>
                </a:lnTo>
                <a:lnTo>
                  <a:pt x="80087" y="55932"/>
                </a:lnTo>
                <a:close/>
                <a:moveTo>
                  <a:pt x="80087" y="55690"/>
                </a:moveTo>
                <a:lnTo>
                  <a:pt x="75531" y="55690"/>
                </a:lnTo>
                <a:lnTo>
                  <a:pt x="75531" y="51133"/>
                </a:lnTo>
                <a:lnTo>
                  <a:pt x="80087" y="51133"/>
                </a:lnTo>
                <a:close/>
                <a:moveTo>
                  <a:pt x="80087" y="50891"/>
                </a:moveTo>
                <a:lnTo>
                  <a:pt x="75531" y="50891"/>
                </a:lnTo>
                <a:lnTo>
                  <a:pt x="75531" y="46294"/>
                </a:lnTo>
                <a:lnTo>
                  <a:pt x="80087" y="46294"/>
                </a:lnTo>
                <a:close/>
                <a:moveTo>
                  <a:pt x="80087" y="46052"/>
                </a:moveTo>
                <a:lnTo>
                  <a:pt x="75531" y="46052"/>
                </a:lnTo>
                <a:lnTo>
                  <a:pt x="75531" y="41495"/>
                </a:lnTo>
                <a:lnTo>
                  <a:pt x="80087" y="41495"/>
                </a:lnTo>
                <a:close/>
                <a:moveTo>
                  <a:pt x="80087" y="41253"/>
                </a:moveTo>
                <a:lnTo>
                  <a:pt x="75531" y="41253"/>
                </a:lnTo>
                <a:lnTo>
                  <a:pt x="75531" y="36697"/>
                </a:lnTo>
                <a:lnTo>
                  <a:pt x="80087" y="36697"/>
                </a:lnTo>
                <a:close/>
                <a:moveTo>
                  <a:pt x="80087" y="36455"/>
                </a:moveTo>
                <a:lnTo>
                  <a:pt x="75531" y="36455"/>
                </a:lnTo>
                <a:lnTo>
                  <a:pt x="75531" y="31858"/>
                </a:lnTo>
                <a:lnTo>
                  <a:pt x="80087" y="31858"/>
                </a:lnTo>
                <a:close/>
                <a:moveTo>
                  <a:pt x="80087" y="31616"/>
                </a:moveTo>
                <a:lnTo>
                  <a:pt x="75531" y="31616"/>
                </a:lnTo>
                <a:lnTo>
                  <a:pt x="75531" y="27059"/>
                </a:lnTo>
                <a:lnTo>
                  <a:pt x="80087" y="27059"/>
                </a:lnTo>
                <a:close/>
                <a:moveTo>
                  <a:pt x="80087" y="26817"/>
                </a:moveTo>
                <a:lnTo>
                  <a:pt x="75531" y="26817"/>
                </a:lnTo>
                <a:lnTo>
                  <a:pt x="75531" y="22260"/>
                </a:lnTo>
                <a:lnTo>
                  <a:pt x="80087" y="22260"/>
                </a:lnTo>
                <a:close/>
                <a:moveTo>
                  <a:pt x="80087" y="22018"/>
                </a:moveTo>
                <a:lnTo>
                  <a:pt x="75531" y="22018"/>
                </a:lnTo>
                <a:lnTo>
                  <a:pt x="75531" y="17421"/>
                </a:lnTo>
                <a:lnTo>
                  <a:pt x="80087" y="17421"/>
                </a:lnTo>
                <a:close/>
                <a:moveTo>
                  <a:pt x="84886" y="70127"/>
                </a:moveTo>
                <a:lnTo>
                  <a:pt x="80329" y="70127"/>
                </a:lnTo>
                <a:lnTo>
                  <a:pt x="80329" y="65530"/>
                </a:lnTo>
                <a:lnTo>
                  <a:pt x="84886" y="65530"/>
                </a:lnTo>
                <a:close/>
                <a:moveTo>
                  <a:pt x="84886" y="65288"/>
                </a:moveTo>
                <a:lnTo>
                  <a:pt x="80329" y="65288"/>
                </a:lnTo>
                <a:lnTo>
                  <a:pt x="80329" y="60731"/>
                </a:lnTo>
                <a:lnTo>
                  <a:pt x="84886" y="60731"/>
                </a:lnTo>
                <a:close/>
                <a:moveTo>
                  <a:pt x="84886" y="60489"/>
                </a:moveTo>
                <a:lnTo>
                  <a:pt x="80329" y="60489"/>
                </a:lnTo>
                <a:lnTo>
                  <a:pt x="80329" y="55932"/>
                </a:lnTo>
                <a:lnTo>
                  <a:pt x="84886" y="55932"/>
                </a:lnTo>
                <a:close/>
                <a:moveTo>
                  <a:pt x="84886" y="55690"/>
                </a:moveTo>
                <a:lnTo>
                  <a:pt x="80329" y="55690"/>
                </a:lnTo>
                <a:lnTo>
                  <a:pt x="80329" y="51093"/>
                </a:lnTo>
                <a:lnTo>
                  <a:pt x="84886" y="51093"/>
                </a:lnTo>
                <a:close/>
                <a:moveTo>
                  <a:pt x="84886" y="50851"/>
                </a:moveTo>
                <a:lnTo>
                  <a:pt x="80329" y="50851"/>
                </a:lnTo>
                <a:lnTo>
                  <a:pt x="80329" y="46294"/>
                </a:lnTo>
                <a:lnTo>
                  <a:pt x="84886" y="46294"/>
                </a:lnTo>
                <a:close/>
                <a:moveTo>
                  <a:pt x="84886" y="46052"/>
                </a:moveTo>
                <a:lnTo>
                  <a:pt x="80329" y="46052"/>
                </a:lnTo>
                <a:lnTo>
                  <a:pt x="80329" y="41495"/>
                </a:lnTo>
                <a:lnTo>
                  <a:pt x="84886" y="41495"/>
                </a:lnTo>
                <a:close/>
                <a:moveTo>
                  <a:pt x="84886" y="41253"/>
                </a:moveTo>
                <a:lnTo>
                  <a:pt x="80329" y="41253"/>
                </a:lnTo>
                <a:lnTo>
                  <a:pt x="80329" y="36656"/>
                </a:lnTo>
                <a:lnTo>
                  <a:pt x="84886" y="36656"/>
                </a:lnTo>
                <a:close/>
                <a:moveTo>
                  <a:pt x="84886" y="36414"/>
                </a:moveTo>
                <a:lnTo>
                  <a:pt x="80329" y="36414"/>
                </a:lnTo>
                <a:lnTo>
                  <a:pt x="80329" y="31858"/>
                </a:lnTo>
                <a:lnTo>
                  <a:pt x="84886" y="31858"/>
                </a:lnTo>
                <a:close/>
                <a:moveTo>
                  <a:pt x="84886" y="31616"/>
                </a:moveTo>
                <a:lnTo>
                  <a:pt x="80329" y="31616"/>
                </a:lnTo>
                <a:lnTo>
                  <a:pt x="80329" y="27018"/>
                </a:lnTo>
                <a:lnTo>
                  <a:pt x="84886" y="27018"/>
                </a:lnTo>
                <a:close/>
                <a:moveTo>
                  <a:pt x="84886" y="26776"/>
                </a:moveTo>
                <a:lnTo>
                  <a:pt x="80329" y="26776"/>
                </a:lnTo>
                <a:lnTo>
                  <a:pt x="80329" y="22220"/>
                </a:lnTo>
                <a:lnTo>
                  <a:pt x="84886" y="222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9" name="Google Shape;1609;p57"/>
          <p:cNvGrpSpPr/>
          <p:nvPr/>
        </p:nvGrpSpPr>
        <p:grpSpPr>
          <a:xfrm>
            <a:off x="5590800" y="2719450"/>
            <a:ext cx="3553225" cy="2424000"/>
            <a:chOff x="5590800" y="2719450"/>
            <a:chExt cx="3553225" cy="2424000"/>
          </a:xfrm>
        </p:grpSpPr>
        <p:sp>
          <p:nvSpPr>
            <p:cNvPr id="1610" name="Google Shape;1610;p57"/>
            <p:cNvSpPr/>
            <p:nvPr/>
          </p:nvSpPr>
          <p:spPr>
            <a:xfrm flipH="1">
              <a:off x="5590800" y="4176850"/>
              <a:ext cx="3553200" cy="966600"/>
            </a:xfrm>
            <a:prstGeom prst="round1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1611" name="Google Shape;1611;p57"/>
            <p:cNvSpPr/>
            <p:nvPr/>
          </p:nvSpPr>
          <p:spPr>
            <a:xfrm>
              <a:off x="8421625" y="2719450"/>
              <a:ext cx="722400" cy="2421600"/>
            </a:xfrm>
            <a:prstGeom prst="rect">
              <a:avLst/>
            </a:prstGeom>
            <a:solidFill>
              <a:srgbClr val="63DBF5">
                <a:alpha val="6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sp>
        <p:nvSpPr>
          <p:cNvPr id="1612" name="Google Shape;1612;p57"/>
          <p:cNvSpPr/>
          <p:nvPr/>
        </p:nvSpPr>
        <p:spPr>
          <a:xfrm>
            <a:off x="7480375" y="539500"/>
            <a:ext cx="1882500" cy="213000"/>
          </a:xfrm>
          <a:prstGeom prst="roundRect">
            <a:avLst>
              <a:gd fmla="val 50000" name="adj"/>
            </a:avLst>
          </a:prstGeom>
          <a:solidFill>
            <a:srgbClr val="516CEE">
              <a:alpha val="607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613" name="Google Shape;161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237998" cy="438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4" name="Google Shape;161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1737" y="2990750"/>
            <a:ext cx="6111014" cy="18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9" name="Google Shape;1619;p58"/>
          <p:cNvGrpSpPr/>
          <p:nvPr/>
        </p:nvGrpSpPr>
        <p:grpSpPr>
          <a:xfrm>
            <a:off x="5590800" y="2719450"/>
            <a:ext cx="3553225" cy="2424000"/>
            <a:chOff x="5590800" y="2719450"/>
            <a:chExt cx="3553225" cy="2424000"/>
          </a:xfrm>
        </p:grpSpPr>
        <p:sp>
          <p:nvSpPr>
            <p:cNvPr id="1620" name="Google Shape;1620;p58"/>
            <p:cNvSpPr/>
            <p:nvPr/>
          </p:nvSpPr>
          <p:spPr>
            <a:xfrm flipH="1">
              <a:off x="5590800" y="4176850"/>
              <a:ext cx="3553200" cy="966600"/>
            </a:xfrm>
            <a:prstGeom prst="round1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1621" name="Google Shape;1621;p58"/>
            <p:cNvSpPr/>
            <p:nvPr/>
          </p:nvSpPr>
          <p:spPr>
            <a:xfrm>
              <a:off x="8421625" y="2719450"/>
              <a:ext cx="722400" cy="2421600"/>
            </a:xfrm>
            <a:prstGeom prst="rect">
              <a:avLst/>
            </a:prstGeom>
            <a:solidFill>
              <a:srgbClr val="63DBF5">
                <a:alpha val="6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sp>
        <p:nvSpPr>
          <p:cNvPr id="1622" name="Google Shape;1622;p58"/>
          <p:cNvSpPr/>
          <p:nvPr/>
        </p:nvSpPr>
        <p:spPr>
          <a:xfrm>
            <a:off x="7480375" y="539500"/>
            <a:ext cx="1882500" cy="213000"/>
          </a:xfrm>
          <a:prstGeom prst="roundRect">
            <a:avLst>
              <a:gd fmla="val 50000" name="adj"/>
            </a:avLst>
          </a:prstGeom>
          <a:solidFill>
            <a:srgbClr val="516CEE">
              <a:alpha val="607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623" name="Google Shape;162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838"/>
            <a:ext cx="9144003" cy="4973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8" name="Google Shape;1628;p59"/>
          <p:cNvGrpSpPr/>
          <p:nvPr/>
        </p:nvGrpSpPr>
        <p:grpSpPr>
          <a:xfrm>
            <a:off x="5590800" y="2719450"/>
            <a:ext cx="3553225" cy="2424000"/>
            <a:chOff x="5590800" y="2719450"/>
            <a:chExt cx="3553225" cy="2424000"/>
          </a:xfrm>
        </p:grpSpPr>
        <p:sp>
          <p:nvSpPr>
            <p:cNvPr id="1629" name="Google Shape;1629;p59"/>
            <p:cNvSpPr/>
            <p:nvPr/>
          </p:nvSpPr>
          <p:spPr>
            <a:xfrm flipH="1">
              <a:off x="5590800" y="4176850"/>
              <a:ext cx="3553200" cy="966600"/>
            </a:xfrm>
            <a:prstGeom prst="round1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1630" name="Google Shape;1630;p59"/>
            <p:cNvSpPr/>
            <p:nvPr/>
          </p:nvSpPr>
          <p:spPr>
            <a:xfrm>
              <a:off x="8421625" y="2719450"/>
              <a:ext cx="722400" cy="2421600"/>
            </a:xfrm>
            <a:prstGeom prst="rect">
              <a:avLst/>
            </a:prstGeom>
            <a:solidFill>
              <a:srgbClr val="63DBF5">
                <a:alpha val="6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sp>
        <p:nvSpPr>
          <p:cNvPr id="1631" name="Google Shape;1631;p59"/>
          <p:cNvSpPr/>
          <p:nvPr/>
        </p:nvSpPr>
        <p:spPr>
          <a:xfrm>
            <a:off x="7480375" y="539500"/>
            <a:ext cx="1882500" cy="213000"/>
          </a:xfrm>
          <a:prstGeom prst="roundRect">
            <a:avLst>
              <a:gd fmla="val 50000" name="adj"/>
            </a:avLst>
          </a:prstGeom>
          <a:solidFill>
            <a:srgbClr val="516CEE">
              <a:alpha val="607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632" name="Google Shape;163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450" y="183925"/>
            <a:ext cx="6559149" cy="477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3" name="Google Shape;163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200" y="1671475"/>
            <a:ext cx="1936650" cy="1800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" name="Google Shape;1638;p60"/>
          <p:cNvGrpSpPr/>
          <p:nvPr/>
        </p:nvGrpSpPr>
        <p:grpSpPr>
          <a:xfrm>
            <a:off x="5590800" y="2719450"/>
            <a:ext cx="3553225" cy="2424000"/>
            <a:chOff x="5590800" y="2719450"/>
            <a:chExt cx="3553225" cy="2424000"/>
          </a:xfrm>
        </p:grpSpPr>
        <p:sp>
          <p:nvSpPr>
            <p:cNvPr id="1639" name="Google Shape;1639;p60"/>
            <p:cNvSpPr/>
            <p:nvPr/>
          </p:nvSpPr>
          <p:spPr>
            <a:xfrm flipH="1">
              <a:off x="5590800" y="4176850"/>
              <a:ext cx="3553200" cy="966600"/>
            </a:xfrm>
            <a:prstGeom prst="round1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1640" name="Google Shape;1640;p60"/>
            <p:cNvSpPr/>
            <p:nvPr/>
          </p:nvSpPr>
          <p:spPr>
            <a:xfrm>
              <a:off x="8421625" y="2719450"/>
              <a:ext cx="722400" cy="2421600"/>
            </a:xfrm>
            <a:prstGeom prst="rect">
              <a:avLst/>
            </a:prstGeom>
            <a:solidFill>
              <a:srgbClr val="63DBF5">
                <a:alpha val="6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sp>
        <p:nvSpPr>
          <p:cNvPr id="1641" name="Google Shape;1641;p60"/>
          <p:cNvSpPr/>
          <p:nvPr/>
        </p:nvSpPr>
        <p:spPr>
          <a:xfrm>
            <a:off x="7480375" y="539500"/>
            <a:ext cx="1882500" cy="213000"/>
          </a:xfrm>
          <a:prstGeom prst="roundRect">
            <a:avLst>
              <a:gd fmla="val 50000" name="adj"/>
            </a:avLst>
          </a:prstGeom>
          <a:solidFill>
            <a:srgbClr val="516CEE">
              <a:alpha val="607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642" name="Google Shape;164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620" y="0"/>
            <a:ext cx="802276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p61"/>
          <p:cNvSpPr txBox="1"/>
          <p:nvPr>
            <p:ph type="title"/>
          </p:nvPr>
        </p:nvSpPr>
        <p:spPr>
          <a:xfrm>
            <a:off x="1825800" y="1816650"/>
            <a:ext cx="5492400" cy="15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Exploring</a:t>
            </a:r>
            <a:endParaRPr sz="5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100"/>
              <a:t>College Type Data</a:t>
            </a:r>
            <a:endParaRPr b="0" sz="4100"/>
          </a:p>
        </p:txBody>
      </p:sp>
      <p:grpSp>
        <p:nvGrpSpPr>
          <p:cNvPr id="1648" name="Google Shape;1648;p61"/>
          <p:cNvGrpSpPr/>
          <p:nvPr/>
        </p:nvGrpSpPr>
        <p:grpSpPr>
          <a:xfrm>
            <a:off x="7808800" y="3403550"/>
            <a:ext cx="986125" cy="2095500"/>
            <a:chOff x="7631225" y="2241175"/>
            <a:chExt cx="986125" cy="2095500"/>
          </a:xfrm>
        </p:grpSpPr>
        <p:cxnSp>
          <p:nvCxnSpPr>
            <p:cNvPr id="1649" name="Google Shape;1649;p61"/>
            <p:cNvCxnSpPr/>
            <p:nvPr/>
          </p:nvCxnSpPr>
          <p:spPr>
            <a:xfrm>
              <a:off x="7631225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0" name="Google Shape;1650;p61"/>
            <p:cNvCxnSpPr/>
            <p:nvPr/>
          </p:nvCxnSpPr>
          <p:spPr>
            <a:xfrm>
              <a:off x="7707081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1" name="Google Shape;1651;p61"/>
            <p:cNvCxnSpPr/>
            <p:nvPr/>
          </p:nvCxnSpPr>
          <p:spPr>
            <a:xfrm>
              <a:off x="7782937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2" name="Google Shape;1652;p61"/>
            <p:cNvCxnSpPr/>
            <p:nvPr/>
          </p:nvCxnSpPr>
          <p:spPr>
            <a:xfrm>
              <a:off x="7858792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3" name="Google Shape;1653;p61"/>
            <p:cNvCxnSpPr/>
            <p:nvPr/>
          </p:nvCxnSpPr>
          <p:spPr>
            <a:xfrm>
              <a:off x="8010504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4" name="Google Shape;1654;p61"/>
            <p:cNvCxnSpPr/>
            <p:nvPr/>
          </p:nvCxnSpPr>
          <p:spPr>
            <a:xfrm>
              <a:off x="8162215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5" name="Google Shape;1655;p61"/>
            <p:cNvCxnSpPr/>
            <p:nvPr/>
          </p:nvCxnSpPr>
          <p:spPr>
            <a:xfrm>
              <a:off x="8313927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6" name="Google Shape;1656;p61"/>
            <p:cNvCxnSpPr/>
            <p:nvPr/>
          </p:nvCxnSpPr>
          <p:spPr>
            <a:xfrm>
              <a:off x="7934648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7" name="Google Shape;1657;p61"/>
            <p:cNvCxnSpPr/>
            <p:nvPr/>
          </p:nvCxnSpPr>
          <p:spPr>
            <a:xfrm>
              <a:off x="8086360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8" name="Google Shape;1658;p61"/>
            <p:cNvCxnSpPr/>
            <p:nvPr/>
          </p:nvCxnSpPr>
          <p:spPr>
            <a:xfrm>
              <a:off x="8238071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9" name="Google Shape;1659;p61"/>
            <p:cNvCxnSpPr/>
            <p:nvPr/>
          </p:nvCxnSpPr>
          <p:spPr>
            <a:xfrm>
              <a:off x="8389783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0" name="Google Shape;1660;p61"/>
            <p:cNvCxnSpPr/>
            <p:nvPr/>
          </p:nvCxnSpPr>
          <p:spPr>
            <a:xfrm>
              <a:off x="8465638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1" name="Google Shape;1661;p61"/>
            <p:cNvCxnSpPr/>
            <p:nvPr/>
          </p:nvCxnSpPr>
          <p:spPr>
            <a:xfrm>
              <a:off x="8541494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2" name="Google Shape;1662;p61"/>
            <p:cNvCxnSpPr/>
            <p:nvPr/>
          </p:nvCxnSpPr>
          <p:spPr>
            <a:xfrm>
              <a:off x="8617350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63" name="Google Shape;1663;p61"/>
          <p:cNvSpPr/>
          <p:nvPr/>
        </p:nvSpPr>
        <p:spPr>
          <a:xfrm rot="5400000">
            <a:off x="-1603450" y="1231038"/>
            <a:ext cx="2325825" cy="2325825"/>
          </a:xfrm>
          <a:custGeom>
            <a:rect b="b" l="l" r="r" t="t"/>
            <a:pathLst>
              <a:path extrusionOk="0" h="93033" w="93033">
                <a:moveTo>
                  <a:pt x="89685" y="61054"/>
                </a:moveTo>
                <a:lnTo>
                  <a:pt x="89685" y="63796"/>
                </a:lnTo>
                <a:lnTo>
                  <a:pt x="89927" y="63150"/>
                </a:lnTo>
                <a:lnTo>
                  <a:pt x="89927" y="61054"/>
                </a:lnTo>
                <a:lnTo>
                  <a:pt x="90693" y="61054"/>
                </a:lnTo>
                <a:cubicBezTo>
                  <a:pt x="90733" y="60973"/>
                  <a:pt x="90733" y="60892"/>
                  <a:pt x="90774" y="60812"/>
                </a:cubicBezTo>
                <a:lnTo>
                  <a:pt x="89927" y="60812"/>
                </a:lnTo>
                <a:lnTo>
                  <a:pt x="89927" y="56255"/>
                </a:lnTo>
                <a:lnTo>
                  <a:pt x="91984" y="56255"/>
                </a:lnTo>
                <a:cubicBezTo>
                  <a:pt x="92024" y="56174"/>
                  <a:pt x="92024" y="56093"/>
                  <a:pt x="92064" y="56013"/>
                </a:cubicBezTo>
                <a:lnTo>
                  <a:pt x="89927" y="56013"/>
                </a:lnTo>
                <a:lnTo>
                  <a:pt x="89927" y="51456"/>
                </a:lnTo>
                <a:lnTo>
                  <a:pt x="92750" y="51456"/>
                </a:lnTo>
                <a:cubicBezTo>
                  <a:pt x="92750" y="51375"/>
                  <a:pt x="92790" y="51295"/>
                  <a:pt x="92790" y="51174"/>
                </a:cubicBezTo>
                <a:lnTo>
                  <a:pt x="89927" y="51174"/>
                </a:lnTo>
                <a:lnTo>
                  <a:pt x="89927" y="46617"/>
                </a:lnTo>
                <a:lnTo>
                  <a:pt x="93032" y="46617"/>
                </a:lnTo>
                <a:lnTo>
                  <a:pt x="93032" y="46496"/>
                </a:lnTo>
                <a:lnTo>
                  <a:pt x="93032" y="46375"/>
                </a:lnTo>
                <a:lnTo>
                  <a:pt x="89927" y="46375"/>
                </a:lnTo>
                <a:lnTo>
                  <a:pt x="89927" y="41818"/>
                </a:lnTo>
                <a:lnTo>
                  <a:pt x="92790" y="41818"/>
                </a:lnTo>
                <a:cubicBezTo>
                  <a:pt x="92790" y="41737"/>
                  <a:pt x="92750" y="41657"/>
                  <a:pt x="92750" y="41576"/>
                </a:cubicBezTo>
                <a:lnTo>
                  <a:pt x="89927" y="41576"/>
                </a:lnTo>
                <a:lnTo>
                  <a:pt x="89927" y="36979"/>
                </a:lnTo>
                <a:lnTo>
                  <a:pt x="92064" y="36979"/>
                </a:lnTo>
                <a:cubicBezTo>
                  <a:pt x="92024" y="36898"/>
                  <a:pt x="92024" y="36818"/>
                  <a:pt x="91984" y="36737"/>
                </a:cubicBezTo>
                <a:lnTo>
                  <a:pt x="89927" y="36737"/>
                </a:lnTo>
                <a:lnTo>
                  <a:pt x="89927" y="32180"/>
                </a:lnTo>
                <a:lnTo>
                  <a:pt x="90774" y="32180"/>
                </a:lnTo>
                <a:cubicBezTo>
                  <a:pt x="90733" y="32099"/>
                  <a:pt x="90733" y="32019"/>
                  <a:pt x="90693" y="31938"/>
                </a:cubicBezTo>
                <a:lnTo>
                  <a:pt x="89927" y="31938"/>
                </a:lnTo>
                <a:lnTo>
                  <a:pt x="89927" y="29841"/>
                </a:lnTo>
                <a:lnTo>
                  <a:pt x="89685" y="29196"/>
                </a:lnTo>
                <a:lnTo>
                  <a:pt x="89685" y="31938"/>
                </a:lnTo>
                <a:lnTo>
                  <a:pt x="85128" y="31938"/>
                </a:lnTo>
                <a:lnTo>
                  <a:pt x="85128" y="27381"/>
                </a:lnTo>
                <a:lnTo>
                  <a:pt x="88919" y="27381"/>
                </a:lnTo>
                <a:cubicBezTo>
                  <a:pt x="88879" y="27301"/>
                  <a:pt x="88838" y="27220"/>
                  <a:pt x="88798" y="27139"/>
                </a:cubicBezTo>
                <a:lnTo>
                  <a:pt x="85128" y="27139"/>
                </a:lnTo>
                <a:lnTo>
                  <a:pt x="85128" y="22542"/>
                </a:lnTo>
                <a:lnTo>
                  <a:pt x="86378" y="22542"/>
                </a:lnTo>
                <a:cubicBezTo>
                  <a:pt x="86338" y="22462"/>
                  <a:pt x="86298" y="22381"/>
                  <a:pt x="86257" y="22300"/>
                </a:cubicBezTo>
                <a:lnTo>
                  <a:pt x="85128" y="22300"/>
                </a:lnTo>
                <a:lnTo>
                  <a:pt x="85128" y="20566"/>
                </a:lnTo>
                <a:cubicBezTo>
                  <a:pt x="85048" y="20445"/>
                  <a:pt x="84967" y="20324"/>
                  <a:pt x="84886" y="20203"/>
                </a:cubicBezTo>
                <a:lnTo>
                  <a:pt x="84886" y="22300"/>
                </a:lnTo>
                <a:lnTo>
                  <a:pt x="80329" y="22300"/>
                </a:lnTo>
                <a:lnTo>
                  <a:pt x="80329" y="17743"/>
                </a:lnTo>
                <a:lnTo>
                  <a:pt x="83072" y="17743"/>
                </a:lnTo>
                <a:lnTo>
                  <a:pt x="82870" y="17501"/>
                </a:lnTo>
                <a:lnTo>
                  <a:pt x="80329" y="17501"/>
                </a:lnTo>
                <a:lnTo>
                  <a:pt x="80329" y="14558"/>
                </a:lnTo>
                <a:lnTo>
                  <a:pt x="80087" y="14316"/>
                </a:lnTo>
                <a:lnTo>
                  <a:pt x="80087" y="17501"/>
                </a:lnTo>
                <a:lnTo>
                  <a:pt x="75490" y="17501"/>
                </a:lnTo>
                <a:lnTo>
                  <a:pt x="75490" y="12945"/>
                </a:lnTo>
                <a:lnTo>
                  <a:pt x="78716" y="12945"/>
                </a:lnTo>
                <a:lnTo>
                  <a:pt x="78434" y="12703"/>
                </a:lnTo>
                <a:lnTo>
                  <a:pt x="75490" y="12703"/>
                </a:lnTo>
                <a:lnTo>
                  <a:pt x="75490" y="10122"/>
                </a:lnTo>
                <a:lnTo>
                  <a:pt x="75248" y="9920"/>
                </a:lnTo>
                <a:lnTo>
                  <a:pt x="75248" y="12703"/>
                </a:lnTo>
                <a:lnTo>
                  <a:pt x="70691" y="12703"/>
                </a:lnTo>
                <a:lnTo>
                  <a:pt x="70691" y="8106"/>
                </a:lnTo>
                <a:lnTo>
                  <a:pt x="72788" y="8106"/>
                </a:lnTo>
                <a:cubicBezTo>
                  <a:pt x="72667" y="8025"/>
                  <a:pt x="72546" y="7944"/>
                  <a:pt x="72425" y="7864"/>
                </a:cubicBezTo>
                <a:lnTo>
                  <a:pt x="70691" y="7864"/>
                </a:lnTo>
                <a:lnTo>
                  <a:pt x="70691" y="6775"/>
                </a:lnTo>
                <a:cubicBezTo>
                  <a:pt x="70611" y="6694"/>
                  <a:pt x="70530" y="6654"/>
                  <a:pt x="70450" y="6613"/>
                </a:cubicBezTo>
                <a:lnTo>
                  <a:pt x="70450" y="7864"/>
                </a:lnTo>
                <a:lnTo>
                  <a:pt x="65893" y="7864"/>
                </a:lnTo>
                <a:lnTo>
                  <a:pt x="65893" y="4194"/>
                </a:lnTo>
                <a:cubicBezTo>
                  <a:pt x="65812" y="4154"/>
                  <a:pt x="65731" y="4113"/>
                  <a:pt x="65651" y="4073"/>
                </a:cubicBezTo>
                <a:lnTo>
                  <a:pt x="65651" y="7864"/>
                </a:lnTo>
                <a:lnTo>
                  <a:pt x="61054" y="7864"/>
                </a:lnTo>
                <a:lnTo>
                  <a:pt x="61054" y="3307"/>
                </a:lnTo>
                <a:lnTo>
                  <a:pt x="63796" y="3307"/>
                </a:lnTo>
                <a:lnTo>
                  <a:pt x="63191" y="3065"/>
                </a:lnTo>
                <a:lnTo>
                  <a:pt x="61054" y="3065"/>
                </a:lnTo>
                <a:lnTo>
                  <a:pt x="61054" y="2339"/>
                </a:lnTo>
                <a:cubicBezTo>
                  <a:pt x="60973" y="2299"/>
                  <a:pt x="60892" y="2258"/>
                  <a:pt x="60812" y="2258"/>
                </a:cubicBezTo>
                <a:lnTo>
                  <a:pt x="60812" y="3065"/>
                </a:lnTo>
                <a:lnTo>
                  <a:pt x="56255" y="3065"/>
                </a:lnTo>
                <a:lnTo>
                  <a:pt x="56255" y="1048"/>
                </a:lnTo>
                <a:cubicBezTo>
                  <a:pt x="56174" y="1008"/>
                  <a:pt x="56093" y="1008"/>
                  <a:pt x="56013" y="968"/>
                </a:cubicBezTo>
                <a:lnTo>
                  <a:pt x="56013" y="3065"/>
                </a:lnTo>
                <a:lnTo>
                  <a:pt x="51456" y="3065"/>
                </a:lnTo>
                <a:lnTo>
                  <a:pt x="51456" y="282"/>
                </a:lnTo>
                <a:cubicBezTo>
                  <a:pt x="51375" y="242"/>
                  <a:pt x="51295" y="242"/>
                  <a:pt x="51214" y="242"/>
                </a:cubicBezTo>
                <a:lnTo>
                  <a:pt x="51214" y="3065"/>
                </a:lnTo>
                <a:lnTo>
                  <a:pt x="46617" y="3065"/>
                </a:lnTo>
                <a:lnTo>
                  <a:pt x="46617" y="0"/>
                </a:lnTo>
                <a:lnTo>
                  <a:pt x="46496" y="0"/>
                </a:lnTo>
                <a:lnTo>
                  <a:pt x="46375" y="0"/>
                </a:lnTo>
                <a:lnTo>
                  <a:pt x="46375" y="3065"/>
                </a:lnTo>
                <a:lnTo>
                  <a:pt x="41818" y="3065"/>
                </a:lnTo>
                <a:lnTo>
                  <a:pt x="41818" y="242"/>
                </a:lnTo>
                <a:cubicBezTo>
                  <a:pt x="41737" y="242"/>
                  <a:pt x="41657" y="242"/>
                  <a:pt x="41576" y="242"/>
                </a:cubicBezTo>
                <a:lnTo>
                  <a:pt x="41576" y="3065"/>
                </a:lnTo>
                <a:lnTo>
                  <a:pt x="37019" y="3065"/>
                </a:lnTo>
                <a:lnTo>
                  <a:pt x="37019" y="968"/>
                </a:lnTo>
                <a:cubicBezTo>
                  <a:pt x="36939" y="1008"/>
                  <a:pt x="36858" y="1008"/>
                  <a:pt x="36777" y="1008"/>
                </a:cubicBezTo>
                <a:lnTo>
                  <a:pt x="36777" y="3065"/>
                </a:lnTo>
                <a:lnTo>
                  <a:pt x="32180" y="3065"/>
                </a:lnTo>
                <a:lnTo>
                  <a:pt x="32180" y="2258"/>
                </a:lnTo>
                <a:cubicBezTo>
                  <a:pt x="32099" y="2258"/>
                  <a:pt x="32019" y="2299"/>
                  <a:pt x="31938" y="2339"/>
                </a:cubicBezTo>
                <a:lnTo>
                  <a:pt x="31938" y="3065"/>
                </a:lnTo>
                <a:lnTo>
                  <a:pt x="29841" y="3065"/>
                </a:lnTo>
                <a:lnTo>
                  <a:pt x="29236" y="3307"/>
                </a:lnTo>
                <a:lnTo>
                  <a:pt x="31938" y="3307"/>
                </a:lnTo>
                <a:lnTo>
                  <a:pt x="31938" y="7904"/>
                </a:lnTo>
                <a:lnTo>
                  <a:pt x="27381" y="7904"/>
                </a:lnTo>
                <a:lnTo>
                  <a:pt x="27381" y="4113"/>
                </a:lnTo>
                <a:cubicBezTo>
                  <a:pt x="27301" y="4154"/>
                  <a:pt x="27220" y="4194"/>
                  <a:pt x="27139" y="4234"/>
                </a:cubicBezTo>
                <a:lnTo>
                  <a:pt x="27139" y="7904"/>
                </a:lnTo>
                <a:lnTo>
                  <a:pt x="22542" y="7904"/>
                </a:lnTo>
                <a:lnTo>
                  <a:pt x="22542" y="6613"/>
                </a:lnTo>
                <a:cubicBezTo>
                  <a:pt x="22462" y="6694"/>
                  <a:pt x="22381" y="6734"/>
                  <a:pt x="22300" y="6775"/>
                </a:cubicBezTo>
                <a:lnTo>
                  <a:pt x="22300" y="7904"/>
                </a:lnTo>
                <a:lnTo>
                  <a:pt x="20566" y="7904"/>
                </a:lnTo>
                <a:cubicBezTo>
                  <a:pt x="20445" y="7985"/>
                  <a:pt x="20324" y="8065"/>
                  <a:pt x="20203" y="8146"/>
                </a:cubicBezTo>
                <a:lnTo>
                  <a:pt x="22300" y="8146"/>
                </a:lnTo>
                <a:lnTo>
                  <a:pt x="22300" y="12703"/>
                </a:lnTo>
                <a:lnTo>
                  <a:pt x="17743" y="12703"/>
                </a:lnTo>
                <a:lnTo>
                  <a:pt x="17743" y="9961"/>
                </a:lnTo>
                <a:lnTo>
                  <a:pt x="17501" y="10162"/>
                </a:lnTo>
                <a:lnTo>
                  <a:pt x="17501" y="12703"/>
                </a:lnTo>
                <a:lnTo>
                  <a:pt x="14558" y="12703"/>
                </a:lnTo>
                <a:lnTo>
                  <a:pt x="14316" y="12945"/>
                </a:lnTo>
                <a:lnTo>
                  <a:pt x="17501" y="12945"/>
                </a:lnTo>
                <a:lnTo>
                  <a:pt x="17501" y="17542"/>
                </a:lnTo>
                <a:lnTo>
                  <a:pt x="12945" y="17542"/>
                </a:lnTo>
                <a:lnTo>
                  <a:pt x="12945" y="14316"/>
                </a:lnTo>
                <a:lnTo>
                  <a:pt x="12703" y="14598"/>
                </a:lnTo>
                <a:lnTo>
                  <a:pt x="12703" y="17542"/>
                </a:lnTo>
                <a:lnTo>
                  <a:pt x="10122" y="17542"/>
                </a:lnTo>
                <a:lnTo>
                  <a:pt x="9920" y="17784"/>
                </a:lnTo>
                <a:lnTo>
                  <a:pt x="12703" y="17784"/>
                </a:lnTo>
                <a:lnTo>
                  <a:pt x="12703" y="22341"/>
                </a:lnTo>
                <a:lnTo>
                  <a:pt x="8106" y="22341"/>
                </a:lnTo>
                <a:lnTo>
                  <a:pt x="8106" y="20244"/>
                </a:lnTo>
                <a:cubicBezTo>
                  <a:pt x="8025" y="20365"/>
                  <a:pt x="7944" y="20486"/>
                  <a:pt x="7864" y="20607"/>
                </a:cubicBezTo>
                <a:lnTo>
                  <a:pt x="7864" y="22341"/>
                </a:lnTo>
                <a:lnTo>
                  <a:pt x="6775" y="22341"/>
                </a:lnTo>
                <a:cubicBezTo>
                  <a:pt x="6694" y="22421"/>
                  <a:pt x="6654" y="22502"/>
                  <a:pt x="6613" y="22583"/>
                </a:cubicBezTo>
                <a:lnTo>
                  <a:pt x="7864" y="22583"/>
                </a:lnTo>
                <a:lnTo>
                  <a:pt x="7864" y="27139"/>
                </a:lnTo>
                <a:lnTo>
                  <a:pt x="4194" y="27139"/>
                </a:lnTo>
                <a:cubicBezTo>
                  <a:pt x="4154" y="27220"/>
                  <a:pt x="4113" y="27301"/>
                  <a:pt x="4073" y="27381"/>
                </a:cubicBezTo>
                <a:lnTo>
                  <a:pt x="7864" y="27381"/>
                </a:lnTo>
                <a:lnTo>
                  <a:pt x="7864" y="31978"/>
                </a:lnTo>
                <a:lnTo>
                  <a:pt x="3307" y="31978"/>
                </a:lnTo>
                <a:lnTo>
                  <a:pt x="3307" y="29236"/>
                </a:lnTo>
                <a:lnTo>
                  <a:pt x="3065" y="29841"/>
                </a:lnTo>
                <a:lnTo>
                  <a:pt x="3065" y="31978"/>
                </a:lnTo>
                <a:lnTo>
                  <a:pt x="2299" y="31978"/>
                </a:lnTo>
                <a:cubicBezTo>
                  <a:pt x="2299" y="32059"/>
                  <a:pt x="2258" y="32140"/>
                  <a:pt x="2218" y="32220"/>
                </a:cubicBezTo>
                <a:lnTo>
                  <a:pt x="3065" y="32220"/>
                </a:lnTo>
                <a:lnTo>
                  <a:pt x="3065" y="36777"/>
                </a:lnTo>
                <a:lnTo>
                  <a:pt x="1008" y="36777"/>
                </a:lnTo>
                <a:cubicBezTo>
                  <a:pt x="1008" y="36858"/>
                  <a:pt x="968" y="36939"/>
                  <a:pt x="968" y="37019"/>
                </a:cubicBezTo>
                <a:lnTo>
                  <a:pt x="3065" y="37019"/>
                </a:lnTo>
                <a:lnTo>
                  <a:pt x="3065" y="41576"/>
                </a:lnTo>
                <a:lnTo>
                  <a:pt x="242" y="41576"/>
                </a:lnTo>
                <a:cubicBezTo>
                  <a:pt x="242" y="41657"/>
                  <a:pt x="242" y="41737"/>
                  <a:pt x="242" y="41818"/>
                </a:cubicBezTo>
                <a:lnTo>
                  <a:pt x="3065" y="41818"/>
                </a:lnTo>
                <a:lnTo>
                  <a:pt x="3065" y="46415"/>
                </a:lnTo>
                <a:lnTo>
                  <a:pt x="0" y="46415"/>
                </a:lnTo>
                <a:lnTo>
                  <a:pt x="0" y="46536"/>
                </a:lnTo>
                <a:lnTo>
                  <a:pt x="0" y="46657"/>
                </a:lnTo>
                <a:lnTo>
                  <a:pt x="3065" y="46657"/>
                </a:lnTo>
                <a:lnTo>
                  <a:pt x="3065" y="51214"/>
                </a:lnTo>
                <a:lnTo>
                  <a:pt x="242" y="51214"/>
                </a:lnTo>
                <a:cubicBezTo>
                  <a:pt x="242" y="51295"/>
                  <a:pt x="242" y="51375"/>
                  <a:pt x="242" y="51456"/>
                </a:cubicBezTo>
                <a:lnTo>
                  <a:pt x="3065" y="51456"/>
                </a:lnTo>
                <a:lnTo>
                  <a:pt x="3065" y="56053"/>
                </a:lnTo>
                <a:lnTo>
                  <a:pt x="968" y="56053"/>
                </a:lnTo>
                <a:cubicBezTo>
                  <a:pt x="968" y="56134"/>
                  <a:pt x="1008" y="56174"/>
                  <a:pt x="1008" y="56295"/>
                </a:cubicBezTo>
                <a:lnTo>
                  <a:pt x="3065" y="56295"/>
                </a:lnTo>
                <a:lnTo>
                  <a:pt x="3065" y="60852"/>
                </a:lnTo>
                <a:lnTo>
                  <a:pt x="2218" y="60852"/>
                </a:lnTo>
                <a:cubicBezTo>
                  <a:pt x="2258" y="60933"/>
                  <a:pt x="2299" y="61013"/>
                  <a:pt x="2299" y="61094"/>
                </a:cubicBezTo>
                <a:lnTo>
                  <a:pt x="3065" y="61094"/>
                </a:lnTo>
                <a:lnTo>
                  <a:pt x="3065" y="63191"/>
                </a:lnTo>
                <a:lnTo>
                  <a:pt x="3307" y="63836"/>
                </a:lnTo>
                <a:lnTo>
                  <a:pt x="3307" y="61094"/>
                </a:lnTo>
                <a:lnTo>
                  <a:pt x="7864" y="61094"/>
                </a:lnTo>
                <a:lnTo>
                  <a:pt x="7864" y="65651"/>
                </a:lnTo>
                <a:lnTo>
                  <a:pt x="4073" y="65651"/>
                </a:lnTo>
                <a:cubicBezTo>
                  <a:pt x="4113" y="65731"/>
                  <a:pt x="4154" y="65812"/>
                  <a:pt x="4194" y="65893"/>
                </a:cubicBezTo>
                <a:lnTo>
                  <a:pt x="7864" y="65893"/>
                </a:lnTo>
                <a:lnTo>
                  <a:pt x="7864" y="70490"/>
                </a:lnTo>
                <a:lnTo>
                  <a:pt x="6613" y="70490"/>
                </a:lnTo>
                <a:cubicBezTo>
                  <a:pt x="6654" y="70570"/>
                  <a:pt x="6694" y="70651"/>
                  <a:pt x="6775" y="70732"/>
                </a:cubicBezTo>
                <a:lnTo>
                  <a:pt x="7864" y="70732"/>
                </a:lnTo>
                <a:lnTo>
                  <a:pt x="7864" y="72466"/>
                </a:lnTo>
                <a:cubicBezTo>
                  <a:pt x="7944" y="72587"/>
                  <a:pt x="8025" y="72708"/>
                  <a:pt x="8106" y="72829"/>
                </a:cubicBezTo>
                <a:lnTo>
                  <a:pt x="8106" y="70732"/>
                </a:lnTo>
                <a:lnTo>
                  <a:pt x="12703" y="70732"/>
                </a:lnTo>
                <a:lnTo>
                  <a:pt x="12703" y="75289"/>
                </a:lnTo>
                <a:lnTo>
                  <a:pt x="9920" y="75289"/>
                </a:lnTo>
                <a:lnTo>
                  <a:pt x="10122" y="75531"/>
                </a:lnTo>
                <a:lnTo>
                  <a:pt x="12703" y="75531"/>
                </a:lnTo>
                <a:lnTo>
                  <a:pt x="12703" y="78474"/>
                </a:lnTo>
                <a:lnTo>
                  <a:pt x="12945" y="78716"/>
                </a:lnTo>
                <a:lnTo>
                  <a:pt x="12945" y="75531"/>
                </a:lnTo>
                <a:lnTo>
                  <a:pt x="17501" y="75531"/>
                </a:lnTo>
                <a:lnTo>
                  <a:pt x="17501" y="80087"/>
                </a:lnTo>
                <a:lnTo>
                  <a:pt x="14316" y="80087"/>
                </a:lnTo>
                <a:lnTo>
                  <a:pt x="14558" y="80329"/>
                </a:lnTo>
                <a:lnTo>
                  <a:pt x="17501" y="80329"/>
                </a:lnTo>
                <a:lnTo>
                  <a:pt x="17501" y="82910"/>
                </a:lnTo>
                <a:lnTo>
                  <a:pt x="17743" y="83072"/>
                </a:lnTo>
                <a:lnTo>
                  <a:pt x="17743" y="80329"/>
                </a:lnTo>
                <a:lnTo>
                  <a:pt x="22300" y="80329"/>
                </a:lnTo>
                <a:lnTo>
                  <a:pt x="22300" y="84927"/>
                </a:lnTo>
                <a:lnTo>
                  <a:pt x="20203" y="84927"/>
                </a:lnTo>
                <a:cubicBezTo>
                  <a:pt x="20324" y="85007"/>
                  <a:pt x="20445" y="85088"/>
                  <a:pt x="20566" y="85168"/>
                </a:cubicBezTo>
                <a:lnTo>
                  <a:pt x="22300" y="85168"/>
                </a:lnTo>
                <a:lnTo>
                  <a:pt x="22300" y="86257"/>
                </a:lnTo>
                <a:cubicBezTo>
                  <a:pt x="22381" y="86338"/>
                  <a:pt x="22462" y="86378"/>
                  <a:pt x="22542" y="86419"/>
                </a:cubicBezTo>
                <a:lnTo>
                  <a:pt x="22542" y="85168"/>
                </a:lnTo>
                <a:lnTo>
                  <a:pt x="27139" y="85168"/>
                </a:lnTo>
                <a:lnTo>
                  <a:pt x="27139" y="88838"/>
                </a:lnTo>
                <a:cubicBezTo>
                  <a:pt x="27220" y="88878"/>
                  <a:pt x="27301" y="88919"/>
                  <a:pt x="27381" y="88959"/>
                </a:cubicBezTo>
                <a:lnTo>
                  <a:pt x="27381" y="85168"/>
                </a:lnTo>
                <a:lnTo>
                  <a:pt x="31938" y="85168"/>
                </a:lnTo>
                <a:lnTo>
                  <a:pt x="31938" y="89725"/>
                </a:lnTo>
                <a:lnTo>
                  <a:pt x="29236" y="89725"/>
                </a:lnTo>
                <a:lnTo>
                  <a:pt x="29841" y="89967"/>
                </a:lnTo>
                <a:lnTo>
                  <a:pt x="31938" y="89967"/>
                </a:lnTo>
                <a:lnTo>
                  <a:pt x="31938" y="90733"/>
                </a:lnTo>
                <a:cubicBezTo>
                  <a:pt x="32019" y="90733"/>
                  <a:pt x="32099" y="90774"/>
                  <a:pt x="32180" y="90814"/>
                </a:cubicBezTo>
                <a:lnTo>
                  <a:pt x="32180" y="89967"/>
                </a:lnTo>
                <a:lnTo>
                  <a:pt x="36777" y="89967"/>
                </a:lnTo>
                <a:lnTo>
                  <a:pt x="36777" y="92024"/>
                </a:lnTo>
                <a:cubicBezTo>
                  <a:pt x="36858" y="92024"/>
                  <a:pt x="36939" y="92064"/>
                  <a:pt x="37019" y="92064"/>
                </a:cubicBezTo>
                <a:lnTo>
                  <a:pt x="37019" y="89967"/>
                </a:lnTo>
                <a:lnTo>
                  <a:pt x="41576" y="89967"/>
                </a:lnTo>
                <a:lnTo>
                  <a:pt x="41576" y="92790"/>
                </a:lnTo>
                <a:cubicBezTo>
                  <a:pt x="41657" y="92790"/>
                  <a:pt x="41737" y="92790"/>
                  <a:pt x="41818" y="92790"/>
                </a:cubicBezTo>
                <a:lnTo>
                  <a:pt x="41818" y="89967"/>
                </a:lnTo>
                <a:lnTo>
                  <a:pt x="46375" y="89967"/>
                </a:lnTo>
                <a:lnTo>
                  <a:pt x="46375" y="93032"/>
                </a:lnTo>
                <a:lnTo>
                  <a:pt x="46496" y="93032"/>
                </a:lnTo>
                <a:lnTo>
                  <a:pt x="46617" y="93032"/>
                </a:lnTo>
                <a:lnTo>
                  <a:pt x="46617" y="89967"/>
                </a:lnTo>
                <a:lnTo>
                  <a:pt x="51214" y="89967"/>
                </a:lnTo>
                <a:lnTo>
                  <a:pt x="51214" y="92790"/>
                </a:lnTo>
                <a:cubicBezTo>
                  <a:pt x="51295" y="92790"/>
                  <a:pt x="51375" y="92790"/>
                  <a:pt x="51456" y="92790"/>
                </a:cubicBezTo>
                <a:lnTo>
                  <a:pt x="51456" y="89967"/>
                </a:lnTo>
                <a:lnTo>
                  <a:pt x="56013" y="89967"/>
                </a:lnTo>
                <a:lnTo>
                  <a:pt x="56013" y="92064"/>
                </a:lnTo>
                <a:cubicBezTo>
                  <a:pt x="56093" y="92064"/>
                  <a:pt x="56174" y="92024"/>
                  <a:pt x="56255" y="92024"/>
                </a:cubicBezTo>
                <a:lnTo>
                  <a:pt x="56255" y="89967"/>
                </a:lnTo>
                <a:lnTo>
                  <a:pt x="60812" y="89967"/>
                </a:lnTo>
                <a:lnTo>
                  <a:pt x="60812" y="90814"/>
                </a:lnTo>
                <a:cubicBezTo>
                  <a:pt x="60892" y="90774"/>
                  <a:pt x="60973" y="90733"/>
                  <a:pt x="61054" y="90733"/>
                </a:cubicBezTo>
                <a:lnTo>
                  <a:pt x="61054" y="89967"/>
                </a:lnTo>
                <a:lnTo>
                  <a:pt x="63191" y="89967"/>
                </a:lnTo>
                <a:lnTo>
                  <a:pt x="63796" y="89725"/>
                </a:lnTo>
                <a:lnTo>
                  <a:pt x="61054" y="89725"/>
                </a:lnTo>
                <a:lnTo>
                  <a:pt x="61054" y="85168"/>
                </a:lnTo>
                <a:lnTo>
                  <a:pt x="65651" y="85168"/>
                </a:lnTo>
                <a:lnTo>
                  <a:pt x="65651" y="88959"/>
                </a:lnTo>
                <a:cubicBezTo>
                  <a:pt x="65731" y="88919"/>
                  <a:pt x="65812" y="88878"/>
                  <a:pt x="65893" y="88838"/>
                </a:cubicBezTo>
                <a:lnTo>
                  <a:pt x="65893" y="85168"/>
                </a:lnTo>
                <a:lnTo>
                  <a:pt x="70450" y="85168"/>
                </a:lnTo>
                <a:lnTo>
                  <a:pt x="70450" y="86419"/>
                </a:lnTo>
                <a:cubicBezTo>
                  <a:pt x="70530" y="86378"/>
                  <a:pt x="70611" y="86338"/>
                  <a:pt x="70691" y="86257"/>
                </a:cubicBezTo>
                <a:lnTo>
                  <a:pt x="70691" y="85168"/>
                </a:lnTo>
                <a:lnTo>
                  <a:pt x="72425" y="85168"/>
                </a:lnTo>
                <a:cubicBezTo>
                  <a:pt x="72546" y="85088"/>
                  <a:pt x="72667" y="85007"/>
                  <a:pt x="72788" y="84927"/>
                </a:cubicBezTo>
                <a:lnTo>
                  <a:pt x="70691" y="84927"/>
                </a:lnTo>
                <a:lnTo>
                  <a:pt x="70691" y="80329"/>
                </a:lnTo>
                <a:lnTo>
                  <a:pt x="75248" y="80329"/>
                </a:lnTo>
                <a:lnTo>
                  <a:pt x="75248" y="83072"/>
                </a:lnTo>
                <a:lnTo>
                  <a:pt x="75490" y="82910"/>
                </a:lnTo>
                <a:lnTo>
                  <a:pt x="75490" y="80329"/>
                </a:lnTo>
                <a:lnTo>
                  <a:pt x="78434" y="80329"/>
                </a:lnTo>
                <a:lnTo>
                  <a:pt x="78716" y="80087"/>
                </a:lnTo>
                <a:lnTo>
                  <a:pt x="75490" y="80087"/>
                </a:lnTo>
                <a:lnTo>
                  <a:pt x="75490" y="75531"/>
                </a:lnTo>
                <a:lnTo>
                  <a:pt x="80087" y="75531"/>
                </a:lnTo>
                <a:lnTo>
                  <a:pt x="80087" y="78716"/>
                </a:lnTo>
                <a:lnTo>
                  <a:pt x="80329" y="78474"/>
                </a:lnTo>
                <a:lnTo>
                  <a:pt x="80329" y="75531"/>
                </a:lnTo>
                <a:lnTo>
                  <a:pt x="82870" y="75531"/>
                </a:lnTo>
                <a:lnTo>
                  <a:pt x="83072" y="75289"/>
                </a:lnTo>
                <a:lnTo>
                  <a:pt x="80329" y="75289"/>
                </a:lnTo>
                <a:lnTo>
                  <a:pt x="80329" y="70732"/>
                </a:lnTo>
                <a:lnTo>
                  <a:pt x="84886" y="70732"/>
                </a:lnTo>
                <a:lnTo>
                  <a:pt x="84886" y="72829"/>
                </a:lnTo>
                <a:cubicBezTo>
                  <a:pt x="84967" y="72708"/>
                  <a:pt x="85048" y="72587"/>
                  <a:pt x="85128" y="72466"/>
                </a:cubicBezTo>
                <a:lnTo>
                  <a:pt x="85128" y="70732"/>
                </a:lnTo>
                <a:lnTo>
                  <a:pt x="86257" y="70732"/>
                </a:lnTo>
                <a:cubicBezTo>
                  <a:pt x="86298" y="70651"/>
                  <a:pt x="86338" y="70570"/>
                  <a:pt x="86378" y="70490"/>
                </a:cubicBezTo>
                <a:lnTo>
                  <a:pt x="85128" y="70490"/>
                </a:lnTo>
                <a:lnTo>
                  <a:pt x="85128" y="65893"/>
                </a:lnTo>
                <a:lnTo>
                  <a:pt x="88798" y="65893"/>
                </a:lnTo>
                <a:cubicBezTo>
                  <a:pt x="88838" y="65812"/>
                  <a:pt x="88879" y="65731"/>
                  <a:pt x="88919" y="65651"/>
                </a:cubicBezTo>
                <a:lnTo>
                  <a:pt x="85128" y="65651"/>
                </a:lnTo>
                <a:lnTo>
                  <a:pt x="85128" y="61094"/>
                </a:lnTo>
                <a:lnTo>
                  <a:pt x="89685" y="61094"/>
                </a:lnTo>
                <a:close/>
                <a:moveTo>
                  <a:pt x="85128" y="32180"/>
                </a:moveTo>
                <a:lnTo>
                  <a:pt x="89685" y="32180"/>
                </a:lnTo>
                <a:lnTo>
                  <a:pt x="89685" y="36777"/>
                </a:lnTo>
                <a:lnTo>
                  <a:pt x="85128" y="36777"/>
                </a:lnTo>
                <a:close/>
                <a:moveTo>
                  <a:pt x="85128" y="37019"/>
                </a:moveTo>
                <a:lnTo>
                  <a:pt x="89685" y="37019"/>
                </a:lnTo>
                <a:lnTo>
                  <a:pt x="89685" y="41576"/>
                </a:lnTo>
                <a:lnTo>
                  <a:pt x="85128" y="41576"/>
                </a:lnTo>
                <a:close/>
                <a:moveTo>
                  <a:pt x="85128" y="41818"/>
                </a:moveTo>
                <a:lnTo>
                  <a:pt x="89685" y="41818"/>
                </a:lnTo>
                <a:lnTo>
                  <a:pt x="89685" y="46375"/>
                </a:lnTo>
                <a:lnTo>
                  <a:pt x="85128" y="46375"/>
                </a:lnTo>
                <a:close/>
                <a:moveTo>
                  <a:pt x="85128" y="46617"/>
                </a:moveTo>
                <a:lnTo>
                  <a:pt x="89685" y="46617"/>
                </a:lnTo>
                <a:lnTo>
                  <a:pt x="89685" y="51214"/>
                </a:lnTo>
                <a:lnTo>
                  <a:pt x="85128" y="51214"/>
                </a:lnTo>
                <a:close/>
                <a:moveTo>
                  <a:pt x="85128" y="51456"/>
                </a:moveTo>
                <a:lnTo>
                  <a:pt x="89685" y="51456"/>
                </a:lnTo>
                <a:lnTo>
                  <a:pt x="89685" y="56013"/>
                </a:lnTo>
                <a:lnTo>
                  <a:pt x="85128" y="56013"/>
                </a:lnTo>
                <a:close/>
                <a:moveTo>
                  <a:pt x="85128" y="56255"/>
                </a:moveTo>
                <a:lnTo>
                  <a:pt x="89685" y="56255"/>
                </a:lnTo>
                <a:lnTo>
                  <a:pt x="89685" y="60812"/>
                </a:lnTo>
                <a:lnTo>
                  <a:pt x="85128" y="60812"/>
                </a:lnTo>
                <a:close/>
                <a:moveTo>
                  <a:pt x="7904" y="60812"/>
                </a:moveTo>
                <a:lnTo>
                  <a:pt x="3347" y="60812"/>
                </a:lnTo>
                <a:lnTo>
                  <a:pt x="3347" y="56255"/>
                </a:lnTo>
                <a:lnTo>
                  <a:pt x="7904" y="56255"/>
                </a:lnTo>
                <a:close/>
                <a:moveTo>
                  <a:pt x="7904" y="56013"/>
                </a:moveTo>
                <a:lnTo>
                  <a:pt x="3347" y="56013"/>
                </a:lnTo>
                <a:lnTo>
                  <a:pt x="3347" y="51456"/>
                </a:lnTo>
                <a:lnTo>
                  <a:pt x="7904" y="51456"/>
                </a:lnTo>
                <a:close/>
                <a:moveTo>
                  <a:pt x="7904" y="51214"/>
                </a:moveTo>
                <a:lnTo>
                  <a:pt x="3347" y="51214"/>
                </a:lnTo>
                <a:lnTo>
                  <a:pt x="3347" y="46617"/>
                </a:lnTo>
                <a:lnTo>
                  <a:pt x="7904" y="46617"/>
                </a:lnTo>
                <a:close/>
                <a:moveTo>
                  <a:pt x="7904" y="46375"/>
                </a:moveTo>
                <a:lnTo>
                  <a:pt x="3347" y="46375"/>
                </a:lnTo>
                <a:lnTo>
                  <a:pt x="3347" y="41818"/>
                </a:lnTo>
                <a:lnTo>
                  <a:pt x="7904" y="41818"/>
                </a:lnTo>
                <a:close/>
                <a:moveTo>
                  <a:pt x="7904" y="41576"/>
                </a:moveTo>
                <a:lnTo>
                  <a:pt x="3347" y="41576"/>
                </a:lnTo>
                <a:lnTo>
                  <a:pt x="3347" y="37019"/>
                </a:lnTo>
                <a:lnTo>
                  <a:pt x="7904" y="37019"/>
                </a:lnTo>
                <a:close/>
                <a:moveTo>
                  <a:pt x="7904" y="36777"/>
                </a:moveTo>
                <a:lnTo>
                  <a:pt x="3347" y="36777"/>
                </a:lnTo>
                <a:lnTo>
                  <a:pt x="3347" y="32180"/>
                </a:lnTo>
                <a:lnTo>
                  <a:pt x="7904" y="32180"/>
                </a:lnTo>
                <a:close/>
                <a:moveTo>
                  <a:pt x="12703" y="70449"/>
                </a:moveTo>
                <a:lnTo>
                  <a:pt x="8146" y="70449"/>
                </a:lnTo>
                <a:lnTo>
                  <a:pt x="8146" y="65893"/>
                </a:lnTo>
                <a:lnTo>
                  <a:pt x="12703" y="65893"/>
                </a:lnTo>
                <a:close/>
                <a:moveTo>
                  <a:pt x="12703" y="65610"/>
                </a:moveTo>
                <a:lnTo>
                  <a:pt x="8146" y="65610"/>
                </a:lnTo>
                <a:lnTo>
                  <a:pt x="8146" y="61054"/>
                </a:lnTo>
                <a:lnTo>
                  <a:pt x="12703" y="61054"/>
                </a:lnTo>
                <a:close/>
                <a:moveTo>
                  <a:pt x="12703" y="60812"/>
                </a:moveTo>
                <a:lnTo>
                  <a:pt x="8146" y="60812"/>
                </a:lnTo>
                <a:lnTo>
                  <a:pt x="8146" y="56255"/>
                </a:lnTo>
                <a:lnTo>
                  <a:pt x="12703" y="56255"/>
                </a:lnTo>
                <a:close/>
                <a:moveTo>
                  <a:pt x="12703" y="56013"/>
                </a:moveTo>
                <a:lnTo>
                  <a:pt x="8146" y="56013"/>
                </a:lnTo>
                <a:lnTo>
                  <a:pt x="8146" y="51456"/>
                </a:lnTo>
                <a:lnTo>
                  <a:pt x="12703" y="51456"/>
                </a:lnTo>
                <a:close/>
                <a:moveTo>
                  <a:pt x="12703" y="51174"/>
                </a:moveTo>
                <a:lnTo>
                  <a:pt x="8146" y="51174"/>
                </a:lnTo>
                <a:lnTo>
                  <a:pt x="8146" y="46617"/>
                </a:lnTo>
                <a:lnTo>
                  <a:pt x="12703" y="46617"/>
                </a:lnTo>
                <a:close/>
                <a:moveTo>
                  <a:pt x="12703" y="46375"/>
                </a:moveTo>
                <a:lnTo>
                  <a:pt x="8146" y="46375"/>
                </a:lnTo>
                <a:lnTo>
                  <a:pt x="8146" y="41818"/>
                </a:lnTo>
                <a:lnTo>
                  <a:pt x="12703" y="41818"/>
                </a:lnTo>
                <a:close/>
                <a:moveTo>
                  <a:pt x="12703" y="41576"/>
                </a:moveTo>
                <a:lnTo>
                  <a:pt x="8146" y="41576"/>
                </a:lnTo>
                <a:lnTo>
                  <a:pt x="8146" y="36979"/>
                </a:lnTo>
                <a:lnTo>
                  <a:pt x="12703" y="36979"/>
                </a:lnTo>
                <a:close/>
                <a:moveTo>
                  <a:pt x="12703" y="36737"/>
                </a:moveTo>
                <a:lnTo>
                  <a:pt x="8146" y="36737"/>
                </a:lnTo>
                <a:lnTo>
                  <a:pt x="8146" y="32180"/>
                </a:lnTo>
                <a:lnTo>
                  <a:pt x="12703" y="32180"/>
                </a:lnTo>
                <a:close/>
                <a:moveTo>
                  <a:pt x="12703" y="31938"/>
                </a:moveTo>
                <a:lnTo>
                  <a:pt x="8146" y="31938"/>
                </a:lnTo>
                <a:lnTo>
                  <a:pt x="8146" y="27381"/>
                </a:lnTo>
                <a:lnTo>
                  <a:pt x="12703" y="27381"/>
                </a:lnTo>
                <a:close/>
                <a:moveTo>
                  <a:pt x="12703" y="27139"/>
                </a:moveTo>
                <a:lnTo>
                  <a:pt x="8146" y="27139"/>
                </a:lnTo>
                <a:lnTo>
                  <a:pt x="8146" y="22542"/>
                </a:lnTo>
                <a:lnTo>
                  <a:pt x="12703" y="22542"/>
                </a:lnTo>
                <a:close/>
                <a:moveTo>
                  <a:pt x="17542" y="75248"/>
                </a:moveTo>
                <a:lnTo>
                  <a:pt x="12945" y="75248"/>
                </a:lnTo>
                <a:lnTo>
                  <a:pt x="12945" y="70651"/>
                </a:lnTo>
                <a:lnTo>
                  <a:pt x="17542" y="70651"/>
                </a:lnTo>
                <a:close/>
                <a:moveTo>
                  <a:pt x="17542" y="70449"/>
                </a:moveTo>
                <a:lnTo>
                  <a:pt x="12945" y="70449"/>
                </a:lnTo>
                <a:lnTo>
                  <a:pt x="12945" y="65852"/>
                </a:lnTo>
                <a:lnTo>
                  <a:pt x="17542" y="65852"/>
                </a:lnTo>
                <a:close/>
                <a:moveTo>
                  <a:pt x="17542" y="65610"/>
                </a:moveTo>
                <a:lnTo>
                  <a:pt x="12945" y="65610"/>
                </a:lnTo>
                <a:lnTo>
                  <a:pt x="12945" y="61054"/>
                </a:lnTo>
                <a:lnTo>
                  <a:pt x="17542" y="61054"/>
                </a:lnTo>
                <a:close/>
                <a:moveTo>
                  <a:pt x="17542" y="60812"/>
                </a:moveTo>
                <a:lnTo>
                  <a:pt x="12945" y="60812"/>
                </a:lnTo>
                <a:lnTo>
                  <a:pt x="12945" y="56214"/>
                </a:lnTo>
                <a:lnTo>
                  <a:pt x="17542" y="56214"/>
                </a:lnTo>
                <a:close/>
                <a:moveTo>
                  <a:pt x="17542" y="55972"/>
                </a:moveTo>
                <a:lnTo>
                  <a:pt x="12945" y="55972"/>
                </a:lnTo>
                <a:lnTo>
                  <a:pt x="12945" y="51416"/>
                </a:lnTo>
                <a:lnTo>
                  <a:pt x="17542" y="51416"/>
                </a:lnTo>
                <a:close/>
                <a:moveTo>
                  <a:pt x="17542" y="51174"/>
                </a:moveTo>
                <a:lnTo>
                  <a:pt x="12945" y="51174"/>
                </a:lnTo>
                <a:lnTo>
                  <a:pt x="12945" y="46617"/>
                </a:lnTo>
                <a:lnTo>
                  <a:pt x="17542" y="46617"/>
                </a:lnTo>
                <a:close/>
                <a:moveTo>
                  <a:pt x="17542" y="46375"/>
                </a:moveTo>
                <a:lnTo>
                  <a:pt x="12945" y="46375"/>
                </a:lnTo>
                <a:lnTo>
                  <a:pt x="12945" y="41778"/>
                </a:lnTo>
                <a:lnTo>
                  <a:pt x="17542" y="41778"/>
                </a:lnTo>
                <a:close/>
                <a:moveTo>
                  <a:pt x="17542" y="41536"/>
                </a:moveTo>
                <a:lnTo>
                  <a:pt x="12945" y="41536"/>
                </a:lnTo>
                <a:lnTo>
                  <a:pt x="12945" y="36979"/>
                </a:lnTo>
                <a:lnTo>
                  <a:pt x="17542" y="36979"/>
                </a:lnTo>
                <a:close/>
                <a:moveTo>
                  <a:pt x="17542" y="36737"/>
                </a:moveTo>
                <a:lnTo>
                  <a:pt x="12945" y="36737"/>
                </a:lnTo>
                <a:lnTo>
                  <a:pt x="12945" y="32180"/>
                </a:lnTo>
                <a:lnTo>
                  <a:pt x="17542" y="32180"/>
                </a:lnTo>
                <a:close/>
                <a:moveTo>
                  <a:pt x="17542" y="31938"/>
                </a:moveTo>
                <a:lnTo>
                  <a:pt x="12945" y="31938"/>
                </a:lnTo>
                <a:lnTo>
                  <a:pt x="12945" y="27341"/>
                </a:lnTo>
                <a:lnTo>
                  <a:pt x="17542" y="27341"/>
                </a:lnTo>
                <a:close/>
                <a:moveTo>
                  <a:pt x="17542" y="27099"/>
                </a:moveTo>
                <a:lnTo>
                  <a:pt x="12945" y="27099"/>
                </a:lnTo>
                <a:lnTo>
                  <a:pt x="12945" y="22542"/>
                </a:lnTo>
                <a:lnTo>
                  <a:pt x="17542" y="22542"/>
                </a:lnTo>
                <a:close/>
                <a:moveTo>
                  <a:pt x="17542" y="22300"/>
                </a:moveTo>
                <a:lnTo>
                  <a:pt x="12945" y="22300"/>
                </a:lnTo>
                <a:lnTo>
                  <a:pt x="12945" y="17743"/>
                </a:lnTo>
                <a:lnTo>
                  <a:pt x="17542" y="17743"/>
                </a:lnTo>
                <a:close/>
                <a:moveTo>
                  <a:pt x="22341" y="80047"/>
                </a:moveTo>
                <a:lnTo>
                  <a:pt x="17784" y="80047"/>
                </a:lnTo>
                <a:lnTo>
                  <a:pt x="17784" y="75450"/>
                </a:lnTo>
                <a:lnTo>
                  <a:pt x="22341" y="75450"/>
                </a:lnTo>
                <a:close/>
                <a:moveTo>
                  <a:pt x="22341" y="75208"/>
                </a:moveTo>
                <a:lnTo>
                  <a:pt x="17784" y="75208"/>
                </a:lnTo>
                <a:lnTo>
                  <a:pt x="17784" y="70651"/>
                </a:lnTo>
                <a:lnTo>
                  <a:pt x="22341" y="70651"/>
                </a:lnTo>
                <a:close/>
                <a:moveTo>
                  <a:pt x="22341" y="70409"/>
                </a:moveTo>
                <a:lnTo>
                  <a:pt x="17784" y="70409"/>
                </a:lnTo>
                <a:lnTo>
                  <a:pt x="17784" y="65852"/>
                </a:lnTo>
                <a:lnTo>
                  <a:pt x="22341" y="65852"/>
                </a:lnTo>
                <a:close/>
                <a:moveTo>
                  <a:pt x="22341" y="65610"/>
                </a:moveTo>
                <a:lnTo>
                  <a:pt x="17784" y="65610"/>
                </a:lnTo>
                <a:lnTo>
                  <a:pt x="17784" y="61013"/>
                </a:lnTo>
                <a:lnTo>
                  <a:pt x="22341" y="61013"/>
                </a:lnTo>
                <a:close/>
                <a:moveTo>
                  <a:pt x="22341" y="60771"/>
                </a:moveTo>
                <a:lnTo>
                  <a:pt x="17784" y="60771"/>
                </a:lnTo>
                <a:lnTo>
                  <a:pt x="17784" y="56214"/>
                </a:lnTo>
                <a:lnTo>
                  <a:pt x="22341" y="56214"/>
                </a:lnTo>
                <a:close/>
                <a:moveTo>
                  <a:pt x="22341" y="55972"/>
                </a:moveTo>
                <a:lnTo>
                  <a:pt x="17784" y="55972"/>
                </a:lnTo>
                <a:lnTo>
                  <a:pt x="17784" y="51416"/>
                </a:lnTo>
                <a:lnTo>
                  <a:pt x="22341" y="51416"/>
                </a:lnTo>
                <a:close/>
                <a:moveTo>
                  <a:pt x="22341" y="51174"/>
                </a:moveTo>
                <a:lnTo>
                  <a:pt x="17784" y="51174"/>
                </a:lnTo>
                <a:lnTo>
                  <a:pt x="17784" y="46577"/>
                </a:lnTo>
                <a:lnTo>
                  <a:pt x="22341" y="46577"/>
                </a:lnTo>
                <a:close/>
                <a:moveTo>
                  <a:pt x="22341" y="46335"/>
                </a:moveTo>
                <a:lnTo>
                  <a:pt x="17784" y="46335"/>
                </a:lnTo>
                <a:lnTo>
                  <a:pt x="17784" y="41778"/>
                </a:lnTo>
                <a:lnTo>
                  <a:pt x="22341" y="41778"/>
                </a:lnTo>
                <a:close/>
                <a:moveTo>
                  <a:pt x="22341" y="41536"/>
                </a:moveTo>
                <a:lnTo>
                  <a:pt x="17784" y="41536"/>
                </a:lnTo>
                <a:lnTo>
                  <a:pt x="17784" y="36939"/>
                </a:lnTo>
                <a:lnTo>
                  <a:pt x="22341" y="36939"/>
                </a:lnTo>
                <a:close/>
                <a:moveTo>
                  <a:pt x="22341" y="36737"/>
                </a:moveTo>
                <a:lnTo>
                  <a:pt x="17784" y="36737"/>
                </a:lnTo>
                <a:lnTo>
                  <a:pt x="17784" y="32140"/>
                </a:lnTo>
                <a:lnTo>
                  <a:pt x="22341" y="32140"/>
                </a:lnTo>
                <a:close/>
                <a:moveTo>
                  <a:pt x="22341" y="31898"/>
                </a:moveTo>
                <a:lnTo>
                  <a:pt x="17784" y="31898"/>
                </a:lnTo>
                <a:lnTo>
                  <a:pt x="17784" y="27341"/>
                </a:lnTo>
                <a:lnTo>
                  <a:pt x="22341" y="27341"/>
                </a:lnTo>
                <a:close/>
                <a:moveTo>
                  <a:pt x="22341" y="27099"/>
                </a:moveTo>
                <a:lnTo>
                  <a:pt x="17784" y="27099"/>
                </a:lnTo>
                <a:lnTo>
                  <a:pt x="17784" y="22502"/>
                </a:lnTo>
                <a:lnTo>
                  <a:pt x="22341" y="22502"/>
                </a:lnTo>
                <a:close/>
                <a:moveTo>
                  <a:pt x="22341" y="22260"/>
                </a:moveTo>
                <a:lnTo>
                  <a:pt x="17784" y="22260"/>
                </a:lnTo>
                <a:lnTo>
                  <a:pt x="17784" y="17703"/>
                </a:lnTo>
                <a:lnTo>
                  <a:pt x="22341" y="17703"/>
                </a:lnTo>
                <a:close/>
                <a:moveTo>
                  <a:pt x="22341" y="17461"/>
                </a:moveTo>
                <a:lnTo>
                  <a:pt x="17784" y="17461"/>
                </a:lnTo>
                <a:lnTo>
                  <a:pt x="17784" y="12904"/>
                </a:lnTo>
                <a:lnTo>
                  <a:pt x="22341" y="12904"/>
                </a:lnTo>
                <a:close/>
                <a:moveTo>
                  <a:pt x="27139" y="84846"/>
                </a:moveTo>
                <a:lnTo>
                  <a:pt x="22583" y="84846"/>
                </a:lnTo>
                <a:lnTo>
                  <a:pt x="22583" y="80249"/>
                </a:lnTo>
                <a:lnTo>
                  <a:pt x="27139" y="80249"/>
                </a:lnTo>
                <a:close/>
                <a:moveTo>
                  <a:pt x="27139" y="80007"/>
                </a:moveTo>
                <a:lnTo>
                  <a:pt x="22583" y="80007"/>
                </a:lnTo>
                <a:lnTo>
                  <a:pt x="22583" y="75450"/>
                </a:lnTo>
                <a:lnTo>
                  <a:pt x="27139" y="75450"/>
                </a:lnTo>
                <a:close/>
                <a:moveTo>
                  <a:pt x="27139" y="75208"/>
                </a:moveTo>
                <a:lnTo>
                  <a:pt x="22583" y="75208"/>
                </a:lnTo>
                <a:lnTo>
                  <a:pt x="22583" y="70611"/>
                </a:lnTo>
                <a:lnTo>
                  <a:pt x="27139" y="70611"/>
                </a:lnTo>
                <a:close/>
                <a:moveTo>
                  <a:pt x="27139" y="70369"/>
                </a:moveTo>
                <a:lnTo>
                  <a:pt x="22583" y="70369"/>
                </a:lnTo>
                <a:lnTo>
                  <a:pt x="22583" y="65812"/>
                </a:lnTo>
                <a:lnTo>
                  <a:pt x="27139" y="65812"/>
                </a:lnTo>
                <a:close/>
                <a:moveTo>
                  <a:pt x="27139" y="65570"/>
                </a:moveTo>
                <a:lnTo>
                  <a:pt x="22583" y="65570"/>
                </a:lnTo>
                <a:lnTo>
                  <a:pt x="22583" y="61013"/>
                </a:lnTo>
                <a:lnTo>
                  <a:pt x="27139" y="61013"/>
                </a:lnTo>
                <a:close/>
                <a:moveTo>
                  <a:pt x="27139" y="60771"/>
                </a:moveTo>
                <a:lnTo>
                  <a:pt x="22583" y="60771"/>
                </a:lnTo>
                <a:lnTo>
                  <a:pt x="22583" y="56174"/>
                </a:lnTo>
                <a:lnTo>
                  <a:pt x="27139" y="56174"/>
                </a:lnTo>
                <a:close/>
                <a:moveTo>
                  <a:pt x="27139" y="55932"/>
                </a:moveTo>
                <a:lnTo>
                  <a:pt x="22583" y="55932"/>
                </a:lnTo>
                <a:lnTo>
                  <a:pt x="22583" y="51375"/>
                </a:lnTo>
                <a:lnTo>
                  <a:pt x="27139" y="51375"/>
                </a:lnTo>
                <a:close/>
                <a:moveTo>
                  <a:pt x="27139" y="51133"/>
                </a:moveTo>
                <a:lnTo>
                  <a:pt x="22583" y="51133"/>
                </a:lnTo>
                <a:lnTo>
                  <a:pt x="22583" y="46577"/>
                </a:lnTo>
                <a:lnTo>
                  <a:pt x="27139" y="46577"/>
                </a:lnTo>
                <a:close/>
                <a:moveTo>
                  <a:pt x="27139" y="46335"/>
                </a:moveTo>
                <a:lnTo>
                  <a:pt x="22583" y="46335"/>
                </a:lnTo>
                <a:lnTo>
                  <a:pt x="22583" y="41737"/>
                </a:lnTo>
                <a:lnTo>
                  <a:pt x="27139" y="41737"/>
                </a:lnTo>
                <a:close/>
                <a:moveTo>
                  <a:pt x="27139" y="41495"/>
                </a:moveTo>
                <a:lnTo>
                  <a:pt x="22583" y="41495"/>
                </a:lnTo>
                <a:lnTo>
                  <a:pt x="22583" y="36939"/>
                </a:lnTo>
                <a:lnTo>
                  <a:pt x="27139" y="36939"/>
                </a:lnTo>
                <a:close/>
                <a:moveTo>
                  <a:pt x="27139" y="36697"/>
                </a:moveTo>
                <a:lnTo>
                  <a:pt x="22583" y="36697"/>
                </a:lnTo>
                <a:lnTo>
                  <a:pt x="22583" y="32140"/>
                </a:lnTo>
                <a:lnTo>
                  <a:pt x="27139" y="32140"/>
                </a:lnTo>
                <a:close/>
                <a:moveTo>
                  <a:pt x="27139" y="31898"/>
                </a:moveTo>
                <a:lnTo>
                  <a:pt x="22583" y="31898"/>
                </a:lnTo>
                <a:lnTo>
                  <a:pt x="22583" y="27301"/>
                </a:lnTo>
                <a:lnTo>
                  <a:pt x="27139" y="27301"/>
                </a:lnTo>
                <a:close/>
                <a:moveTo>
                  <a:pt x="27139" y="27059"/>
                </a:moveTo>
                <a:lnTo>
                  <a:pt x="22583" y="27059"/>
                </a:lnTo>
                <a:lnTo>
                  <a:pt x="22583" y="22502"/>
                </a:lnTo>
                <a:lnTo>
                  <a:pt x="27139" y="22502"/>
                </a:lnTo>
                <a:close/>
                <a:moveTo>
                  <a:pt x="27139" y="22260"/>
                </a:moveTo>
                <a:lnTo>
                  <a:pt x="22583" y="22260"/>
                </a:lnTo>
                <a:lnTo>
                  <a:pt x="22583" y="17703"/>
                </a:lnTo>
                <a:lnTo>
                  <a:pt x="27139" y="17703"/>
                </a:lnTo>
                <a:close/>
                <a:moveTo>
                  <a:pt x="27139" y="17461"/>
                </a:moveTo>
                <a:lnTo>
                  <a:pt x="22583" y="17461"/>
                </a:lnTo>
                <a:lnTo>
                  <a:pt x="22583" y="12864"/>
                </a:lnTo>
                <a:lnTo>
                  <a:pt x="27139" y="12864"/>
                </a:lnTo>
                <a:close/>
                <a:moveTo>
                  <a:pt x="27139" y="12622"/>
                </a:moveTo>
                <a:lnTo>
                  <a:pt x="22583" y="12622"/>
                </a:lnTo>
                <a:lnTo>
                  <a:pt x="22583" y="8065"/>
                </a:lnTo>
                <a:lnTo>
                  <a:pt x="27139" y="8065"/>
                </a:lnTo>
                <a:close/>
                <a:moveTo>
                  <a:pt x="31979" y="84806"/>
                </a:moveTo>
                <a:lnTo>
                  <a:pt x="27381" y="84806"/>
                </a:lnTo>
                <a:lnTo>
                  <a:pt x="27381" y="80249"/>
                </a:lnTo>
                <a:lnTo>
                  <a:pt x="31979" y="80249"/>
                </a:lnTo>
                <a:close/>
                <a:moveTo>
                  <a:pt x="31979" y="80007"/>
                </a:moveTo>
                <a:lnTo>
                  <a:pt x="27381" y="80007"/>
                </a:lnTo>
                <a:lnTo>
                  <a:pt x="27381" y="75410"/>
                </a:lnTo>
                <a:lnTo>
                  <a:pt x="31979" y="75410"/>
                </a:lnTo>
                <a:close/>
                <a:moveTo>
                  <a:pt x="31979" y="75168"/>
                </a:moveTo>
                <a:lnTo>
                  <a:pt x="27381" y="75168"/>
                </a:lnTo>
                <a:lnTo>
                  <a:pt x="27381" y="70611"/>
                </a:lnTo>
                <a:lnTo>
                  <a:pt x="31979" y="70611"/>
                </a:lnTo>
                <a:close/>
                <a:moveTo>
                  <a:pt x="31979" y="70369"/>
                </a:moveTo>
                <a:lnTo>
                  <a:pt x="27381" y="70369"/>
                </a:lnTo>
                <a:lnTo>
                  <a:pt x="27381" y="65812"/>
                </a:lnTo>
                <a:lnTo>
                  <a:pt x="31979" y="65812"/>
                </a:lnTo>
                <a:close/>
                <a:moveTo>
                  <a:pt x="31979" y="65570"/>
                </a:moveTo>
                <a:lnTo>
                  <a:pt x="27381" y="65570"/>
                </a:lnTo>
                <a:lnTo>
                  <a:pt x="27381" y="60973"/>
                </a:lnTo>
                <a:lnTo>
                  <a:pt x="31979" y="60973"/>
                </a:lnTo>
                <a:close/>
                <a:moveTo>
                  <a:pt x="31979" y="60731"/>
                </a:moveTo>
                <a:lnTo>
                  <a:pt x="27381" y="60731"/>
                </a:lnTo>
                <a:lnTo>
                  <a:pt x="27381" y="56174"/>
                </a:lnTo>
                <a:lnTo>
                  <a:pt x="31979" y="56174"/>
                </a:lnTo>
                <a:close/>
                <a:moveTo>
                  <a:pt x="31979" y="55932"/>
                </a:moveTo>
                <a:lnTo>
                  <a:pt x="27381" y="55932"/>
                </a:lnTo>
                <a:lnTo>
                  <a:pt x="27381" y="51375"/>
                </a:lnTo>
                <a:lnTo>
                  <a:pt x="31979" y="51375"/>
                </a:lnTo>
                <a:close/>
                <a:moveTo>
                  <a:pt x="31979" y="51133"/>
                </a:moveTo>
                <a:lnTo>
                  <a:pt x="27381" y="51133"/>
                </a:lnTo>
                <a:lnTo>
                  <a:pt x="27381" y="46536"/>
                </a:lnTo>
                <a:lnTo>
                  <a:pt x="31979" y="46536"/>
                </a:lnTo>
                <a:close/>
                <a:moveTo>
                  <a:pt x="31979" y="46294"/>
                </a:moveTo>
                <a:lnTo>
                  <a:pt x="27381" y="46294"/>
                </a:lnTo>
                <a:lnTo>
                  <a:pt x="27381" y="41737"/>
                </a:lnTo>
                <a:lnTo>
                  <a:pt x="31979" y="41737"/>
                </a:lnTo>
                <a:close/>
                <a:moveTo>
                  <a:pt x="31979" y="41495"/>
                </a:moveTo>
                <a:lnTo>
                  <a:pt x="27381" y="41495"/>
                </a:lnTo>
                <a:lnTo>
                  <a:pt x="27381" y="36898"/>
                </a:lnTo>
                <a:lnTo>
                  <a:pt x="31979" y="36898"/>
                </a:lnTo>
                <a:close/>
                <a:moveTo>
                  <a:pt x="31979" y="36656"/>
                </a:moveTo>
                <a:lnTo>
                  <a:pt x="27381" y="36656"/>
                </a:lnTo>
                <a:lnTo>
                  <a:pt x="27381" y="32099"/>
                </a:lnTo>
                <a:lnTo>
                  <a:pt x="31979" y="32099"/>
                </a:lnTo>
                <a:close/>
                <a:moveTo>
                  <a:pt x="31979" y="31858"/>
                </a:moveTo>
                <a:lnTo>
                  <a:pt x="27381" y="31858"/>
                </a:lnTo>
                <a:lnTo>
                  <a:pt x="27381" y="27301"/>
                </a:lnTo>
                <a:lnTo>
                  <a:pt x="31979" y="27301"/>
                </a:lnTo>
                <a:close/>
                <a:moveTo>
                  <a:pt x="31979" y="27059"/>
                </a:moveTo>
                <a:lnTo>
                  <a:pt x="27381" y="27059"/>
                </a:lnTo>
                <a:lnTo>
                  <a:pt x="27381" y="22462"/>
                </a:lnTo>
                <a:lnTo>
                  <a:pt x="31979" y="22462"/>
                </a:lnTo>
                <a:close/>
                <a:moveTo>
                  <a:pt x="31979" y="22220"/>
                </a:moveTo>
                <a:lnTo>
                  <a:pt x="27381" y="22220"/>
                </a:lnTo>
                <a:lnTo>
                  <a:pt x="27381" y="17663"/>
                </a:lnTo>
                <a:lnTo>
                  <a:pt x="31979" y="17663"/>
                </a:lnTo>
                <a:close/>
                <a:moveTo>
                  <a:pt x="31979" y="17421"/>
                </a:moveTo>
                <a:lnTo>
                  <a:pt x="27381" y="17421"/>
                </a:lnTo>
                <a:lnTo>
                  <a:pt x="27381" y="12864"/>
                </a:lnTo>
                <a:lnTo>
                  <a:pt x="31979" y="12864"/>
                </a:lnTo>
                <a:close/>
                <a:moveTo>
                  <a:pt x="31979" y="12622"/>
                </a:moveTo>
                <a:lnTo>
                  <a:pt x="27381" y="12622"/>
                </a:lnTo>
                <a:lnTo>
                  <a:pt x="27381" y="8025"/>
                </a:lnTo>
                <a:lnTo>
                  <a:pt x="31979" y="8025"/>
                </a:lnTo>
                <a:close/>
                <a:moveTo>
                  <a:pt x="36777" y="89604"/>
                </a:moveTo>
                <a:lnTo>
                  <a:pt x="32220" y="89604"/>
                </a:lnTo>
                <a:lnTo>
                  <a:pt x="32220" y="85007"/>
                </a:lnTo>
                <a:lnTo>
                  <a:pt x="36777" y="85007"/>
                </a:lnTo>
                <a:close/>
                <a:moveTo>
                  <a:pt x="36777" y="84765"/>
                </a:moveTo>
                <a:lnTo>
                  <a:pt x="32220" y="84765"/>
                </a:lnTo>
                <a:lnTo>
                  <a:pt x="32220" y="80208"/>
                </a:lnTo>
                <a:lnTo>
                  <a:pt x="36777" y="80208"/>
                </a:lnTo>
                <a:close/>
                <a:moveTo>
                  <a:pt x="36777" y="79966"/>
                </a:moveTo>
                <a:lnTo>
                  <a:pt x="32220" y="79966"/>
                </a:lnTo>
                <a:lnTo>
                  <a:pt x="32220" y="75410"/>
                </a:lnTo>
                <a:lnTo>
                  <a:pt x="36777" y="75410"/>
                </a:lnTo>
                <a:close/>
                <a:moveTo>
                  <a:pt x="36777" y="75168"/>
                </a:moveTo>
                <a:lnTo>
                  <a:pt x="32220" y="75168"/>
                </a:lnTo>
                <a:lnTo>
                  <a:pt x="32220" y="70570"/>
                </a:lnTo>
                <a:lnTo>
                  <a:pt x="36777" y="70570"/>
                </a:lnTo>
                <a:close/>
                <a:moveTo>
                  <a:pt x="36777" y="70329"/>
                </a:moveTo>
                <a:lnTo>
                  <a:pt x="32220" y="70329"/>
                </a:lnTo>
                <a:lnTo>
                  <a:pt x="32220" y="65772"/>
                </a:lnTo>
                <a:lnTo>
                  <a:pt x="36777" y="65772"/>
                </a:lnTo>
                <a:close/>
                <a:moveTo>
                  <a:pt x="36777" y="65530"/>
                </a:moveTo>
                <a:lnTo>
                  <a:pt x="32220" y="65530"/>
                </a:lnTo>
                <a:lnTo>
                  <a:pt x="32220" y="60973"/>
                </a:lnTo>
                <a:lnTo>
                  <a:pt x="36777" y="60973"/>
                </a:lnTo>
                <a:close/>
                <a:moveTo>
                  <a:pt x="36777" y="60731"/>
                </a:moveTo>
                <a:lnTo>
                  <a:pt x="32220" y="60731"/>
                </a:lnTo>
                <a:lnTo>
                  <a:pt x="32220" y="56134"/>
                </a:lnTo>
                <a:lnTo>
                  <a:pt x="36777" y="56134"/>
                </a:lnTo>
                <a:close/>
                <a:moveTo>
                  <a:pt x="36777" y="55892"/>
                </a:moveTo>
                <a:lnTo>
                  <a:pt x="32220" y="55892"/>
                </a:lnTo>
                <a:lnTo>
                  <a:pt x="32220" y="51335"/>
                </a:lnTo>
                <a:lnTo>
                  <a:pt x="36777" y="51335"/>
                </a:lnTo>
                <a:close/>
                <a:moveTo>
                  <a:pt x="36777" y="51093"/>
                </a:moveTo>
                <a:lnTo>
                  <a:pt x="32220" y="51093"/>
                </a:lnTo>
                <a:lnTo>
                  <a:pt x="32220" y="46536"/>
                </a:lnTo>
                <a:lnTo>
                  <a:pt x="36777" y="46536"/>
                </a:lnTo>
                <a:close/>
                <a:moveTo>
                  <a:pt x="36777" y="46294"/>
                </a:moveTo>
                <a:lnTo>
                  <a:pt x="32220" y="46294"/>
                </a:lnTo>
                <a:lnTo>
                  <a:pt x="32220" y="41697"/>
                </a:lnTo>
                <a:lnTo>
                  <a:pt x="36777" y="41697"/>
                </a:lnTo>
                <a:close/>
                <a:moveTo>
                  <a:pt x="36777" y="41455"/>
                </a:moveTo>
                <a:lnTo>
                  <a:pt x="32220" y="41455"/>
                </a:lnTo>
                <a:lnTo>
                  <a:pt x="32220" y="36898"/>
                </a:lnTo>
                <a:lnTo>
                  <a:pt x="36777" y="36898"/>
                </a:lnTo>
                <a:close/>
                <a:moveTo>
                  <a:pt x="36777" y="36656"/>
                </a:moveTo>
                <a:lnTo>
                  <a:pt x="32220" y="36656"/>
                </a:lnTo>
                <a:lnTo>
                  <a:pt x="32220" y="32059"/>
                </a:lnTo>
                <a:lnTo>
                  <a:pt x="36777" y="32059"/>
                </a:lnTo>
                <a:close/>
                <a:moveTo>
                  <a:pt x="36777" y="31817"/>
                </a:moveTo>
                <a:lnTo>
                  <a:pt x="32220" y="31817"/>
                </a:lnTo>
                <a:lnTo>
                  <a:pt x="32220" y="27260"/>
                </a:lnTo>
                <a:lnTo>
                  <a:pt x="36777" y="27260"/>
                </a:lnTo>
                <a:close/>
                <a:moveTo>
                  <a:pt x="36777" y="27018"/>
                </a:moveTo>
                <a:lnTo>
                  <a:pt x="32220" y="27018"/>
                </a:lnTo>
                <a:lnTo>
                  <a:pt x="32220" y="22462"/>
                </a:lnTo>
                <a:lnTo>
                  <a:pt x="36777" y="22462"/>
                </a:lnTo>
                <a:close/>
                <a:moveTo>
                  <a:pt x="36777" y="22220"/>
                </a:moveTo>
                <a:lnTo>
                  <a:pt x="32220" y="22220"/>
                </a:lnTo>
                <a:lnTo>
                  <a:pt x="32220" y="17622"/>
                </a:lnTo>
                <a:lnTo>
                  <a:pt x="36777" y="17622"/>
                </a:lnTo>
                <a:close/>
                <a:moveTo>
                  <a:pt x="36777" y="17380"/>
                </a:moveTo>
                <a:lnTo>
                  <a:pt x="32220" y="17380"/>
                </a:lnTo>
                <a:lnTo>
                  <a:pt x="32220" y="12824"/>
                </a:lnTo>
                <a:lnTo>
                  <a:pt x="36777" y="12824"/>
                </a:lnTo>
                <a:close/>
                <a:moveTo>
                  <a:pt x="36777" y="12582"/>
                </a:moveTo>
                <a:lnTo>
                  <a:pt x="32220" y="12582"/>
                </a:lnTo>
                <a:lnTo>
                  <a:pt x="32220" y="8025"/>
                </a:lnTo>
                <a:lnTo>
                  <a:pt x="36777" y="8025"/>
                </a:lnTo>
                <a:close/>
                <a:moveTo>
                  <a:pt x="36777" y="7783"/>
                </a:moveTo>
                <a:lnTo>
                  <a:pt x="32220" y="7783"/>
                </a:lnTo>
                <a:lnTo>
                  <a:pt x="32220" y="3307"/>
                </a:lnTo>
                <a:lnTo>
                  <a:pt x="36777" y="3307"/>
                </a:lnTo>
                <a:lnTo>
                  <a:pt x="36777" y="7904"/>
                </a:lnTo>
                <a:close/>
                <a:moveTo>
                  <a:pt x="41616" y="89564"/>
                </a:moveTo>
                <a:lnTo>
                  <a:pt x="37019" y="89564"/>
                </a:lnTo>
                <a:lnTo>
                  <a:pt x="37019" y="85007"/>
                </a:lnTo>
                <a:lnTo>
                  <a:pt x="41616" y="85007"/>
                </a:lnTo>
                <a:close/>
                <a:moveTo>
                  <a:pt x="41616" y="84765"/>
                </a:moveTo>
                <a:lnTo>
                  <a:pt x="37019" y="84765"/>
                </a:lnTo>
                <a:lnTo>
                  <a:pt x="37019" y="80168"/>
                </a:lnTo>
                <a:lnTo>
                  <a:pt x="41616" y="80168"/>
                </a:lnTo>
                <a:close/>
                <a:moveTo>
                  <a:pt x="41616" y="79926"/>
                </a:moveTo>
                <a:lnTo>
                  <a:pt x="37019" y="79926"/>
                </a:lnTo>
                <a:lnTo>
                  <a:pt x="37019" y="75369"/>
                </a:lnTo>
                <a:lnTo>
                  <a:pt x="41616" y="75369"/>
                </a:lnTo>
                <a:close/>
                <a:moveTo>
                  <a:pt x="41616" y="75127"/>
                </a:moveTo>
                <a:lnTo>
                  <a:pt x="37019" y="75127"/>
                </a:lnTo>
                <a:lnTo>
                  <a:pt x="37019" y="70570"/>
                </a:lnTo>
                <a:lnTo>
                  <a:pt x="41616" y="70570"/>
                </a:lnTo>
                <a:close/>
                <a:moveTo>
                  <a:pt x="41616" y="70329"/>
                </a:moveTo>
                <a:lnTo>
                  <a:pt x="37019" y="70329"/>
                </a:lnTo>
                <a:lnTo>
                  <a:pt x="37019" y="65731"/>
                </a:lnTo>
                <a:lnTo>
                  <a:pt x="41616" y="65731"/>
                </a:lnTo>
                <a:close/>
                <a:moveTo>
                  <a:pt x="41616" y="65489"/>
                </a:moveTo>
                <a:lnTo>
                  <a:pt x="37019" y="65489"/>
                </a:lnTo>
                <a:lnTo>
                  <a:pt x="37019" y="60933"/>
                </a:lnTo>
                <a:lnTo>
                  <a:pt x="41616" y="60933"/>
                </a:lnTo>
                <a:close/>
                <a:moveTo>
                  <a:pt x="41616" y="60691"/>
                </a:moveTo>
                <a:lnTo>
                  <a:pt x="37019" y="60691"/>
                </a:lnTo>
                <a:lnTo>
                  <a:pt x="37019" y="56134"/>
                </a:lnTo>
                <a:lnTo>
                  <a:pt x="41616" y="56134"/>
                </a:lnTo>
                <a:close/>
                <a:moveTo>
                  <a:pt x="41616" y="55892"/>
                </a:moveTo>
                <a:lnTo>
                  <a:pt x="37019" y="55892"/>
                </a:lnTo>
                <a:lnTo>
                  <a:pt x="37019" y="51295"/>
                </a:lnTo>
                <a:lnTo>
                  <a:pt x="41616" y="51295"/>
                </a:lnTo>
                <a:close/>
                <a:moveTo>
                  <a:pt x="41616" y="51053"/>
                </a:moveTo>
                <a:lnTo>
                  <a:pt x="37019" y="51053"/>
                </a:lnTo>
                <a:lnTo>
                  <a:pt x="37019" y="46496"/>
                </a:lnTo>
                <a:lnTo>
                  <a:pt x="41616" y="46496"/>
                </a:lnTo>
                <a:close/>
                <a:moveTo>
                  <a:pt x="41616" y="46254"/>
                </a:moveTo>
                <a:lnTo>
                  <a:pt x="37019" y="46254"/>
                </a:lnTo>
                <a:lnTo>
                  <a:pt x="37019" y="41697"/>
                </a:lnTo>
                <a:lnTo>
                  <a:pt x="41616" y="41697"/>
                </a:lnTo>
                <a:close/>
                <a:moveTo>
                  <a:pt x="41616" y="41455"/>
                </a:moveTo>
                <a:lnTo>
                  <a:pt x="37019" y="41455"/>
                </a:lnTo>
                <a:lnTo>
                  <a:pt x="37019" y="36858"/>
                </a:lnTo>
                <a:lnTo>
                  <a:pt x="41616" y="36858"/>
                </a:lnTo>
                <a:close/>
                <a:moveTo>
                  <a:pt x="41616" y="36616"/>
                </a:moveTo>
                <a:lnTo>
                  <a:pt x="37019" y="36616"/>
                </a:lnTo>
                <a:lnTo>
                  <a:pt x="37019" y="32059"/>
                </a:lnTo>
                <a:lnTo>
                  <a:pt x="41616" y="32059"/>
                </a:lnTo>
                <a:close/>
                <a:moveTo>
                  <a:pt x="41616" y="31817"/>
                </a:moveTo>
                <a:lnTo>
                  <a:pt x="37019" y="31817"/>
                </a:lnTo>
                <a:lnTo>
                  <a:pt x="37019" y="27220"/>
                </a:lnTo>
                <a:lnTo>
                  <a:pt x="41616" y="27220"/>
                </a:lnTo>
                <a:close/>
                <a:moveTo>
                  <a:pt x="41616" y="26978"/>
                </a:moveTo>
                <a:lnTo>
                  <a:pt x="37019" y="26978"/>
                </a:lnTo>
                <a:lnTo>
                  <a:pt x="37019" y="22421"/>
                </a:lnTo>
                <a:lnTo>
                  <a:pt x="41616" y="22421"/>
                </a:lnTo>
                <a:close/>
                <a:moveTo>
                  <a:pt x="41616" y="22179"/>
                </a:moveTo>
                <a:lnTo>
                  <a:pt x="37019" y="22179"/>
                </a:lnTo>
                <a:lnTo>
                  <a:pt x="37019" y="17622"/>
                </a:lnTo>
                <a:lnTo>
                  <a:pt x="41616" y="17622"/>
                </a:lnTo>
                <a:close/>
                <a:moveTo>
                  <a:pt x="41616" y="17380"/>
                </a:moveTo>
                <a:lnTo>
                  <a:pt x="37019" y="17380"/>
                </a:lnTo>
                <a:lnTo>
                  <a:pt x="37019" y="12783"/>
                </a:lnTo>
                <a:lnTo>
                  <a:pt x="41616" y="12783"/>
                </a:lnTo>
                <a:close/>
                <a:moveTo>
                  <a:pt x="41616" y="12541"/>
                </a:moveTo>
                <a:lnTo>
                  <a:pt x="37019" y="12541"/>
                </a:lnTo>
                <a:lnTo>
                  <a:pt x="37019" y="7985"/>
                </a:lnTo>
                <a:lnTo>
                  <a:pt x="41616" y="7985"/>
                </a:lnTo>
                <a:close/>
                <a:moveTo>
                  <a:pt x="41616" y="7743"/>
                </a:moveTo>
                <a:lnTo>
                  <a:pt x="37019" y="7743"/>
                </a:lnTo>
                <a:lnTo>
                  <a:pt x="37019" y="3307"/>
                </a:lnTo>
                <a:lnTo>
                  <a:pt x="41616" y="3307"/>
                </a:lnTo>
                <a:lnTo>
                  <a:pt x="41616" y="7904"/>
                </a:lnTo>
                <a:close/>
                <a:moveTo>
                  <a:pt x="46415" y="89564"/>
                </a:moveTo>
                <a:lnTo>
                  <a:pt x="41858" y="89564"/>
                </a:lnTo>
                <a:lnTo>
                  <a:pt x="41858" y="84967"/>
                </a:lnTo>
                <a:lnTo>
                  <a:pt x="46415" y="84967"/>
                </a:lnTo>
                <a:close/>
                <a:moveTo>
                  <a:pt x="46415" y="84725"/>
                </a:moveTo>
                <a:lnTo>
                  <a:pt x="41858" y="84725"/>
                </a:lnTo>
                <a:lnTo>
                  <a:pt x="41858" y="80168"/>
                </a:lnTo>
                <a:lnTo>
                  <a:pt x="46415" y="80168"/>
                </a:lnTo>
                <a:close/>
                <a:moveTo>
                  <a:pt x="46415" y="79926"/>
                </a:moveTo>
                <a:lnTo>
                  <a:pt x="41858" y="79926"/>
                </a:lnTo>
                <a:lnTo>
                  <a:pt x="41858" y="75329"/>
                </a:lnTo>
                <a:lnTo>
                  <a:pt x="46415" y="75329"/>
                </a:lnTo>
                <a:close/>
                <a:moveTo>
                  <a:pt x="46415" y="75087"/>
                </a:moveTo>
                <a:lnTo>
                  <a:pt x="41858" y="75087"/>
                </a:lnTo>
                <a:lnTo>
                  <a:pt x="41858" y="70530"/>
                </a:lnTo>
                <a:lnTo>
                  <a:pt x="46415" y="70530"/>
                </a:lnTo>
                <a:close/>
                <a:moveTo>
                  <a:pt x="46415" y="70288"/>
                </a:moveTo>
                <a:lnTo>
                  <a:pt x="41858" y="70288"/>
                </a:lnTo>
                <a:lnTo>
                  <a:pt x="41858" y="65731"/>
                </a:lnTo>
                <a:lnTo>
                  <a:pt x="46415" y="65731"/>
                </a:lnTo>
                <a:close/>
                <a:moveTo>
                  <a:pt x="46415" y="65489"/>
                </a:moveTo>
                <a:lnTo>
                  <a:pt x="41858" y="65489"/>
                </a:lnTo>
                <a:lnTo>
                  <a:pt x="41858" y="60892"/>
                </a:lnTo>
                <a:lnTo>
                  <a:pt x="46415" y="60892"/>
                </a:lnTo>
                <a:close/>
                <a:moveTo>
                  <a:pt x="46415" y="60650"/>
                </a:moveTo>
                <a:lnTo>
                  <a:pt x="41858" y="60650"/>
                </a:lnTo>
                <a:lnTo>
                  <a:pt x="41858" y="56093"/>
                </a:lnTo>
                <a:lnTo>
                  <a:pt x="46415" y="56093"/>
                </a:lnTo>
                <a:close/>
                <a:moveTo>
                  <a:pt x="46415" y="55851"/>
                </a:moveTo>
                <a:lnTo>
                  <a:pt x="41858" y="55851"/>
                </a:lnTo>
                <a:lnTo>
                  <a:pt x="41858" y="51295"/>
                </a:lnTo>
                <a:lnTo>
                  <a:pt x="46415" y="51295"/>
                </a:lnTo>
                <a:close/>
                <a:moveTo>
                  <a:pt x="46415" y="51053"/>
                </a:moveTo>
                <a:lnTo>
                  <a:pt x="41858" y="51053"/>
                </a:lnTo>
                <a:lnTo>
                  <a:pt x="41858" y="46456"/>
                </a:lnTo>
                <a:lnTo>
                  <a:pt x="46415" y="46456"/>
                </a:lnTo>
                <a:close/>
                <a:moveTo>
                  <a:pt x="46415" y="46214"/>
                </a:moveTo>
                <a:lnTo>
                  <a:pt x="41858" y="46214"/>
                </a:lnTo>
                <a:lnTo>
                  <a:pt x="41858" y="41657"/>
                </a:lnTo>
                <a:lnTo>
                  <a:pt x="46415" y="41657"/>
                </a:lnTo>
                <a:close/>
                <a:moveTo>
                  <a:pt x="46415" y="41415"/>
                </a:moveTo>
                <a:lnTo>
                  <a:pt x="41858" y="41415"/>
                </a:lnTo>
                <a:lnTo>
                  <a:pt x="41858" y="36858"/>
                </a:lnTo>
                <a:lnTo>
                  <a:pt x="46415" y="36858"/>
                </a:lnTo>
                <a:close/>
                <a:moveTo>
                  <a:pt x="46415" y="36616"/>
                </a:moveTo>
                <a:lnTo>
                  <a:pt x="41858" y="36616"/>
                </a:lnTo>
                <a:lnTo>
                  <a:pt x="41858" y="32019"/>
                </a:lnTo>
                <a:lnTo>
                  <a:pt x="46415" y="32019"/>
                </a:lnTo>
                <a:close/>
                <a:moveTo>
                  <a:pt x="46415" y="31777"/>
                </a:moveTo>
                <a:lnTo>
                  <a:pt x="41858" y="31777"/>
                </a:lnTo>
                <a:lnTo>
                  <a:pt x="41858" y="27220"/>
                </a:lnTo>
                <a:lnTo>
                  <a:pt x="46415" y="27220"/>
                </a:lnTo>
                <a:close/>
                <a:moveTo>
                  <a:pt x="46415" y="26978"/>
                </a:moveTo>
                <a:lnTo>
                  <a:pt x="41858" y="26978"/>
                </a:lnTo>
                <a:lnTo>
                  <a:pt x="41858" y="22381"/>
                </a:lnTo>
                <a:lnTo>
                  <a:pt x="46415" y="22381"/>
                </a:lnTo>
                <a:close/>
                <a:moveTo>
                  <a:pt x="46415" y="22139"/>
                </a:moveTo>
                <a:lnTo>
                  <a:pt x="41858" y="22139"/>
                </a:lnTo>
                <a:lnTo>
                  <a:pt x="41858" y="17582"/>
                </a:lnTo>
                <a:lnTo>
                  <a:pt x="46415" y="17582"/>
                </a:lnTo>
                <a:close/>
                <a:moveTo>
                  <a:pt x="46415" y="17340"/>
                </a:moveTo>
                <a:lnTo>
                  <a:pt x="41858" y="17340"/>
                </a:lnTo>
                <a:lnTo>
                  <a:pt x="41858" y="12783"/>
                </a:lnTo>
                <a:lnTo>
                  <a:pt x="46415" y="12783"/>
                </a:lnTo>
                <a:close/>
                <a:moveTo>
                  <a:pt x="46415" y="12541"/>
                </a:moveTo>
                <a:lnTo>
                  <a:pt x="41858" y="12541"/>
                </a:lnTo>
                <a:lnTo>
                  <a:pt x="41858" y="7944"/>
                </a:lnTo>
                <a:lnTo>
                  <a:pt x="46415" y="7944"/>
                </a:lnTo>
                <a:close/>
                <a:moveTo>
                  <a:pt x="46415" y="7702"/>
                </a:moveTo>
                <a:lnTo>
                  <a:pt x="41858" y="7702"/>
                </a:lnTo>
                <a:lnTo>
                  <a:pt x="41858" y="3307"/>
                </a:lnTo>
                <a:lnTo>
                  <a:pt x="46415" y="3307"/>
                </a:lnTo>
                <a:lnTo>
                  <a:pt x="46415" y="7904"/>
                </a:lnTo>
                <a:close/>
                <a:moveTo>
                  <a:pt x="51214" y="89524"/>
                </a:moveTo>
                <a:lnTo>
                  <a:pt x="46657" y="89524"/>
                </a:lnTo>
                <a:lnTo>
                  <a:pt x="46657" y="84967"/>
                </a:lnTo>
                <a:lnTo>
                  <a:pt x="51214" y="84967"/>
                </a:lnTo>
                <a:close/>
                <a:moveTo>
                  <a:pt x="51214" y="84685"/>
                </a:moveTo>
                <a:lnTo>
                  <a:pt x="46657" y="84685"/>
                </a:lnTo>
                <a:lnTo>
                  <a:pt x="46657" y="80128"/>
                </a:lnTo>
                <a:lnTo>
                  <a:pt x="51214" y="80128"/>
                </a:lnTo>
                <a:close/>
                <a:moveTo>
                  <a:pt x="51214" y="79886"/>
                </a:moveTo>
                <a:lnTo>
                  <a:pt x="46657" y="79886"/>
                </a:lnTo>
                <a:lnTo>
                  <a:pt x="46657" y="75329"/>
                </a:lnTo>
                <a:lnTo>
                  <a:pt x="51214" y="75329"/>
                </a:lnTo>
                <a:close/>
                <a:moveTo>
                  <a:pt x="51214" y="75087"/>
                </a:moveTo>
                <a:lnTo>
                  <a:pt x="46657" y="75087"/>
                </a:lnTo>
                <a:lnTo>
                  <a:pt x="46657" y="70490"/>
                </a:lnTo>
                <a:lnTo>
                  <a:pt x="51214" y="70490"/>
                </a:lnTo>
                <a:close/>
                <a:moveTo>
                  <a:pt x="51214" y="70248"/>
                </a:moveTo>
                <a:lnTo>
                  <a:pt x="46657" y="70248"/>
                </a:lnTo>
                <a:lnTo>
                  <a:pt x="46657" y="65691"/>
                </a:lnTo>
                <a:lnTo>
                  <a:pt x="51214" y="65691"/>
                </a:lnTo>
                <a:close/>
                <a:moveTo>
                  <a:pt x="51214" y="65449"/>
                </a:moveTo>
                <a:lnTo>
                  <a:pt x="46657" y="65449"/>
                </a:lnTo>
                <a:lnTo>
                  <a:pt x="46657" y="60892"/>
                </a:lnTo>
                <a:lnTo>
                  <a:pt x="51214" y="60892"/>
                </a:lnTo>
                <a:close/>
                <a:moveTo>
                  <a:pt x="51214" y="60650"/>
                </a:moveTo>
                <a:lnTo>
                  <a:pt x="46657" y="60650"/>
                </a:lnTo>
                <a:lnTo>
                  <a:pt x="46657" y="56053"/>
                </a:lnTo>
                <a:lnTo>
                  <a:pt x="51214" y="56053"/>
                </a:lnTo>
                <a:close/>
                <a:moveTo>
                  <a:pt x="51214" y="55811"/>
                </a:moveTo>
                <a:lnTo>
                  <a:pt x="46657" y="55811"/>
                </a:lnTo>
                <a:lnTo>
                  <a:pt x="46657" y="51254"/>
                </a:lnTo>
                <a:lnTo>
                  <a:pt x="51214" y="51254"/>
                </a:lnTo>
                <a:close/>
                <a:moveTo>
                  <a:pt x="51214" y="51012"/>
                </a:moveTo>
                <a:lnTo>
                  <a:pt x="46657" y="51012"/>
                </a:lnTo>
                <a:lnTo>
                  <a:pt x="46657" y="46456"/>
                </a:lnTo>
                <a:lnTo>
                  <a:pt x="51214" y="46456"/>
                </a:lnTo>
                <a:close/>
                <a:moveTo>
                  <a:pt x="51214" y="46214"/>
                </a:moveTo>
                <a:lnTo>
                  <a:pt x="46657" y="46214"/>
                </a:lnTo>
                <a:lnTo>
                  <a:pt x="46657" y="41616"/>
                </a:lnTo>
                <a:lnTo>
                  <a:pt x="51214" y="41616"/>
                </a:lnTo>
                <a:close/>
                <a:moveTo>
                  <a:pt x="51214" y="41374"/>
                </a:moveTo>
                <a:lnTo>
                  <a:pt x="46657" y="41374"/>
                </a:lnTo>
                <a:lnTo>
                  <a:pt x="46657" y="36818"/>
                </a:lnTo>
                <a:lnTo>
                  <a:pt x="51214" y="36818"/>
                </a:lnTo>
                <a:close/>
                <a:moveTo>
                  <a:pt x="51214" y="36576"/>
                </a:moveTo>
                <a:lnTo>
                  <a:pt x="46657" y="36576"/>
                </a:lnTo>
                <a:lnTo>
                  <a:pt x="46657" y="32019"/>
                </a:lnTo>
                <a:lnTo>
                  <a:pt x="51214" y="32019"/>
                </a:lnTo>
                <a:close/>
                <a:moveTo>
                  <a:pt x="51214" y="31777"/>
                </a:moveTo>
                <a:lnTo>
                  <a:pt x="46657" y="31777"/>
                </a:lnTo>
                <a:lnTo>
                  <a:pt x="46657" y="27180"/>
                </a:lnTo>
                <a:lnTo>
                  <a:pt x="51214" y="27180"/>
                </a:lnTo>
                <a:close/>
                <a:moveTo>
                  <a:pt x="51214" y="26938"/>
                </a:moveTo>
                <a:lnTo>
                  <a:pt x="46657" y="26938"/>
                </a:lnTo>
                <a:lnTo>
                  <a:pt x="46657" y="22381"/>
                </a:lnTo>
                <a:lnTo>
                  <a:pt x="51214" y="22381"/>
                </a:lnTo>
                <a:close/>
                <a:moveTo>
                  <a:pt x="51214" y="22139"/>
                </a:moveTo>
                <a:lnTo>
                  <a:pt x="46657" y="22139"/>
                </a:lnTo>
                <a:lnTo>
                  <a:pt x="46657" y="17582"/>
                </a:lnTo>
                <a:lnTo>
                  <a:pt x="51214" y="17582"/>
                </a:lnTo>
                <a:close/>
                <a:moveTo>
                  <a:pt x="51214" y="17340"/>
                </a:moveTo>
                <a:lnTo>
                  <a:pt x="46657" y="17340"/>
                </a:lnTo>
                <a:lnTo>
                  <a:pt x="46657" y="12743"/>
                </a:lnTo>
                <a:lnTo>
                  <a:pt x="51214" y="12743"/>
                </a:lnTo>
                <a:close/>
                <a:moveTo>
                  <a:pt x="51214" y="12501"/>
                </a:moveTo>
                <a:lnTo>
                  <a:pt x="46657" y="12501"/>
                </a:lnTo>
                <a:lnTo>
                  <a:pt x="46657" y="7944"/>
                </a:lnTo>
                <a:lnTo>
                  <a:pt x="51214" y="7944"/>
                </a:lnTo>
                <a:close/>
                <a:moveTo>
                  <a:pt x="51214" y="7702"/>
                </a:moveTo>
                <a:lnTo>
                  <a:pt x="46657" y="7702"/>
                </a:lnTo>
                <a:lnTo>
                  <a:pt x="46657" y="3307"/>
                </a:lnTo>
                <a:lnTo>
                  <a:pt x="51214" y="3307"/>
                </a:lnTo>
                <a:lnTo>
                  <a:pt x="51214" y="7904"/>
                </a:lnTo>
                <a:close/>
                <a:moveTo>
                  <a:pt x="56053" y="89483"/>
                </a:moveTo>
                <a:lnTo>
                  <a:pt x="51456" y="89483"/>
                </a:lnTo>
                <a:lnTo>
                  <a:pt x="51456" y="84927"/>
                </a:lnTo>
                <a:lnTo>
                  <a:pt x="56053" y="84927"/>
                </a:lnTo>
                <a:close/>
                <a:moveTo>
                  <a:pt x="56053" y="84685"/>
                </a:moveTo>
                <a:lnTo>
                  <a:pt x="51456" y="84685"/>
                </a:lnTo>
                <a:lnTo>
                  <a:pt x="51456" y="80087"/>
                </a:lnTo>
                <a:lnTo>
                  <a:pt x="56053" y="80087"/>
                </a:lnTo>
                <a:close/>
                <a:moveTo>
                  <a:pt x="56053" y="79845"/>
                </a:moveTo>
                <a:lnTo>
                  <a:pt x="51456" y="79845"/>
                </a:lnTo>
                <a:lnTo>
                  <a:pt x="51456" y="75289"/>
                </a:lnTo>
                <a:lnTo>
                  <a:pt x="56053" y="75289"/>
                </a:lnTo>
                <a:close/>
                <a:moveTo>
                  <a:pt x="56053" y="75047"/>
                </a:moveTo>
                <a:lnTo>
                  <a:pt x="51456" y="75047"/>
                </a:lnTo>
                <a:lnTo>
                  <a:pt x="51456" y="70490"/>
                </a:lnTo>
                <a:lnTo>
                  <a:pt x="56053" y="70490"/>
                </a:lnTo>
                <a:close/>
                <a:moveTo>
                  <a:pt x="56053" y="70248"/>
                </a:moveTo>
                <a:lnTo>
                  <a:pt x="51456" y="70248"/>
                </a:lnTo>
                <a:lnTo>
                  <a:pt x="51456" y="65651"/>
                </a:lnTo>
                <a:lnTo>
                  <a:pt x="56053" y="65651"/>
                </a:lnTo>
                <a:close/>
                <a:moveTo>
                  <a:pt x="56053" y="65409"/>
                </a:moveTo>
                <a:lnTo>
                  <a:pt x="51456" y="65409"/>
                </a:lnTo>
                <a:lnTo>
                  <a:pt x="51456" y="60852"/>
                </a:lnTo>
                <a:lnTo>
                  <a:pt x="56053" y="60852"/>
                </a:lnTo>
                <a:close/>
                <a:moveTo>
                  <a:pt x="56053" y="60610"/>
                </a:moveTo>
                <a:lnTo>
                  <a:pt x="51456" y="60610"/>
                </a:lnTo>
                <a:lnTo>
                  <a:pt x="51456" y="56053"/>
                </a:lnTo>
                <a:lnTo>
                  <a:pt x="56053" y="56053"/>
                </a:lnTo>
                <a:close/>
                <a:moveTo>
                  <a:pt x="56053" y="55811"/>
                </a:moveTo>
                <a:lnTo>
                  <a:pt x="51456" y="55811"/>
                </a:lnTo>
                <a:lnTo>
                  <a:pt x="51456" y="51214"/>
                </a:lnTo>
                <a:lnTo>
                  <a:pt x="56053" y="51214"/>
                </a:lnTo>
                <a:close/>
                <a:moveTo>
                  <a:pt x="56053" y="50972"/>
                </a:moveTo>
                <a:lnTo>
                  <a:pt x="51456" y="50972"/>
                </a:lnTo>
                <a:lnTo>
                  <a:pt x="51456" y="46415"/>
                </a:lnTo>
                <a:lnTo>
                  <a:pt x="56053" y="46415"/>
                </a:lnTo>
                <a:close/>
                <a:moveTo>
                  <a:pt x="56053" y="46173"/>
                </a:moveTo>
                <a:lnTo>
                  <a:pt x="51456" y="46173"/>
                </a:lnTo>
                <a:lnTo>
                  <a:pt x="51456" y="41616"/>
                </a:lnTo>
                <a:lnTo>
                  <a:pt x="56053" y="41616"/>
                </a:lnTo>
                <a:close/>
                <a:moveTo>
                  <a:pt x="56053" y="41374"/>
                </a:moveTo>
                <a:lnTo>
                  <a:pt x="51456" y="41374"/>
                </a:lnTo>
                <a:lnTo>
                  <a:pt x="51456" y="36777"/>
                </a:lnTo>
                <a:lnTo>
                  <a:pt x="56053" y="36777"/>
                </a:lnTo>
                <a:close/>
                <a:moveTo>
                  <a:pt x="56053" y="36535"/>
                </a:moveTo>
                <a:lnTo>
                  <a:pt x="51456" y="36535"/>
                </a:lnTo>
                <a:lnTo>
                  <a:pt x="51456" y="31978"/>
                </a:lnTo>
                <a:lnTo>
                  <a:pt x="56053" y="31978"/>
                </a:lnTo>
                <a:close/>
                <a:moveTo>
                  <a:pt x="56053" y="31737"/>
                </a:moveTo>
                <a:lnTo>
                  <a:pt x="51456" y="31737"/>
                </a:lnTo>
                <a:lnTo>
                  <a:pt x="51456" y="27180"/>
                </a:lnTo>
                <a:lnTo>
                  <a:pt x="56053" y="27180"/>
                </a:lnTo>
                <a:close/>
                <a:moveTo>
                  <a:pt x="56053" y="26938"/>
                </a:moveTo>
                <a:lnTo>
                  <a:pt x="51456" y="26938"/>
                </a:lnTo>
                <a:lnTo>
                  <a:pt x="51456" y="22341"/>
                </a:lnTo>
                <a:lnTo>
                  <a:pt x="56053" y="22341"/>
                </a:lnTo>
                <a:close/>
                <a:moveTo>
                  <a:pt x="56053" y="22099"/>
                </a:moveTo>
                <a:lnTo>
                  <a:pt x="51456" y="22099"/>
                </a:lnTo>
                <a:lnTo>
                  <a:pt x="51456" y="17542"/>
                </a:lnTo>
                <a:lnTo>
                  <a:pt x="56053" y="17542"/>
                </a:lnTo>
                <a:close/>
                <a:moveTo>
                  <a:pt x="56053" y="17300"/>
                </a:moveTo>
                <a:lnTo>
                  <a:pt x="51456" y="17300"/>
                </a:lnTo>
                <a:lnTo>
                  <a:pt x="51456" y="12743"/>
                </a:lnTo>
                <a:lnTo>
                  <a:pt x="56053" y="12743"/>
                </a:lnTo>
                <a:close/>
                <a:moveTo>
                  <a:pt x="56053" y="12501"/>
                </a:moveTo>
                <a:lnTo>
                  <a:pt x="51456" y="12501"/>
                </a:lnTo>
                <a:lnTo>
                  <a:pt x="51456" y="7904"/>
                </a:lnTo>
                <a:lnTo>
                  <a:pt x="56053" y="7904"/>
                </a:lnTo>
                <a:close/>
                <a:moveTo>
                  <a:pt x="56053" y="7662"/>
                </a:moveTo>
                <a:lnTo>
                  <a:pt x="51456" y="7662"/>
                </a:lnTo>
                <a:lnTo>
                  <a:pt x="51456" y="3307"/>
                </a:lnTo>
                <a:lnTo>
                  <a:pt x="56053" y="3307"/>
                </a:lnTo>
                <a:lnTo>
                  <a:pt x="56053" y="7904"/>
                </a:lnTo>
                <a:close/>
                <a:moveTo>
                  <a:pt x="60852" y="89483"/>
                </a:moveTo>
                <a:lnTo>
                  <a:pt x="56295" y="89483"/>
                </a:lnTo>
                <a:lnTo>
                  <a:pt x="56295" y="84886"/>
                </a:lnTo>
                <a:lnTo>
                  <a:pt x="60852" y="84886"/>
                </a:lnTo>
                <a:close/>
                <a:moveTo>
                  <a:pt x="60852" y="84644"/>
                </a:moveTo>
                <a:lnTo>
                  <a:pt x="56295" y="84644"/>
                </a:lnTo>
                <a:lnTo>
                  <a:pt x="56295" y="80087"/>
                </a:lnTo>
                <a:lnTo>
                  <a:pt x="60852" y="80087"/>
                </a:lnTo>
                <a:close/>
                <a:moveTo>
                  <a:pt x="60852" y="79845"/>
                </a:moveTo>
                <a:lnTo>
                  <a:pt x="56295" y="79845"/>
                </a:lnTo>
                <a:lnTo>
                  <a:pt x="56295" y="75248"/>
                </a:lnTo>
                <a:lnTo>
                  <a:pt x="60852" y="75248"/>
                </a:lnTo>
                <a:close/>
                <a:moveTo>
                  <a:pt x="60852" y="75006"/>
                </a:moveTo>
                <a:lnTo>
                  <a:pt x="56295" y="75006"/>
                </a:lnTo>
                <a:lnTo>
                  <a:pt x="56295" y="70449"/>
                </a:lnTo>
                <a:lnTo>
                  <a:pt x="60852" y="70449"/>
                </a:lnTo>
                <a:close/>
                <a:moveTo>
                  <a:pt x="60852" y="70208"/>
                </a:moveTo>
                <a:lnTo>
                  <a:pt x="56295" y="70208"/>
                </a:lnTo>
                <a:lnTo>
                  <a:pt x="56295" y="65651"/>
                </a:lnTo>
                <a:lnTo>
                  <a:pt x="60852" y="65651"/>
                </a:lnTo>
                <a:close/>
                <a:moveTo>
                  <a:pt x="60852" y="65409"/>
                </a:moveTo>
                <a:lnTo>
                  <a:pt x="56295" y="65409"/>
                </a:lnTo>
                <a:lnTo>
                  <a:pt x="56295" y="60812"/>
                </a:lnTo>
                <a:lnTo>
                  <a:pt x="60852" y="60812"/>
                </a:lnTo>
                <a:close/>
                <a:moveTo>
                  <a:pt x="60852" y="60570"/>
                </a:moveTo>
                <a:lnTo>
                  <a:pt x="56295" y="60570"/>
                </a:lnTo>
                <a:lnTo>
                  <a:pt x="56295" y="56013"/>
                </a:lnTo>
                <a:lnTo>
                  <a:pt x="60852" y="56013"/>
                </a:lnTo>
                <a:close/>
                <a:moveTo>
                  <a:pt x="60852" y="55771"/>
                </a:moveTo>
                <a:lnTo>
                  <a:pt x="56295" y="55771"/>
                </a:lnTo>
                <a:lnTo>
                  <a:pt x="56295" y="51214"/>
                </a:lnTo>
                <a:lnTo>
                  <a:pt x="60852" y="51214"/>
                </a:lnTo>
                <a:close/>
                <a:moveTo>
                  <a:pt x="60852" y="50972"/>
                </a:moveTo>
                <a:lnTo>
                  <a:pt x="56295" y="50972"/>
                </a:lnTo>
                <a:lnTo>
                  <a:pt x="56295" y="46375"/>
                </a:lnTo>
                <a:lnTo>
                  <a:pt x="60852" y="46375"/>
                </a:lnTo>
                <a:close/>
                <a:moveTo>
                  <a:pt x="60852" y="46133"/>
                </a:moveTo>
                <a:lnTo>
                  <a:pt x="56295" y="46133"/>
                </a:lnTo>
                <a:lnTo>
                  <a:pt x="56295" y="41576"/>
                </a:lnTo>
                <a:lnTo>
                  <a:pt x="60852" y="41576"/>
                </a:lnTo>
                <a:close/>
                <a:moveTo>
                  <a:pt x="60852" y="41334"/>
                </a:moveTo>
                <a:lnTo>
                  <a:pt x="56295" y="41334"/>
                </a:lnTo>
                <a:lnTo>
                  <a:pt x="56295" y="36777"/>
                </a:lnTo>
                <a:lnTo>
                  <a:pt x="60852" y="36777"/>
                </a:lnTo>
                <a:close/>
                <a:moveTo>
                  <a:pt x="60852" y="36535"/>
                </a:moveTo>
                <a:lnTo>
                  <a:pt x="56295" y="36535"/>
                </a:lnTo>
                <a:lnTo>
                  <a:pt x="56295" y="31938"/>
                </a:lnTo>
                <a:lnTo>
                  <a:pt x="60852" y="31938"/>
                </a:lnTo>
                <a:close/>
                <a:moveTo>
                  <a:pt x="60852" y="31696"/>
                </a:moveTo>
                <a:lnTo>
                  <a:pt x="56295" y="31696"/>
                </a:lnTo>
                <a:lnTo>
                  <a:pt x="56295" y="27139"/>
                </a:lnTo>
                <a:lnTo>
                  <a:pt x="60852" y="27139"/>
                </a:lnTo>
                <a:close/>
                <a:moveTo>
                  <a:pt x="60852" y="26897"/>
                </a:moveTo>
                <a:lnTo>
                  <a:pt x="56295" y="26897"/>
                </a:lnTo>
                <a:lnTo>
                  <a:pt x="56295" y="22341"/>
                </a:lnTo>
                <a:lnTo>
                  <a:pt x="60852" y="22341"/>
                </a:lnTo>
                <a:close/>
                <a:moveTo>
                  <a:pt x="60852" y="22099"/>
                </a:moveTo>
                <a:lnTo>
                  <a:pt x="56295" y="22099"/>
                </a:lnTo>
                <a:lnTo>
                  <a:pt x="56295" y="17501"/>
                </a:lnTo>
                <a:lnTo>
                  <a:pt x="60852" y="17501"/>
                </a:lnTo>
                <a:close/>
                <a:moveTo>
                  <a:pt x="60852" y="17260"/>
                </a:moveTo>
                <a:lnTo>
                  <a:pt x="56295" y="17260"/>
                </a:lnTo>
                <a:lnTo>
                  <a:pt x="56295" y="12703"/>
                </a:lnTo>
                <a:lnTo>
                  <a:pt x="60852" y="12703"/>
                </a:lnTo>
                <a:close/>
                <a:moveTo>
                  <a:pt x="60852" y="12461"/>
                </a:moveTo>
                <a:lnTo>
                  <a:pt x="56295" y="12461"/>
                </a:lnTo>
                <a:lnTo>
                  <a:pt x="56295" y="7904"/>
                </a:lnTo>
                <a:lnTo>
                  <a:pt x="60852" y="7904"/>
                </a:lnTo>
                <a:close/>
                <a:moveTo>
                  <a:pt x="60852" y="7662"/>
                </a:moveTo>
                <a:lnTo>
                  <a:pt x="56295" y="7662"/>
                </a:lnTo>
                <a:lnTo>
                  <a:pt x="56295" y="3307"/>
                </a:lnTo>
                <a:lnTo>
                  <a:pt x="60852" y="3307"/>
                </a:lnTo>
                <a:lnTo>
                  <a:pt x="60852" y="7904"/>
                </a:lnTo>
                <a:close/>
                <a:moveTo>
                  <a:pt x="65651" y="84644"/>
                </a:moveTo>
                <a:lnTo>
                  <a:pt x="61094" y="84644"/>
                </a:lnTo>
                <a:lnTo>
                  <a:pt x="61094" y="80047"/>
                </a:lnTo>
                <a:lnTo>
                  <a:pt x="65651" y="80047"/>
                </a:lnTo>
                <a:close/>
                <a:moveTo>
                  <a:pt x="65651" y="79805"/>
                </a:moveTo>
                <a:lnTo>
                  <a:pt x="61094" y="79805"/>
                </a:lnTo>
                <a:lnTo>
                  <a:pt x="61094" y="75248"/>
                </a:lnTo>
                <a:lnTo>
                  <a:pt x="65651" y="75248"/>
                </a:lnTo>
                <a:close/>
                <a:moveTo>
                  <a:pt x="65651" y="75006"/>
                </a:moveTo>
                <a:lnTo>
                  <a:pt x="61094" y="75006"/>
                </a:lnTo>
                <a:lnTo>
                  <a:pt x="61094" y="70449"/>
                </a:lnTo>
                <a:lnTo>
                  <a:pt x="65651" y="70449"/>
                </a:lnTo>
                <a:close/>
                <a:moveTo>
                  <a:pt x="65651" y="70208"/>
                </a:moveTo>
                <a:lnTo>
                  <a:pt x="61094" y="70208"/>
                </a:lnTo>
                <a:lnTo>
                  <a:pt x="61094" y="65610"/>
                </a:lnTo>
                <a:lnTo>
                  <a:pt x="65651" y="65610"/>
                </a:lnTo>
                <a:close/>
                <a:moveTo>
                  <a:pt x="65651" y="65368"/>
                </a:moveTo>
                <a:lnTo>
                  <a:pt x="61094" y="65368"/>
                </a:lnTo>
                <a:lnTo>
                  <a:pt x="61094" y="60812"/>
                </a:lnTo>
                <a:lnTo>
                  <a:pt x="65651" y="60812"/>
                </a:lnTo>
                <a:close/>
                <a:moveTo>
                  <a:pt x="65651" y="60570"/>
                </a:moveTo>
                <a:lnTo>
                  <a:pt x="61094" y="60570"/>
                </a:lnTo>
                <a:lnTo>
                  <a:pt x="61094" y="56013"/>
                </a:lnTo>
                <a:lnTo>
                  <a:pt x="65651" y="56013"/>
                </a:lnTo>
                <a:close/>
                <a:moveTo>
                  <a:pt x="65651" y="55771"/>
                </a:moveTo>
                <a:lnTo>
                  <a:pt x="61094" y="55771"/>
                </a:lnTo>
                <a:lnTo>
                  <a:pt x="61094" y="51174"/>
                </a:lnTo>
                <a:lnTo>
                  <a:pt x="65651" y="51174"/>
                </a:lnTo>
                <a:close/>
                <a:moveTo>
                  <a:pt x="65651" y="50932"/>
                </a:moveTo>
                <a:lnTo>
                  <a:pt x="61094" y="50932"/>
                </a:lnTo>
                <a:lnTo>
                  <a:pt x="61094" y="46375"/>
                </a:lnTo>
                <a:lnTo>
                  <a:pt x="65651" y="46375"/>
                </a:lnTo>
                <a:close/>
                <a:moveTo>
                  <a:pt x="65651" y="46133"/>
                </a:moveTo>
                <a:lnTo>
                  <a:pt x="61094" y="46133"/>
                </a:lnTo>
                <a:lnTo>
                  <a:pt x="61094" y="41536"/>
                </a:lnTo>
                <a:lnTo>
                  <a:pt x="65651" y="41536"/>
                </a:lnTo>
                <a:close/>
                <a:moveTo>
                  <a:pt x="65651" y="41294"/>
                </a:moveTo>
                <a:lnTo>
                  <a:pt x="61094" y="41294"/>
                </a:lnTo>
                <a:lnTo>
                  <a:pt x="61094" y="36737"/>
                </a:lnTo>
                <a:lnTo>
                  <a:pt x="65651" y="36737"/>
                </a:lnTo>
                <a:close/>
                <a:moveTo>
                  <a:pt x="65651" y="36495"/>
                </a:moveTo>
                <a:lnTo>
                  <a:pt x="61094" y="36495"/>
                </a:lnTo>
                <a:lnTo>
                  <a:pt x="61094" y="31938"/>
                </a:lnTo>
                <a:lnTo>
                  <a:pt x="65651" y="31938"/>
                </a:lnTo>
                <a:close/>
                <a:moveTo>
                  <a:pt x="65651" y="31696"/>
                </a:moveTo>
                <a:lnTo>
                  <a:pt x="61094" y="31696"/>
                </a:lnTo>
                <a:lnTo>
                  <a:pt x="61094" y="27099"/>
                </a:lnTo>
                <a:lnTo>
                  <a:pt x="65651" y="27099"/>
                </a:lnTo>
                <a:close/>
                <a:moveTo>
                  <a:pt x="65651" y="26857"/>
                </a:moveTo>
                <a:lnTo>
                  <a:pt x="61094" y="26857"/>
                </a:lnTo>
                <a:lnTo>
                  <a:pt x="61094" y="22300"/>
                </a:lnTo>
                <a:lnTo>
                  <a:pt x="65651" y="22300"/>
                </a:lnTo>
                <a:close/>
                <a:moveTo>
                  <a:pt x="65651" y="22058"/>
                </a:moveTo>
                <a:lnTo>
                  <a:pt x="61094" y="22058"/>
                </a:lnTo>
                <a:lnTo>
                  <a:pt x="61094" y="17501"/>
                </a:lnTo>
                <a:lnTo>
                  <a:pt x="65651" y="17501"/>
                </a:lnTo>
                <a:close/>
                <a:moveTo>
                  <a:pt x="65651" y="17260"/>
                </a:moveTo>
                <a:lnTo>
                  <a:pt x="61094" y="17260"/>
                </a:lnTo>
                <a:lnTo>
                  <a:pt x="61094" y="12662"/>
                </a:lnTo>
                <a:lnTo>
                  <a:pt x="65651" y="12662"/>
                </a:lnTo>
                <a:close/>
                <a:moveTo>
                  <a:pt x="65651" y="12420"/>
                </a:moveTo>
                <a:lnTo>
                  <a:pt x="61094" y="12420"/>
                </a:lnTo>
                <a:lnTo>
                  <a:pt x="61094" y="7864"/>
                </a:lnTo>
                <a:lnTo>
                  <a:pt x="65651" y="7864"/>
                </a:lnTo>
                <a:close/>
                <a:moveTo>
                  <a:pt x="70490" y="84604"/>
                </a:moveTo>
                <a:lnTo>
                  <a:pt x="65893" y="84604"/>
                </a:lnTo>
                <a:lnTo>
                  <a:pt x="65893" y="80047"/>
                </a:lnTo>
                <a:lnTo>
                  <a:pt x="70490" y="80047"/>
                </a:lnTo>
                <a:close/>
                <a:moveTo>
                  <a:pt x="70490" y="79805"/>
                </a:moveTo>
                <a:lnTo>
                  <a:pt x="65893" y="79805"/>
                </a:lnTo>
                <a:lnTo>
                  <a:pt x="65893" y="75208"/>
                </a:lnTo>
                <a:lnTo>
                  <a:pt x="70490" y="75208"/>
                </a:lnTo>
                <a:close/>
                <a:moveTo>
                  <a:pt x="70490" y="74966"/>
                </a:moveTo>
                <a:lnTo>
                  <a:pt x="65893" y="74966"/>
                </a:lnTo>
                <a:lnTo>
                  <a:pt x="65893" y="70409"/>
                </a:lnTo>
                <a:lnTo>
                  <a:pt x="70490" y="70409"/>
                </a:lnTo>
                <a:close/>
                <a:moveTo>
                  <a:pt x="70490" y="70167"/>
                </a:moveTo>
                <a:lnTo>
                  <a:pt x="65893" y="70167"/>
                </a:lnTo>
                <a:lnTo>
                  <a:pt x="65893" y="65610"/>
                </a:lnTo>
                <a:lnTo>
                  <a:pt x="70490" y="65610"/>
                </a:lnTo>
                <a:close/>
                <a:moveTo>
                  <a:pt x="70490" y="65368"/>
                </a:moveTo>
                <a:lnTo>
                  <a:pt x="65893" y="65368"/>
                </a:lnTo>
                <a:lnTo>
                  <a:pt x="65893" y="60771"/>
                </a:lnTo>
                <a:lnTo>
                  <a:pt x="70490" y="60771"/>
                </a:lnTo>
                <a:close/>
                <a:moveTo>
                  <a:pt x="70490" y="60529"/>
                </a:moveTo>
                <a:lnTo>
                  <a:pt x="65893" y="60529"/>
                </a:lnTo>
                <a:lnTo>
                  <a:pt x="65893" y="55972"/>
                </a:lnTo>
                <a:lnTo>
                  <a:pt x="70490" y="55972"/>
                </a:lnTo>
                <a:close/>
                <a:moveTo>
                  <a:pt x="70490" y="55730"/>
                </a:moveTo>
                <a:lnTo>
                  <a:pt x="65893" y="55730"/>
                </a:lnTo>
                <a:lnTo>
                  <a:pt x="65893" y="51174"/>
                </a:lnTo>
                <a:lnTo>
                  <a:pt x="70490" y="51174"/>
                </a:lnTo>
                <a:close/>
                <a:moveTo>
                  <a:pt x="70490" y="50932"/>
                </a:moveTo>
                <a:lnTo>
                  <a:pt x="65893" y="50932"/>
                </a:lnTo>
                <a:lnTo>
                  <a:pt x="65893" y="46335"/>
                </a:lnTo>
                <a:lnTo>
                  <a:pt x="70490" y="46335"/>
                </a:lnTo>
                <a:close/>
                <a:moveTo>
                  <a:pt x="70490" y="46093"/>
                </a:moveTo>
                <a:lnTo>
                  <a:pt x="65893" y="46093"/>
                </a:lnTo>
                <a:lnTo>
                  <a:pt x="65893" y="41536"/>
                </a:lnTo>
                <a:lnTo>
                  <a:pt x="70490" y="41536"/>
                </a:lnTo>
                <a:close/>
                <a:moveTo>
                  <a:pt x="70490" y="41294"/>
                </a:moveTo>
                <a:lnTo>
                  <a:pt x="65893" y="41294"/>
                </a:lnTo>
                <a:lnTo>
                  <a:pt x="65893" y="36737"/>
                </a:lnTo>
                <a:lnTo>
                  <a:pt x="70490" y="36737"/>
                </a:lnTo>
                <a:close/>
                <a:moveTo>
                  <a:pt x="70490" y="36495"/>
                </a:moveTo>
                <a:lnTo>
                  <a:pt x="65893" y="36495"/>
                </a:lnTo>
                <a:lnTo>
                  <a:pt x="65893" y="31898"/>
                </a:lnTo>
                <a:lnTo>
                  <a:pt x="70490" y="31898"/>
                </a:lnTo>
                <a:close/>
                <a:moveTo>
                  <a:pt x="70490" y="31656"/>
                </a:moveTo>
                <a:lnTo>
                  <a:pt x="65893" y="31656"/>
                </a:lnTo>
                <a:lnTo>
                  <a:pt x="65893" y="27099"/>
                </a:lnTo>
                <a:lnTo>
                  <a:pt x="70490" y="27099"/>
                </a:lnTo>
                <a:close/>
                <a:moveTo>
                  <a:pt x="70490" y="26857"/>
                </a:moveTo>
                <a:lnTo>
                  <a:pt x="65893" y="26857"/>
                </a:lnTo>
                <a:lnTo>
                  <a:pt x="65893" y="22260"/>
                </a:lnTo>
                <a:lnTo>
                  <a:pt x="70490" y="22260"/>
                </a:lnTo>
                <a:close/>
                <a:moveTo>
                  <a:pt x="70490" y="22018"/>
                </a:moveTo>
                <a:lnTo>
                  <a:pt x="65893" y="22018"/>
                </a:lnTo>
                <a:lnTo>
                  <a:pt x="65893" y="17461"/>
                </a:lnTo>
                <a:lnTo>
                  <a:pt x="70490" y="17461"/>
                </a:lnTo>
                <a:close/>
                <a:moveTo>
                  <a:pt x="70490" y="17219"/>
                </a:moveTo>
                <a:lnTo>
                  <a:pt x="65893" y="17219"/>
                </a:lnTo>
                <a:lnTo>
                  <a:pt x="65893" y="12662"/>
                </a:lnTo>
                <a:lnTo>
                  <a:pt x="70490" y="12662"/>
                </a:lnTo>
                <a:close/>
                <a:moveTo>
                  <a:pt x="70490" y="12420"/>
                </a:moveTo>
                <a:lnTo>
                  <a:pt x="65893" y="12420"/>
                </a:lnTo>
                <a:lnTo>
                  <a:pt x="65893" y="7823"/>
                </a:lnTo>
                <a:lnTo>
                  <a:pt x="70490" y="7823"/>
                </a:lnTo>
                <a:close/>
                <a:moveTo>
                  <a:pt x="75289" y="79765"/>
                </a:moveTo>
                <a:lnTo>
                  <a:pt x="70732" y="79765"/>
                </a:lnTo>
                <a:lnTo>
                  <a:pt x="70732" y="75208"/>
                </a:lnTo>
                <a:lnTo>
                  <a:pt x="75289" y="75208"/>
                </a:lnTo>
                <a:close/>
                <a:moveTo>
                  <a:pt x="75289" y="74966"/>
                </a:moveTo>
                <a:lnTo>
                  <a:pt x="70732" y="74966"/>
                </a:lnTo>
                <a:lnTo>
                  <a:pt x="70732" y="70409"/>
                </a:lnTo>
                <a:lnTo>
                  <a:pt x="75289" y="70409"/>
                </a:lnTo>
                <a:close/>
                <a:moveTo>
                  <a:pt x="75289" y="70167"/>
                </a:moveTo>
                <a:lnTo>
                  <a:pt x="70732" y="70167"/>
                </a:lnTo>
                <a:lnTo>
                  <a:pt x="70732" y="65570"/>
                </a:lnTo>
                <a:lnTo>
                  <a:pt x="75289" y="65570"/>
                </a:lnTo>
                <a:close/>
                <a:moveTo>
                  <a:pt x="75289" y="65328"/>
                </a:moveTo>
                <a:lnTo>
                  <a:pt x="70732" y="65328"/>
                </a:lnTo>
                <a:lnTo>
                  <a:pt x="70732" y="60771"/>
                </a:lnTo>
                <a:lnTo>
                  <a:pt x="75289" y="60771"/>
                </a:lnTo>
                <a:close/>
                <a:moveTo>
                  <a:pt x="75289" y="60529"/>
                </a:moveTo>
                <a:lnTo>
                  <a:pt x="70732" y="60529"/>
                </a:lnTo>
                <a:lnTo>
                  <a:pt x="70732" y="55972"/>
                </a:lnTo>
                <a:lnTo>
                  <a:pt x="75289" y="55972"/>
                </a:lnTo>
                <a:close/>
                <a:moveTo>
                  <a:pt x="75289" y="55730"/>
                </a:moveTo>
                <a:lnTo>
                  <a:pt x="70732" y="55730"/>
                </a:lnTo>
                <a:lnTo>
                  <a:pt x="70732" y="51133"/>
                </a:lnTo>
                <a:lnTo>
                  <a:pt x="75289" y="51133"/>
                </a:lnTo>
                <a:close/>
                <a:moveTo>
                  <a:pt x="75289" y="50891"/>
                </a:moveTo>
                <a:lnTo>
                  <a:pt x="70732" y="50891"/>
                </a:lnTo>
                <a:lnTo>
                  <a:pt x="70732" y="46335"/>
                </a:lnTo>
                <a:lnTo>
                  <a:pt x="75289" y="46335"/>
                </a:lnTo>
                <a:close/>
                <a:moveTo>
                  <a:pt x="75289" y="46093"/>
                </a:moveTo>
                <a:lnTo>
                  <a:pt x="70732" y="46093"/>
                </a:lnTo>
                <a:lnTo>
                  <a:pt x="70732" y="41495"/>
                </a:lnTo>
                <a:lnTo>
                  <a:pt x="75289" y="41495"/>
                </a:lnTo>
                <a:close/>
                <a:moveTo>
                  <a:pt x="75289" y="41253"/>
                </a:moveTo>
                <a:lnTo>
                  <a:pt x="70732" y="41253"/>
                </a:lnTo>
                <a:lnTo>
                  <a:pt x="70732" y="36697"/>
                </a:lnTo>
                <a:lnTo>
                  <a:pt x="75289" y="36697"/>
                </a:lnTo>
                <a:close/>
                <a:moveTo>
                  <a:pt x="75289" y="36455"/>
                </a:moveTo>
                <a:lnTo>
                  <a:pt x="70732" y="36455"/>
                </a:lnTo>
                <a:lnTo>
                  <a:pt x="70732" y="31898"/>
                </a:lnTo>
                <a:lnTo>
                  <a:pt x="75289" y="31898"/>
                </a:lnTo>
                <a:close/>
                <a:moveTo>
                  <a:pt x="75289" y="31656"/>
                </a:moveTo>
                <a:lnTo>
                  <a:pt x="70732" y="31656"/>
                </a:lnTo>
                <a:lnTo>
                  <a:pt x="70732" y="27059"/>
                </a:lnTo>
                <a:lnTo>
                  <a:pt x="75289" y="27059"/>
                </a:lnTo>
                <a:close/>
                <a:moveTo>
                  <a:pt x="75289" y="26817"/>
                </a:moveTo>
                <a:lnTo>
                  <a:pt x="70732" y="26817"/>
                </a:lnTo>
                <a:lnTo>
                  <a:pt x="70732" y="22260"/>
                </a:lnTo>
                <a:lnTo>
                  <a:pt x="75289" y="22260"/>
                </a:lnTo>
                <a:close/>
                <a:moveTo>
                  <a:pt x="75289" y="22018"/>
                </a:moveTo>
                <a:lnTo>
                  <a:pt x="70732" y="22018"/>
                </a:lnTo>
                <a:lnTo>
                  <a:pt x="70732" y="17461"/>
                </a:lnTo>
                <a:lnTo>
                  <a:pt x="75289" y="17461"/>
                </a:lnTo>
                <a:close/>
                <a:moveTo>
                  <a:pt x="75289" y="17219"/>
                </a:moveTo>
                <a:lnTo>
                  <a:pt x="70732" y="17219"/>
                </a:lnTo>
                <a:lnTo>
                  <a:pt x="70732" y="12622"/>
                </a:lnTo>
                <a:lnTo>
                  <a:pt x="75289" y="12622"/>
                </a:lnTo>
                <a:close/>
                <a:moveTo>
                  <a:pt x="80087" y="74926"/>
                </a:moveTo>
                <a:lnTo>
                  <a:pt x="75531" y="74926"/>
                </a:lnTo>
                <a:lnTo>
                  <a:pt x="75531" y="70369"/>
                </a:lnTo>
                <a:lnTo>
                  <a:pt x="80087" y="70369"/>
                </a:lnTo>
                <a:close/>
                <a:moveTo>
                  <a:pt x="80087" y="70127"/>
                </a:moveTo>
                <a:lnTo>
                  <a:pt x="75531" y="70127"/>
                </a:lnTo>
                <a:lnTo>
                  <a:pt x="75531" y="65570"/>
                </a:lnTo>
                <a:lnTo>
                  <a:pt x="80087" y="65570"/>
                </a:lnTo>
                <a:close/>
                <a:moveTo>
                  <a:pt x="80087" y="65328"/>
                </a:moveTo>
                <a:lnTo>
                  <a:pt x="75531" y="65328"/>
                </a:lnTo>
                <a:lnTo>
                  <a:pt x="75531" y="60731"/>
                </a:lnTo>
                <a:lnTo>
                  <a:pt x="80087" y="60731"/>
                </a:lnTo>
                <a:close/>
                <a:moveTo>
                  <a:pt x="80087" y="60489"/>
                </a:moveTo>
                <a:lnTo>
                  <a:pt x="75531" y="60489"/>
                </a:lnTo>
                <a:lnTo>
                  <a:pt x="75531" y="55932"/>
                </a:lnTo>
                <a:lnTo>
                  <a:pt x="80087" y="55932"/>
                </a:lnTo>
                <a:close/>
                <a:moveTo>
                  <a:pt x="80087" y="55690"/>
                </a:moveTo>
                <a:lnTo>
                  <a:pt x="75531" y="55690"/>
                </a:lnTo>
                <a:lnTo>
                  <a:pt x="75531" y="51133"/>
                </a:lnTo>
                <a:lnTo>
                  <a:pt x="80087" y="51133"/>
                </a:lnTo>
                <a:close/>
                <a:moveTo>
                  <a:pt x="80087" y="50891"/>
                </a:moveTo>
                <a:lnTo>
                  <a:pt x="75531" y="50891"/>
                </a:lnTo>
                <a:lnTo>
                  <a:pt x="75531" y="46294"/>
                </a:lnTo>
                <a:lnTo>
                  <a:pt x="80087" y="46294"/>
                </a:lnTo>
                <a:close/>
                <a:moveTo>
                  <a:pt x="80087" y="46052"/>
                </a:moveTo>
                <a:lnTo>
                  <a:pt x="75531" y="46052"/>
                </a:lnTo>
                <a:lnTo>
                  <a:pt x="75531" y="41495"/>
                </a:lnTo>
                <a:lnTo>
                  <a:pt x="80087" y="41495"/>
                </a:lnTo>
                <a:close/>
                <a:moveTo>
                  <a:pt x="80087" y="41253"/>
                </a:moveTo>
                <a:lnTo>
                  <a:pt x="75531" y="41253"/>
                </a:lnTo>
                <a:lnTo>
                  <a:pt x="75531" y="36697"/>
                </a:lnTo>
                <a:lnTo>
                  <a:pt x="80087" y="36697"/>
                </a:lnTo>
                <a:close/>
                <a:moveTo>
                  <a:pt x="80087" y="36455"/>
                </a:moveTo>
                <a:lnTo>
                  <a:pt x="75531" y="36455"/>
                </a:lnTo>
                <a:lnTo>
                  <a:pt x="75531" y="31858"/>
                </a:lnTo>
                <a:lnTo>
                  <a:pt x="80087" y="31858"/>
                </a:lnTo>
                <a:close/>
                <a:moveTo>
                  <a:pt x="80087" y="31616"/>
                </a:moveTo>
                <a:lnTo>
                  <a:pt x="75531" y="31616"/>
                </a:lnTo>
                <a:lnTo>
                  <a:pt x="75531" y="27059"/>
                </a:lnTo>
                <a:lnTo>
                  <a:pt x="80087" y="27059"/>
                </a:lnTo>
                <a:close/>
                <a:moveTo>
                  <a:pt x="80087" y="26817"/>
                </a:moveTo>
                <a:lnTo>
                  <a:pt x="75531" y="26817"/>
                </a:lnTo>
                <a:lnTo>
                  <a:pt x="75531" y="22260"/>
                </a:lnTo>
                <a:lnTo>
                  <a:pt x="80087" y="22260"/>
                </a:lnTo>
                <a:close/>
                <a:moveTo>
                  <a:pt x="80087" y="22018"/>
                </a:moveTo>
                <a:lnTo>
                  <a:pt x="75531" y="22018"/>
                </a:lnTo>
                <a:lnTo>
                  <a:pt x="75531" y="17421"/>
                </a:lnTo>
                <a:lnTo>
                  <a:pt x="80087" y="17421"/>
                </a:lnTo>
                <a:close/>
                <a:moveTo>
                  <a:pt x="84886" y="70127"/>
                </a:moveTo>
                <a:lnTo>
                  <a:pt x="80329" y="70127"/>
                </a:lnTo>
                <a:lnTo>
                  <a:pt x="80329" y="65530"/>
                </a:lnTo>
                <a:lnTo>
                  <a:pt x="84886" y="65530"/>
                </a:lnTo>
                <a:close/>
                <a:moveTo>
                  <a:pt x="84886" y="65288"/>
                </a:moveTo>
                <a:lnTo>
                  <a:pt x="80329" y="65288"/>
                </a:lnTo>
                <a:lnTo>
                  <a:pt x="80329" y="60731"/>
                </a:lnTo>
                <a:lnTo>
                  <a:pt x="84886" y="60731"/>
                </a:lnTo>
                <a:close/>
                <a:moveTo>
                  <a:pt x="84886" y="60489"/>
                </a:moveTo>
                <a:lnTo>
                  <a:pt x="80329" y="60489"/>
                </a:lnTo>
                <a:lnTo>
                  <a:pt x="80329" y="55932"/>
                </a:lnTo>
                <a:lnTo>
                  <a:pt x="84886" y="55932"/>
                </a:lnTo>
                <a:close/>
                <a:moveTo>
                  <a:pt x="84886" y="55690"/>
                </a:moveTo>
                <a:lnTo>
                  <a:pt x="80329" y="55690"/>
                </a:lnTo>
                <a:lnTo>
                  <a:pt x="80329" y="51093"/>
                </a:lnTo>
                <a:lnTo>
                  <a:pt x="84886" y="51093"/>
                </a:lnTo>
                <a:close/>
                <a:moveTo>
                  <a:pt x="84886" y="50851"/>
                </a:moveTo>
                <a:lnTo>
                  <a:pt x="80329" y="50851"/>
                </a:lnTo>
                <a:lnTo>
                  <a:pt x="80329" y="46294"/>
                </a:lnTo>
                <a:lnTo>
                  <a:pt x="84886" y="46294"/>
                </a:lnTo>
                <a:close/>
                <a:moveTo>
                  <a:pt x="84886" y="46052"/>
                </a:moveTo>
                <a:lnTo>
                  <a:pt x="80329" y="46052"/>
                </a:lnTo>
                <a:lnTo>
                  <a:pt x="80329" y="41495"/>
                </a:lnTo>
                <a:lnTo>
                  <a:pt x="84886" y="41495"/>
                </a:lnTo>
                <a:close/>
                <a:moveTo>
                  <a:pt x="84886" y="41253"/>
                </a:moveTo>
                <a:lnTo>
                  <a:pt x="80329" y="41253"/>
                </a:lnTo>
                <a:lnTo>
                  <a:pt x="80329" y="36656"/>
                </a:lnTo>
                <a:lnTo>
                  <a:pt x="84886" y="36656"/>
                </a:lnTo>
                <a:close/>
                <a:moveTo>
                  <a:pt x="84886" y="36414"/>
                </a:moveTo>
                <a:lnTo>
                  <a:pt x="80329" y="36414"/>
                </a:lnTo>
                <a:lnTo>
                  <a:pt x="80329" y="31858"/>
                </a:lnTo>
                <a:lnTo>
                  <a:pt x="84886" y="31858"/>
                </a:lnTo>
                <a:close/>
                <a:moveTo>
                  <a:pt x="84886" y="31616"/>
                </a:moveTo>
                <a:lnTo>
                  <a:pt x="80329" y="31616"/>
                </a:lnTo>
                <a:lnTo>
                  <a:pt x="80329" y="27018"/>
                </a:lnTo>
                <a:lnTo>
                  <a:pt x="84886" y="27018"/>
                </a:lnTo>
                <a:close/>
                <a:moveTo>
                  <a:pt x="84886" y="26776"/>
                </a:moveTo>
                <a:lnTo>
                  <a:pt x="80329" y="26776"/>
                </a:lnTo>
                <a:lnTo>
                  <a:pt x="80329" y="22220"/>
                </a:lnTo>
                <a:lnTo>
                  <a:pt x="84886" y="222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8" name="Google Shape;1668;p62"/>
          <p:cNvGrpSpPr/>
          <p:nvPr/>
        </p:nvGrpSpPr>
        <p:grpSpPr>
          <a:xfrm>
            <a:off x="5590800" y="2719450"/>
            <a:ext cx="3553225" cy="2424000"/>
            <a:chOff x="5590800" y="2719450"/>
            <a:chExt cx="3553225" cy="2424000"/>
          </a:xfrm>
        </p:grpSpPr>
        <p:sp>
          <p:nvSpPr>
            <p:cNvPr id="1669" name="Google Shape;1669;p62"/>
            <p:cNvSpPr/>
            <p:nvPr/>
          </p:nvSpPr>
          <p:spPr>
            <a:xfrm flipH="1">
              <a:off x="5590800" y="4176850"/>
              <a:ext cx="3553200" cy="966600"/>
            </a:xfrm>
            <a:prstGeom prst="round1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1670" name="Google Shape;1670;p62"/>
            <p:cNvSpPr/>
            <p:nvPr/>
          </p:nvSpPr>
          <p:spPr>
            <a:xfrm>
              <a:off x="8421625" y="2719450"/>
              <a:ext cx="722400" cy="2421600"/>
            </a:xfrm>
            <a:prstGeom prst="rect">
              <a:avLst/>
            </a:prstGeom>
            <a:solidFill>
              <a:srgbClr val="63DBF5">
                <a:alpha val="6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sp>
        <p:nvSpPr>
          <p:cNvPr id="1671" name="Google Shape;1671;p62"/>
          <p:cNvSpPr/>
          <p:nvPr/>
        </p:nvSpPr>
        <p:spPr>
          <a:xfrm>
            <a:off x="7480375" y="539500"/>
            <a:ext cx="1882500" cy="213000"/>
          </a:xfrm>
          <a:prstGeom prst="roundRect">
            <a:avLst>
              <a:gd fmla="val 50000" name="adj"/>
            </a:avLst>
          </a:prstGeom>
          <a:solidFill>
            <a:srgbClr val="516CEE">
              <a:alpha val="607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672" name="Google Shape;167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813" y="0"/>
            <a:ext cx="70643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36"/>
          <p:cNvSpPr txBox="1"/>
          <p:nvPr>
            <p:ph type="title"/>
          </p:nvPr>
        </p:nvSpPr>
        <p:spPr>
          <a:xfrm>
            <a:off x="720300" y="1669200"/>
            <a:ext cx="7703400" cy="18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Preparing &amp; Cleaning</a:t>
            </a:r>
            <a:endParaRPr sz="4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100"/>
              <a:t>Salaries by College Region</a:t>
            </a:r>
            <a:endParaRPr b="0" sz="4100"/>
          </a:p>
        </p:txBody>
      </p:sp>
      <p:grpSp>
        <p:nvGrpSpPr>
          <p:cNvPr id="1004" name="Google Shape;1004;p36"/>
          <p:cNvGrpSpPr/>
          <p:nvPr/>
        </p:nvGrpSpPr>
        <p:grpSpPr>
          <a:xfrm>
            <a:off x="7808800" y="3403550"/>
            <a:ext cx="986125" cy="2095500"/>
            <a:chOff x="7631225" y="2241175"/>
            <a:chExt cx="986125" cy="2095500"/>
          </a:xfrm>
        </p:grpSpPr>
        <p:cxnSp>
          <p:nvCxnSpPr>
            <p:cNvPr id="1005" name="Google Shape;1005;p36"/>
            <p:cNvCxnSpPr/>
            <p:nvPr/>
          </p:nvCxnSpPr>
          <p:spPr>
            <a:xfrm>
              <a:off x="7631225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6" name="Google Shape;1006;p36"/>
            <p:cNvCxnSpPr/>
            <p:nvPr/>
          </p:nvCxnSpPr>
          <p:spPr>
            <a:xfrm>
              <a:off x="7707081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7" name="Google Shape;1007;p36"/>
            <p:cNvCxnSpPr/>
            <p:nvPr/>
          </p:nvCxnSpPr>
          <p:spPr>
            <a:xfrm>
              <a:off x="7782937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8" name="Google Shape;1008;p36"/>
            <p:cNvCxnSpPr/>
            <p:nvPr/>
          </p:nvCxnSpPr>
          <p:spPr>
            <a:xfrm>
              <a:off x="7858792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9" name="Google Shape;1009;p36"/>
            <p:cNvCxnSpPr/>
            <p:nvPr/>
          </p:nvCxnSpPr>
          <p:spPr>
            <a:xfrm>
              <a:off x="8010504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0" name="Google Shape;1010;p36"/>
            <p:cNvCxnSpPr/>
            <p:nvPr/>
          </p:nvCxnSpPr>
          <p:spPr>
            <a:xfrm>
              <a:off x="8162215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1" name="Google Shape;1011;p36"/>
            <p:cNvCxnSpPr/>
            <p:nvPr/>
          </p:nvCxnSpPr>
          <p:spPr>
            <a:xfrm>
              <a:off x="8313927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2" name="Google Shape;1012;p36"/>
            <p:cNvCxnSpPr/>
            <p:nvPr/>
          </p:nvCxnSpPr>
          <p:spPr>
            <a:xfrm>
              <a:off x="7934648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3" name="Google Shape;1013;p36"/>
            <p:cNvCxnSpPr/>
            <p:nvPr/>
          </p:nvCxnSpPr>
          <p:spPr>
            <a:xfrm>
              <a:off x="8086360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4" name="Google Shape;1014;p36"/>
            <p:cNvCxnSpPr/>
            <p:nvPr/>
          </p:nvCxnSpPr>
          <p:spPr>
            <a:xfrm>
              <a:off x="8238071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5" name="Google Shape;1015;p36"/>
            <p:cNvCxnSpPr/>
            <p:nvPr/>
          </p:nvCxnSpPr>
          <p:spPr>
            <a:xfrm>
              <a:off x="8389783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6" name="Google Shape;1016;p36"/>
            <p:cNvCxnSpPr/>
            <p:nvPr/>
          </p:nvCxnSpPr>
          <p:spPr>
            <a:xfrm>
              <a:off x="8465638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7" name="Google Shape;1017;p36"/>
            <p:cNvCxnSpPr/>
            <p:nvPr/>
          </p:nvCxnSpPr>
          <p:spPr>
            <a:xfrm>
              <a:off x="8541494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8" name="Google Shape;1018;p36"/>
            <p:cNvCxnSpPr/>
            <p:nvPr/>
          </p:nvCxnSpPr>
          <p:spPr>
            <a:xfrm>
              <a:off x="8617350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19" name="Google Shape;1019;p36"/>
          <p:cNvSpPr/>
          <p:nvPr/>
        </p:nvSpPr>
        <p:spPr>
          <a:xfrm rot="5400000">
            <a:off x="-1603450" y="1231038"/>
            <a:ext cx="2325825" cy="2325825"/>
          </a:xfrm>
          <a:custGeom>
            <a:rect b="b" l="l" r="r" t="t"/>
            <a:pathLst>
              <a:path extrusionOk="0" h="93033" w="93033">
                <a:moveTo>
                  <a:pt x="89685" y="61054"/>
                </a:moveTo>
                <a:lnTo>
                  <a:pt x="89685" y="63796"/>
                </a:lnTo>
                <a:lnTo>
                  <a:pt x="89927" y="63150"/>
                </a:lnTo>
                <a:lnTo>
                  <a:pt x="89927" y="61054"/>
                </a:lnTo>
                <a:lnTo>
                  <a:pt x="90693" y="61054"/>
                </a:lnTo>
                <a:cubicBezTo>
                  <a:pt x="90733" y="60973"/>
                  <a:pt x="90733" y="60892"/>
                  <a:pt x="90774" y="60812"/>
                </a:cubicBezTo>
                <a:lnTo>
                  <a:pt x="89927" y="60812"/>
                </a:lnTo>
                <a:lnTo>
                  <a:pt x="89927" y="56255"/>
                </a:lnTo>
                <a:lnTo>
                  <a:pt x="91984" y="56255"/>
                </a:lnTo>
                <a:cubicBezTo>
                  <a:pt x="92024" y="56174"/>
                  <a:pt x="92024" y="56093"/>
                  <a:pt x="92064" y="56013"/>
                </a:cubicBezTo>
                <a:lnTo>
                  <a:pt x="89927" y="56013"/>
                </a:lnTo>
                <a:lnTo>
                  <a:pt x="89927" y="51456"/>
                </a:lnTo>
                <a:lnTo>
                  <a:pt x="92750" y="51456"/>
                </a:lnTo>
                <a:cubicBezTo>
                  <a:pt x="92750" y="51375"/>
                  <a:pt x="92790" y="51295"/>
                  <a:pt x="92790" y="51174"/>
                </a:cubicBezTo>
                <a:lnTo>
                  <a:pt x="89927" y="51174"/>
                </a:lnTo>
                <a:lnTo>
                  <a:pt x="89927" y="46617"/>
                </a:lnTo>
                <a:lnTo>
                  <a:pt x="93032" y="46617"/>
                </a:lnTo>
                <a:lnTo>
                  <a:pt x="93032" y="46496"/>
                </a:lnTo>
                <a:lnTo>
                  <a:pt x="93032" y="46375"/>
                </a:lnTo>
                <a:lnTo>
                  <a:pt x="89927" y="46375"/>
                </a:lnTo>
                <a:lnTo>
                  <a:pt x="89927" y="41818"/>
                </a:lnTo>
                <a:lnTo>
                  <a:pt x="92790" y="41818"/>
                </a:lnTo>
                <a:cubicBezTo>
                  <a:pt x="92790" y="41737"/>
                  <a:pt x="92750" y="41657"/>
                  <a:pt x="92750" y="41576"/>
                </a:cubicBezTo>
                <a:lnTo>
                  <a:pt x="89927" y="41576"/>
                </a:lnTo>
                <a:lnTo>
                  <a:pt x="89927" y="36979"/>
                </a:lnTo>
                <a:lnTo>
                  <a:pt x="92064" y="36979"/>
                </a:lnTo>
                <a:cubicBezTo>
                  <a:pt x="92024" y="36898"/>
                  <a:pt x="92024" y="36818"/>
                  <a:pt x="91984" y="36737"/>
                </a:cubicBezTo>
                <a:lnTo>
                  <a:pt x="89927" y="36737"/>
                </a:lnTo>
                <a:lnTo>
                  <a:pt x="89927" y="32180"/>
                </a:lnTo>
                <a:lnTo>
                  <a:pt x="90774" y="32180"/>
                </a:lnTo>
                <a:cubicBezTo>
                  <a:pt x="90733" y="32099"/>
                  <a:pt x="90733" y="32019"/>
                  <a:pt x="90693" y="31938"/>
                </a:cubicBezTo>
                <a:lnTo>
                  <a:pt x="89927" y="31938"/>
                </a:lnTo>
                <a:lnTo>
                  <a:pt x="89927" y="29841"/>
                </a:lnTo>
                <a:lnTo>
                  <a:pt x="89685" y="29196"/>
                </a:lnTo>
                <a:lnTo>
                  <a:pt x="89685" y="31938"/>
                </a:lnTo>
                <a:lnTo>
                  <a:pt x="85128" y="31938"/>
                </a:lnTo>
                <a:lnTo>
                  <a:pt x="85128" y="27381"/>
                </a:lnTo>
                <a:lnTo>
                  <a:pt x="88919" y="27381"/>
                </a:lnTo>
                <a:cubicBezTo>
                  <a:pt x="88879" y="27301"/>
                  <a:pt x="88838" y="27220"/>
                  <a:pt x="88798" y="27139"/>
                </a:cubicBezTo>
                <a:lnTo>
                  <a:pt x="85128" y="27139"/>
                </a:lnTo>
                <a:lnTo>
                  <a:pt x="85128" y="22542"/>
                </a:lnTo>
                <a:lnTo>
                  <a:pt x="86378" y="22542"/>
                </a:lnTo>
                <a:cubicBezTo>
                  <a:pt x="86338" y="22462"/>
                  <a:pt x="86298" y="22381"/>
                  <a:pt x="86257" y="22300"/>
                </a:cubicBezTo>
                <a:lnTo>
                  <a:pt x="85128" y="22300"/>
                </a:lnTo>
                <a:lnTo>
                  <a:pt x="85128" y="20566"/>
                </a:lnTo>
                <a:cubicBezTo>
                  <a:pt x="85048" y="20445"/>
                  <a:pt x="84967" y="20324"/>
                  <a:pt x="84886" y="20203"/>
                </a:cubicBezTo>
                <a:lnTo>
                  <a:pt x="84886" y="22300"/>
                </a:lnTo>
                <a:lnTo>
                  <a:pt x="80329" y="22300"/>
                </a:lnTo>
                <a:lnTo>
                  <a:pt x="80329" y="17743"/>
                </a:lnTo>
                <a:lnTo>
                  <a:pt x="83072" y="17743"/>
                </a:lnTo>
                <a:lnTo>
                  <a:pt x="82870" y="17501"/>
                </a:lnTo>
                <a:lnTo>
                  <a:pt x="80329" y="17501"/>
                </a:lnTo>
                <a:lnTo>
                  <a:pt x="80329" y="14558"/>
                </a:lnTo>
                <a:lnTo>
                  <a:pt x="80087" y="14316"/>
                </a:lnTo>
                <a:lnTo>
                  <a:pt x="80087" y="17501"/>
                </a:lnTo>
                <a:lnTo>
                  <a:pt x="75490" y="17501"/>
                </a:lnTo>
                <a:lnTo>
                  <a:pt x="75490" y="12945"/>
                </a:lnTo>
                <a:lnTo>
                  <a:pt x="78716" y="12945"/>
                </a:lnTo>
                <a:lnTo>
                  <a:pt x="78434" y="12703"/>
                </a:lnTo>
                <a:lnTo>
                  <a:pt x="75490" y="12703"/>
                </a:lnTo>
                <a:lnTo>
                  <a:pt x="75490" y="10122"/>
                </a:lnTo>
                <a:lnTo>
                  <a:pt x="75248" y="9920"/>
                </a:lnTo>
                <a:lnTo>
                  <a:pt x="75248" y="12703"/>
                </a:lnTo>
                <a:lnTo>
                  <a:pt x="70691" y="12703"/>
                </a:lnTo>
                <a:lnTo>
                  <a:pt x="70691" y="8106"/>
                </a:lnTo>
                <a:lnTo>
                  <a:pt x="72788" y="8106"/>
                </a:lnTo>
                <a:cubicBezTo>
                  <a:pt x="72667" y="8025"/>
                  <a:pt x="72546" y="7944"/>
                  <a:pt x="72425" y="7864"/>
                </a:cubicBezTo>
                <a:lnTo>
                  <a:pt x="70691" y="7864"/>
                </a:lnTo>
                <a:lnTo>
                  <a:pt x="70691" y="6775"/>
                </a:lnTo>
                <a:cubicBezTo>
                  <a:pt x="70611" y="6694"/>
                  <a:pt x="70530" y="6654"/>
                  <a:pt x="70450" y="6613"/>
                </a:cubicBezTo>
                <a:lnTo>
                  <a:pt x="70450" y="7864"/>
                </a:lnTo>
                <a:lnTo>
                  <a:pt x="65893" y="7864"/>
                </a:lnTo>
                <a:lnTo>
                  <a:pt x="65893" y="4194"/>
                </a:lnTo>
                <a:cubicBezTo>
                  <a:pt x="65812" y="4154"/>
                  <a:pt x="65731" y="4113"/>
                  <a:pt x="65651" y="4073"/>
                </a:cubicBezTo>
                <a:lnTo>
                  <a:pt x="65651" y="7864"/>
                </a:lnTo>
                <a:lnTo>
                  <a:pt x="61054" y="7864"/>
                </a:lnTo>
                <a:lnTo>
                  <a:pt x="61054" y="3307"/>
                </a:lnTo>
                <a:lnTo>
                  <a:pt x="63796" y="3307"/>
                </a:lnTo>
                <a:lnTo>
                  <a:pt x="63191" y="3065"/>
                </a:lnTo>
                <a:lnTo>
                  <a:pt x="61054" y="3065"/>
                </a:lnTo>
                <a:lnTo>
                  <a:pt x="61054" y="2339"/>
                </a:lnTo>
                <a:cubicBezTo>
                  <a:pt x="60973" y="2299"/>
                  <a:pt x="60892" y="2258"/>
                  <a:pt x="60812" y="2258"/>
                </a:cubicBezTo>
                <a:lnTo>
                  <a:pt x="60812" y="3065"/>
                </a:lnTo>
                <a:lnTo>
                  <a:pt x="56255" y="3065"/>
                </a:lnTo>
                <a:lnTo>
                  <a:pt x="56255" y="1048"/>
                </a:lnTo>
                <a:cubicBezTo>
                  <a:pt x="56174" y="1008"/>
                  <a:pt x="56093" y="1008"/>
                  <a:pt x="56013" y="968"/>
                </a:cubicBezTo>
                <a:lnTo>
                  <a:pt x="56013" y="3065"/>
                </a:lnTo>
                <a:lnTo>
                  <a:pt x="51456" y="3065"/>
                </a:lnTo>
                <a:lnTo>
                  <a:pt x="51456" y="282"/>
                </a:lnTo>
                <a:cubicBezTo>
                  <a:pt x="51375" y="242"/>
                  <a:pt x="51295" y="242"/>
                  <a:pt x="51214" y="242"/>
                </a:cubicBezTo>
                <a:lnTo>
                  <a:pt x="51214" y="3065"/>
                </a:lnTo>
                <a:lnTo>
                  <a:pt x="46617" y="3065"/>
                </a:lnTo>
                <a:lnTo>
                  <a:pt x="46617" y="0"/>
                </a:lnTo>
                <a:lnTo>
                  <a:pt x="46496" y="0"/>
                </a:lnTo>
                <a:lnTo>
                  <a:pt x="46375" y="0"/>
                </a:lnTo>
                <a:lnTo>
                  <a:pt x="46375" y="3065"/>
                </a:lnTo>
                <a:lnTo>
                  <a:pt x="41818" y="3065"/>
                </a:lnTo>
                <a:lnTo>
                  <a:pt x="41818" y="242"/>
                </a:lnTo>
                <a:cubicBezTo>
                  <a:pt x="41737" y="242"/>
                  <a:pt x="41657" y="242"/>
                  <a:pt x="41576" y="242"/>
                </a:cubicBezTo>
                <a:lnTo>
                  <a:pt x="41576" y="3065"/>
                </a:lnTo>
                <a:lnTo>
                  <a:pt x="37019" y="3065"/>
                </a:lnTo>
                <a:lnTo>
                  <a:pt x="37019" y="968"/>
                </a:lnTo>
                <a:cubicBezTo>
                  <a:pt x="36939" y="1008"/>
                  <a:pt x="36858" y="1008"/>
                  <a:pt x="36777" y="1008"/>
                </a:cubicBezTo>
                <a:lnTo>
                  <a:pt x="36777" y="3065"/>
                </a:lnTo>
                <a:lnTo>
                  <a:pt x="32180" y="3065"/>
                </a:lnTo>
                <a:lnTo>
                  <a:pt x="32180" y="2258"/>
                </a:lnTo>
                <a:cubicBezTo>
                  <a:pt x="32099" y="2258"/>
                  <a:pt x="32019" y="2299"/>
                  <a:pt x="31938" y="2339"/>
                </a:cubicBezTo>
                <a:lnTo>
                  <a:pt x="31938" y="3065"/>
                </a:lnTo>
                <a:lnTo>
                  <a:pt x="29841" y="3065"/>
                </a:lnTo>
                <a:lnTo>
                  <a:pt x="29236" y="3307"/>
                </a:lnTo>
                <a:lnTo>
                  <a:pt x="31938" y="3307"/>
                </a:lnTo>
                <a:lnTo>
                  <a:pt x="31938" y="7904"/>
                </a:lnTo>
                <a:lnTo>
                  <a:pt x="27381" y="7904"/>
                </a:lnTo>
                <a:lnTo>
                  <a:pt x="27381" y="4113"/>
                </a:lnTo>
                <a:cubicBezTo>
                  <a:pt x="27301" y="4154"/>
                  <a:pt x="27220" y="4194"/>
                  <a:pt x="27139" y="4234"/>
                </a:cubicBezTo>
                <a:lnTo>
                  <a:pt x="27139" y="7904"/>
                </a:lnTo>
                <a:lnTo>
                  <a:pt x="22542" y="7904"/>
                </a:lnTo>
                <a:lnTo>
                  <a:pt x="22542" y="6613"/>
                </a:lnTo>
                <a:cubicBezTo>
                  <a:pt x="22462" y="6694"/>
                  <a:pt x="22381" y="6734"/>
                  <a:pt x="22300" y="6775"/>
                </a:cubicBezTo>
                <a:lnTo>
                  <a:pt x="22300" y="7904"/>
                </a:lnTo>
                <a:lnTo>
                  <a:pt x="20566" y="7904"/>
                </a:lnTo>
                <a:cubicBezTo>
                  <a:pt x="20445" y="7985"/>
                  <a:pt x="20324" y="8065"/>
                  <a:pt x="20203" y="8146"/>
                </a:cubicBezTo>
                <a:lnTo>
                  <a:pt x="22300" y="8146"/>
                </a:lnTo>
                <a:lnTo>
                  <a:pt x="22300" y="12703"/>
                </a:lnTo>
                <a:lnTo>
                  <a:pt x="17743" y="12703"/>
                </a:lnTo>
                <a:lnTo>
                  <a:pt x="17743" y="9961"/>
                </a:lnTo>
                <a:lnTo>
                  <a:pt x="17501" y="10162"/>
                </a:lnTo>
                <a:lnTo>
                  <a:pt x="17501" y="12703"/>
                </a:lnTo>
                <a:lnTo>
                  <a:pt x="14558" y="12703"/>
                </a:lnTo>
                <a:lnTo>
                  <a:pt x="14316" y="12945"/>
                </a:lnTo>
                <a:lnTo>
                  <a:pt x="17501" y="12945"/>
                </a:lnTo>
                <a:lnTo>
                  <a:pt x="17501" y="17542"/>
                </a:lnTo>
                <a:lnTo>
                  <a:pt x="12945" y="17542"/>
                </a:lnTo>
                <a:lnTo>
                  <a:pt x="12945" y="14316"/>
                </a:lnTo>
                <a:lnTo>
                  <a:pt x="12703" y="14598"/>
                </a:lnTo>
                <a:lnTo>
                  <a:pt x="12703" y="17542"/>
                </a:lnTo>
                <a:lnTo>
                  <a:pt x="10122" y="17542"/>
                </a:lnTo>
                <a:lnTo>
                  <a:pt x="9920" y="17784"/>
                </a:lnTo>
                <a:lnTo>
                  <a:pt x="12703" y="17784"/>
                </a:lnTo>
                <a:lnTo>
                  <a:pt x="12703" y="22341"/>
                </a:lnTo>
                <a:lnTo>
                  <a:pt x="8106" y="22341"/>
                </a:lnTo>
                <a:lnTo>
                  <a:pt x="8106" y="20244"/>
                </a:lnTo>
                <a:cubicBezTo>
                  <a:pt x="8025" y="20365"/>
                  <a:pt x="7944" y="20486"/>
                  <a:pt x="7864" y="20607"/>
                </a:cubicBezTo>
                <a:lnTo>
                  <a:pt x="7864" y="22341"/>
                </a:lnTo>
                <a:lnTo>
                  <a:pt x="6775" y="22341"/>
                </a:lnTo>
                <a:cubicBezTo>
                  <a:pt x="6694" y="22421"/>
                  <a:pt x="6654" y="22502"/>
                  <a:pt x="6613" y="22583"/>
                </a:cubicBezTo>
                <a:lnTo>
                  <a:pt x="7864" y="22583"/>
                </a:lnTo>
                <a:lnTo>
                  <a:pt x="7864" y="27139"/>
                </a:lnTo>
                <a:lnTo>
                  <a:pt x="4194" y="27139"/>
                </a:lnTo>
                <a:cubicBezTo>
                  <a:pt x="4154" y="27220"/>
                  <a:pt x="4113" y="27301"/>
                  <a:pt x="4073" y="27381"/>
                </a:cubicBezTo>
                <a:lnTo>
                  <a:pt x="7864" y="27381"/>
                </a:lnTo>
                <a:lnTo>
                  <a:pt x="7864" y="31978"/>
                </a:lnTo>
                <a:lnTo>
                  <a:pt x="3307" y="31978"/>
                </a:lnTo>
                <a:lnTo>
                  <a:pt x="3307" y="29236"/>
                </a:lnTo>
                <a:lnTo>
                  <a:pt x="3065" y="29841"/>
                </a:lnTo>
                <a:lnTo>
                  <a:pt x="3065" y="31978"/>
                </a:lnTo>
                <a:lnTo>
                  <a:pt x="2299" y="31978"/>
                </a:lnTo>
                <a:cubicBezTo>
                  <a:pt x="2299" y="32059"/>
                  <a:pt x="2258" y="32140"/>
                  <a:pt x="2218" y="32220"/>
                </a:cubicBezTo>
                <a:lnTo>
                  <a:pt x="3065" y="32220"/>
                </a:lnTo>
                <a:lnTo>
                  <a:pt x="3065" y="36777"/>
                </a:lnTo>
                <a:lnTo>
                  <a:pt x="1008" y="36777"/>
                </a:lnTo>
                <a:cubicBezTo>
                  <a:pt x="1008" y="36858"/>
                  <a:pt x="968" y="36939"/>
                  <a:pt x="968" y="37019"/>
                </a:cubicBezTo>
                <a:lnTo>
                  <a:pt x="3065" y="37019"/>
                </a:lnTo>
                <a:lnTo>
                  <a:pt x="3065" y="41576"/>
                </a:lnTo>
                <a:lnTo>
                  <a:pt x="242" y="41576"/>
                </a:lnTo>
                <a:cubicBezTo>
                  <a:pt x="242" y="41657"/>
                  <a:pt x="242" y="41737"/>
                  <a:pt x="242" y="41818"/>
                </a:cubicBezTo>
                <a:lnTo>
                  <a:pt x="3065" y="41818"/>
                </a:lnTo>
                <a:lnTo>
                  <a:pt x="3065" y="46415"/>
                </a:lnTo>
                <a:lnTo>
                  <a:pt x="0" y="46415"/>
                </a:lnTo>
                <a:lnTo>
                  <a:pt x="0" y="46536"/>
                </a:lnTo>
                <a:lnTo>
                  <a:pt x="0" y="46657"/>
                </a:lnTo>
                <a:lnTo>
                  <a:pt x="3065" y="46657"/>
                </a:lnTo>
                <a:lnTo>
                  <a:pt x="3065" y="51214"/>
                </a:lnTo>
                <a:lnTo>
                  <a:pt x="242" y="51214"/>
                </a:lnTo>
                <a:cubicBezTo>
                  <a:pt x="242" y="51295"/>
                  <a:pt x="242" y="51375"/>
                  <a:pt x="242" y="51456"/>
                </a:cubicBezTo>
                <a:lnTo>
                  <a:pt x="3065" y="51456"/>
                </a:lnTo>
                <a:lnTo>
                  <a:pt x="3065" y="56053"/>
                </a:lnTo>
                <a:lnTo>
                  <a:pt x="968" y="56053"/>
                </a:lnTo>
                <a:cubicBezTo>
                  <a:pt x="968" y="56134"/>
                  <a:pt x="1008" y="56174"/>
                  <a:pt x="1008" y="56295"/>
                </a:cubicBezTo>
                <a:lnTo>
                  <a:pt x="3065" y="56295"/>
                </a:lnTo>
                <a:lnTo>
                  <a:pt x="3065" y="60852"/>
                </a:lnTo>
                <a:lnTo>
                  <a:pt x="2218" y="60852"/>
                </a:lnTo>
                <a:cubicBezTo>
                  <a:pt x="2258" y="60933"/>
                  <a:pt x="2299" y="61013"/>
                  <a:pt x="2299" y="61094"/>
                </a:cubicBezTo>
                <a:lnTo>
                  <a:pt x="3065" y="61094"/>
                </a:lnTo>
                <a:lnTo>
                  <a:pt x="3065" y="63191"/>
                </a:lnTo>
                <a:lnTo>
                  <a:pt x="3307" y="63836"/>
                </a:lnTo>
                <a:lnTo>
                  <a:pt x="3307" y="61094"/>
                </a:lnTo>
                <a:lnTo>
                  <a:pt x="7864" y="61094"/>
                </a:lnTo>
                <a:lnTo>
                  <a:pt x="7864" y="65651"/>
                </a:lnTo>
                <a:lnTo>
                  <a:pt x="4073" y="65651"/>
                </a:lnTo>
                <a:cubicBezTo>
                  <a:pt x="4113" y="65731"/>
                  <a:pt x="4154" y="65812"/>
                  <a:pt x="4194" y="65893"/>
                </a:cubicBezTo>
                <a:lnTo>
                  <a:pt x="7864" y="65893"/>
                </a:lnTo>
                <a:lnTo>
                  <a:pt x="7864" y="70490"/>
                </a:lnTo>
                <a:lnTo>
                  <a:pt x="6613" y="70490"/>
                </a:lnTo>
                <a:cubicBezTo>
                  <a:pt x="6654" y="70570"/>
                  <a:pt x="6694" y="70651"/>
                  <a:pt x="6775" y="70732"/>
                </a:cubicBezTo>
                <a:lnTo>
                  <a:pt x="7864" y="70732"/>
                </a:lnTo>
                <a:lnTo>
                  <a:pt x="7864" y="72466"/>
                </a:lnTo>
                <a:cubicBezTo>
                  <a:pt x="7944" y="72587"/>
                  <a:pt x="8025" y="72708"/>
                  <a:pt x="8106" y="72829"/>
                </a:cubicBezTo>
                <a:lnTo>
                  <a:pt x="8106" y="70732"/>
                </a:lnTo>
                <a:lnTo>
                  <a:pt x="12703" y="70732"/>
                </a:lnTo>
                <a:lnTo>
                  <a:pt x="12703" y="75289"/>
                </a:lnTo>
                <a:lnTo>
                  <a:pt x="9920" y="75289"/>
                </a:lnTo>
                <a:lnTo>
                  <a:pt x="10122" y="75531"/>
                </a:lnTo>
                <a:lnTo>
                  <a:pt x="12703" y="75531"/>
                </a:lnTo>
                <a:lnTo>
                  <a:pt x="12703" y="78474"/>
                </a:lnTo>
                <a:lnTo>
                  <a:pt x="12945" y="78716"/>
                </a:lnTo>
                <a:lnTo>
                  <a:pt x="12945" y="75531"/>
                </a:lnTo>
                <a:lnTo>
                  <a:pt x="17501" y="75531"/>
                </a:lnTo>
                <a:lnTo>
                  <a:pt x="17501" y="80087"/>
                </a:lnTo>
                <a:lnTo>
                  <a:pt x="14316" y="80087"/>
                </a:lnTo>
                <a:lnTo>
                  <a:pt x="14558" y="80329"/>
                </a:lnTo>
                <a:lnTo>
                  <a:pt x="17501" y="80329"/>
                </a:lnTo>
                <a:lnTo>
                  <a:pt x="17501" y="82910"/>
                </a:lnTo>
                <a:lnTo>
                  <a:pt x="17743" y="83072"/>
                </a:lnTo>
                <a:lnTo>
                  <a:pt x="17743" y="80329"/>
                </a:lnTo>
                <a:lnTo>
                  <a:pt x="22300" y="80329"/>
                </a:lnTo>
                <a:lnTo>
                  <a:pt x="22300" y="84927"/>
                </a:lnTo>
                <a:lnTo>
                  <a:pt x="20203" y="84927"/>
                </a:lnTo>
                <a:cubicBezTo>
                  <a:pt x="20324" y="85007"/>
                  <a:pt x="20445" y="85088"/>
                  <a:pt x="20566" y="85168"/>
                </a:cubicBezTo>
                <a:lnTo>
                  <a:pt x="22300" y="85168"/>
                </a:lnTo>
                <a:lnTo>
                  <a:pt x="22300" y="86257"/>
                </a:lnTo>
                <a:cubicBezTo>
                  <a:pt x="22381" y="86338"/>
                  <a:pt x="22462" y="86378"/>
                  <a:pt x="22542" y="86419"/>
                </a:cubicBezTo>
                <a:lnTo>
                  <a:pt x="22542" y="85168"/>
                </a:lnTo>
                <a:lnTo>
                  <a:pt x="27139" y="85168"/>
                </a:lnTo>
                <a:lnTo>
                  <a:pt x="27139" y="88838"/>
                </a:lnTo>
                <a:cubicBezTo>
                  <a:pt x="27220" y="88878"/>
                  <a:pt x="27301" y="88919"/>
                  <a:pt x="27381" y="88959"/>
                </a:cubicBezTo>
                <a:lnTo>
                  <a:pt x="27381" y="85168"/>
                </a:lnTo>
                <a:lnTo>
                  <a:pt x="31938" y="85168"/>
                </a:lnTo>
                <a:lnTo>
                  <a:pt x="31938" y="89725"/>
                </a:lnTo>
                <a:lnTo>
                  <a:pt x="29236" y="89725"/>
                </a:lnTo>
                <a:lnTo>
                  <a:pt x="29841" y="89967"/>
                </a:lnTo>
                <a:lnTo>
                  <a:pt x="31938" y="89967"/>
                </a:lnTo>
                <a:lnTo>
                  <a:pt x="31938" y="90733"/>
                </a:lnTo>
                <a:cubicBezTo>
                  <a:pt x="32019" y="90733"/>
                  <a:pt x="32099" y="90774"/>
                  <a:pt x="32180" y="90814"/>
                </a:cubicBezTo>
                <a:lnTo>
                  <a:pt x="32180" y="89967"/>
                </a:lnTo>
                <a:lnTo>
                  <a:pt x="36777" y="89967"/>
                </a:lnTo>
                <a:lnTo>
                  <a:pt x="36777" y="92024"/>
                </a:lnTo>
                <a:cubicBezTo>
                  <a:pt x="36858" y="92024"/>
                  <a:pt x="36939" y="92064"/>
                  <a:pt x="37019" y="92064"/>
                </a:cubicBezTo>
                <a:lnTo>
                  <a:pt x="37019" y="89967"/>
                </a:lnTo>
                <a:lnTo>
                  <a:pt x="41576" y="89967"/>
                </a:lnTo>
                <a:lnTo>
                  <a:pt x="41576" y="92790"/>
                </a:lnTo>
                <a:cubicBezTo>
                  <a:pt x="41657" y="92790"/>
                  <a:pt x="41737" y="92790"/>
                  <a:pt x="41818" y="92790"/>
                </a:cubicBezTo>
                <a:lnTo>
                  <a:pt x="41818" y="89967"/>
                </a:lnTo>
                <a:lnTo>
                  <a:pt x="46375" y="89967"/>
                </a:lnTo>
                <a:lnTo>
                  <a:pt x="46375" y="93032"/>
                </a:lnTo>
                <a:lnTo>
                  <a:pt x="46496" y="93032"/>
                </a:lnTo>
                <a:lnTo>
                  <a:pt x="46617" y="93032"/>
                </a:lnTo>
                <a:lnTo>
                  <a:pt x="46617" y="89967"/>
                </a:lnTo>
                <a:lnTo>
                  <a:pt x="51214" y="89967"/>
                </a:lnTo>
                <a:lnTo>
                  <a:pt x="51214" y="92790"/>
                </a:lnTo>
                <a:cubicBezTo>
                  <a:pt x="51295" y="92790"/>
                  <a:pt x="51375" y="92790"/>
                  <a:pt x="51456" y="92790"/>
                </a:cubicBezTo>
                <a:lnTo>
                  <a:pt x="51456" y="89967"/>
                </a:lnTo>
                <a:lnTo>
                  <a:pt x="56013" y="89967"/>
                </a:lnTo>
                <a:lnTo>
                  <a:pt x="56013" y="92064"/>
                </a:lnTo>
                <a:cubicBezTo>
                  <a:pt x="56093" y="92064"/>
                  <a:pt x="56174" y="92024"/>
                  <a:pt x="56255" y="92024"/>
                </a:cubicBezTo>
                <a:lnTo>
                  <a:pt x="56255" y="89967"/>
                </a:lnTo>
                <a:lnTo>
                  <a:pt x="60812" y="89967"/>
                </a:lnTo>
                <a:lnTo>
                  <a:pt x="60812" y="90814"/>
                </a:lnTo>
                <a:cubicBezTo>
                  <a:pt x="60892" y="90774"/>
                  <a:pt x="60973" y="90733"/>
                  <a:pt x="61054" y="90733"/>
                </a:cubicBezTo>
                <a:lnTo>
                  <a:pt x="61054" y="89967"/>
                </a:lnTo>
                <a:lnTo>
                  <a:pt x="63191" y="89967"/>
                </a:lnTo>
                <a:lnTo>
                  <a:pt x="63796" y="89725"/>
                </a:lnTo>
                <a:lnTo>
                  <a:pt x="61054" y="89725"/>
                </a:lnTo>
                <a:lnTo>
                  <a:pt x="61054" y="85168"/>
                </a:lnTo>
                <a:lnTo>
                  <a:pt x="65651" y="85168"/>
                </a:lnTo>
                <a:lnTo>
                  <a:pt x="65651" y="88959"/>
                </a:lnTo>
                <a:cubicBezTo>
                  <a:pt x="65731" y="88919"/>
                  <a:pt x="65812" y="88878"/>
                  <a:pt x="65893" y="88838"/>
                </a:cubicBezTo>
                <a:lnTo>
                  <a:pt x="65893" y="85168"/>
                </a:lnTo>
                <a:lnTo>
                  <a:pt x="70450" y="85168"/>
                </a:lnTo>
                <a:lnTo>
                  <a:pt x="70450" y="86419"/>
                </a:lnTo>
                <a:cubicBezTo>
                  <a:pt x="70530" y="86378"/>
                  <a:pt x="70611" y="86338"/>
                  <a:pt x="70691" y="86257"/>
                </a:cubicBezTo>
                <a:lnTo>
                  <a:pt x="70691" y="85168"/>
                </a:lnTo>
                <a:lnTo>
                  <a:pt x="72425" y="85168"/>
                </a:lnTo>
                <a:cubicBezTo>
                  <a:pt x="72546" y="85088"/>
                  <a:pt x="72667" y="85007"/>
                  <a:pt x="72788" y="84927"/>
                </a:cubicBezTo>
                <a:lnTo>
                  <a:pt x="70691" y="84927"/>
                </a:lnTo>
                <a:lnTo>
                  <a:pt x="70691" y="80329"/>
                </a:lnTo>
                <a:lnTo>
                  <a:pt x="75248" y="80329"/>
                </a:lnTo>
                <a:lnTo>
                  <a:pt x="75248" y="83072"/>
                </a:lnTo>
                <a:lnTo>
                  <a:pt x="75490" y="82910"/>
                </a:lnTo>
                <a:lnTo>
                  <a:pt x="75490" y="80329"/>
                </a:lnTo>
                <a:lnTo>
                  <a:pt x="78434" y="80329"/>
                </a:lnTo>
                <a:lnTo>
                  <a:pt x="78716" y="80087"/>
                </a:lnTo>
                <a:lnTo>
                  <a:pt x="75490" y="80087"/>
                </a:lnTo>
                <a:lnTo>
                  <a:pt x="75490" y="75531"/>
                </a:lnTo>
                <a:lnTo>
                  <a:pt x="80087" y="75531"/>
                </a:lnTo>
                <a:lnTo>
                  <a:pt x="80087" y="78716"/>
                </a:lnTo>
                <a:lnTo>
                  <a:pt x="80329" y="78474"/>
                </a:lnTo>
                <a:lnTo>
                  <a:pt x="80329" y="75531"/>
                </a:lnTo>
                <a:lnTo>
                  <a:pt x="82870" y="75531"/>
                </a:lnTo>
                <a:lnTo>
                  <a:pt x="83072" y="75289"/>
                </a:lnTo>
                <a:lnTo>
                  <a:pt x="80329" y="75289"/>
                </a:lnTo>
                <a:lnTo>
                  <a:pt x="80329" y="70732"/>
                </a:lnTo>
                <a:lnTo>
                  <a:pt x="84886" y="70732"/>
                </a:lnTo>
                <a:lnTo>
                  <a:pt x="84886" y="72829"/>
                </a:lnTo>
                <a:cubicBezTo>
                  <a:pt x="84967" y="72708"/>
                  <a:pt x="85048" y="72587"/>
                  <a:pt x="85128" y="72466"/>
                </a:cubicBezTo>
                <a:lnTo>
                  <a:pt x="85128" y="70732"/>
                </a:lnTo>
                <a:lnTo>
                  <a:pt x="86257" y="70732"/>
                </a:lnTo>
                <a:cubicBezTo>
                  <a:pt x="86298" y="70651"/>
                  <a:pt x="86338" y="70570"/>
                  <a:pt x="86378" y="70490"/>
                </a:cubicBezTo>
                <a:lnTo>
                  <a:pt x="85128" y="70490"/>
                </a:lnTo>
                <a:lnTo>
                  <a:pt x="85128" y="65893"/>
                </a:lnTo>
                <a:lnTo>
                  <a:pt x="88798" y="65893"/>
                </a:lnTo>
                <a:cubicBezTo>
                  <a:pt x="88838" y="65812"/>
                  <a:pt x="88879" y="65731"/>
                  <a:pt x="88919" y="65651"/>
                </a:cubicBezTo>
                <a:lnTo>
                  <a:pt x="85128" y="65651"/>
                </a:lnTo>
                <a:lnTo>
                  <a:pt x="85128" y="61094"/>
                </a:lnTo>
                <a:lnTo>
                  <a:pt x="89685" y="61094"/>
                </a:lnTo>
                <a:close/>
                <a:moveTo>
                  <a:pt x="85128" y="32180"/>
                </a:moveTo>
                <a:lnTo>
                  <a:pt x="89685" y="32180"/>
                </a:lnTo>
                <a:lnTo>
                  <a:pt x="89685" y="36777"/>
                </a:lnTo>
                <a:lnTo>
                  <a:pt x="85128" y="36777"/>
                </a:lnTo>
                <a:close/>
                <a:moveTo>
                  <a:pt x="85128" y="37019"/>
                </a:moveTo>
                <a:lnTo>
                  <a:pt x="89685" y="37019"/>
                </a:lnTo>
                <a:lnTo>
                  <a:pt x="89685" y="41576"/>
                </a:lnTo>
                <a:lnTo>
                  <a:pt x="85128" y="41576"/>
                </a:lnTo>
                <a:close/>
                <a:moveTo>
                  <a:pt x="85128" y="41818"/>
                </a:moveTo>
                <a:lnTo>
                  <a:pt x="89685" y="41818"/>
                </a:lnTo>
                <a:lnTo>
                  <a:pt x="89685" y="46375"/>
                </a:lnTo>
                <a:lnTo>
                  <a:pt x="85128" y="46375"/>
                </a:lnTo>
                <a:close/>
                <a:moveTo>
                  <a:pt x="85128" y="46617"/>
                </a:moveTo>
                <a:lnTo>
                  <a:pt x="89685" y="46617"/>
                </a:lnTo>
                <a:lnTo>
                  <a:pt x="89685" y="51214"/>
                </a:lnTo>
                <a:lnTo>
                  <a:pt x="85128" y="51214"/>
                </a:lnTo>
                <a:close/>
                <a:moveTo>
                  <a:pt x="85128" y="51456"/>
                </a:moveTo>
                <a:lnTo>
                  <a:pt x="89685" y="51456"/>
                </a:lnTo>
                <a:lnTo>
                  <a:pt x="89685" y="56013"/>
                </a:lnTo>
                <a:lnTo>
                  <a:pt x="85128" y="56013"/>
                </a:lnTo>
                <a:close/>
                <a:moveTo>
                  <a:pt x="85128" y="56255"/>
                </a:moveTo>
                <a:lnTo>
                  <a:pt x="89685" y="56255"/>
                </a:lnTo>
                <a:lnTo>
                  <a:pt x="89685" y="60812"/>
                </a:lnTo>
                <a:lnTo>
                  <a:pt x="85128" y="60812"/>
                </a:lnTo>
                <a:close/>
                <a:moveTo>
                  <a:pt x="7904" y="60812"/>
                </a:moveTo>
                <a:lnTo>
                  <a:pt x="3347" y="60812"/>
                </a:lnTo>
                <a:lnTo>
                  <a:pt x="3347" y="56255"/>
                </a:lnTo>
                <a:lnTo>
                  <a:pt x="7904" y="56255"/>
                </a:lnTo>
                <a:close/>
                <a:moveTo>
                  <a:pt x="7904" y="56013"/>
                </a:moveTo>
                <a:lnTo>
                  <a:pt x="3347" y="56013"/>
                </a:lnTo>
                <a:lnTo>
                  <a:pt x="3347" y="51456"/>
                </a:lnTo>
                <a:lnTo>
                  <a:pt x="7904" y="51456"/>
                </a:lnTo>
                <a:close/>
                <a:moveTo>
                  <a:pt x="7904" y="51214"/>
                </a:moveTo>
                <a:lnTo>
                  <a:pt x="3347" y="51214"/>
                </a:lnTo>
                <a:lnTo>
                  <a:pt x="3347" y="46617"/>
                </a:lnTo>
                <a:lnTo>
                  <a:pt x="7904" y="46617"/>
                </a:lnTo>
                <a:close/>
                <a:moveTo>
                  <a:pt x="7904" y="46375"/>
                </a:moveTo>
                <a:lnTo>
                  <a:pt x="3347" y="46375"/>
                </a:lnTo>
                <a:lnTo>
                  <a:pt x="3347" y="41818"/>
                </a:lnTo>
                <a:lnTo>
                  <a:pt x="7904" y="41818"/>
                </a:lnTo>
                <a:close/>
                <a:moveTo>
                  <a:pt x="7904" y="41576"/>
                </a:moveTo>
                <a:lnTo>
                  <a:pt x="3347" y="41576"/>
                </a:lnTo>
                <a:lnTo>
                  <a:pt x="3347" y="37019"/>
                </a:lnTo>
                <a:lnTo>
                  <a:pt x="7904" y="37019"/>
                </a:lnTo>
                <a:close/>
                <a:moveTo>
                  <a:pt x="7904" y="36777"/>
                </a:moveTo>
                <a:lnTo>
                  <a:pt x="3347" y="36777"/>
                </a:lnTo>
                <a:lnTo>
                  <a:pt x="3347" y="32180"/>
                </a:lnTo>
                <a:lnTo>
                  <a:pt x="7904" y="32180"/>
                </a:lnTo>
                <a:close/>
                <a:moveTo>
                  <a:pt x="12703" y="70449"/>
                </a:moveTo>
                <a:lnTo>
                  <a:pt x="8146" y="70449"/>
                </a:lnTo>
                <a:lnTo>
                  <a:pt x="8146" y="65893"/>
                </a:lnTo>
                <a:lnTo>
                  <a:pt x="12703" y="65893"/>
                </a:lnTo>
                <a:close/>
                <a:moveTo>
                  <a:pt x="12703" y="65610"/>
                </a:moveTo>
                <a:lnTo>
                  <a:pt x="8146" y="65610"/>
                </a:lnTo>
                <a:lnTo>
                  <a:pt x="8146" y="61054"/>
                </a:lnTo>
                <a:lnTo>
                  <a:pt x="12703" y="61054"/>
                </a:lnTo>
                <a:close/>
                <a:moveTo>
                  <a:pt x="12703" y="60812"/>
                </a:moveTo>
                <a:lnTo>
                  <a:pt x="8146" y="60812"/>
                </a:lnTo>
                <a:lnTo>
                  <a:pt x="8146" y="56255"/>
                </a:lnTo>
                <a:lnTo>
                  <a:pt x="12703" y="56255"/>
                </a:lnTo>
                <a:close/>
                <a:moveTo>
                  <a:pt x="12703" y="56013"/>
                </a:moveTo>
                <a:lnTo>
                  <a:pt x="8146" y="56013"/>
                </a:lnTo>
                <a:lnTo>
                  <a:pt x="8146" y="51456"/>
                </a:lnTo>
                <a:lnTo>
                  <a:pt x="12703" y="51456"/>
                </a:lnTo>
                <a:close/>
                <a:moveTo>
                  <a:pt x="12703" y="51174"/>
                </a:moveTo>
                <a:lnTo>
                  <a:pt x="8146" y="51174"/>
                </a:lnTo>
                <a:lnTo>
                  <a:pt x="8146" y="46617"/>
                </a:lnTo>
                <a:lnTo>
                  <a:pt x="12703" y="46617"/>
                </a:lnTo>
                <a:close/>
                <a:moveTo>
                  <a:pt x="12703" y="46375"/>
                </a:moveTo>
                <a:lnTo>
                  <a:pt x="8146" y="46375"/>
                </a:lnTo>
                <a:lnTo>
                  <a:pt x="8146" y="41818"/>
                </a:lnTo>
                <a:lnTo>
                  <a:pt x="12703" y="41818"/>
                </a:lnTo>
                <a:close/>
                <a:moveTo>
                  <a:pt x="12703" y="41576"/>
                </a:moveTo>
                <a:lnTo>
                  <a:pt x="8146" y="41576"/>
                </a:lnTo>
                <a:lnTo>
                  <a:pt x="8146" y="36979"/>
                </a:lnTo>
                <a:lnTo>
                  <a:pt x="12703" y="36979"/>
                </a:lnTo>
                <a:close/>
                <a:moveTo>
                  <a:pt x="12703" y="36737"/>
                </a:moveTo>
                <a:lnTo>
                  <a:pt x="8146" y="36737"/>
                </a:lnTo>
                <a:lnTo>
                  <a:pt x="8146" y="32180"/>
                </a:lnTo>
                <a:lnTo>
                  <a:pt x="12703" y="32180"/>
                </a:lnTo>
                <a:close/>
                <a:moveTo>
                  <a:pt x="12703" y="31938"/>
                </a:moveTo>
                <a:lnTo>
                  <a:pt x="8146" y="31938"/>
                </a:lnTo>
                <a:lnTo>
                  <a:pt x="8146" y="27381"/>
                </a:lnTo>
                <a:lnTo>
                  <a:pt x="12703" y="27381"/>
                </a:lnTo>
                <a:close/>
                <a:moveTo>
                  <a:pt x="12703" y="27139"/>
                </a:moveTo>
                <a:lnTo>
                  <a:pt x="8146" y="27139"/>
                </a:lnTo>
                <a:lnTo>
                  <a:pt x="8146" y="22542"/>
                </a:lnTo>
                <a:lnTo>
                  <a:pt x="12703" y="22542"/>
                </a:lnTo>
                <a:close/>
                <a:moveTo>
                  <a:pt x="17542" y="75248"/>
                </a:moveTo>
                <a:lnTo>
                  <a:pt x="12945" y="75248"/>
                </a:lnTo>
                <a:lnTo>
                  <a:pt x="12945" y="70651"/>
                </a:lnTo>
                <a:lnTo>
                  <a:pt x="17542" y="70651"/>
                </a:lnTo>
                <a:close/>
                <a:moveTo>
                  <a:pt x="17542" y="70449"/>
                </a:moveTo>
                <a:lnTo>
                  <a:pt x="12945" y="70449"/>
                </a:lnTo>
                <a:lnTo>
                  <a:pt x="12945" y="65852"/>
                </a:lnTo>
                <a:lnTo>
                  <a:pt x="17542" y="65852"/>
                </a:lnTo>
                <a:close/>
                <a:moveTo>
                  <a:pt x="17542" y="65610"/>
                </a:moveTo>
                <a:lnTo>
                  <a:pt x="12945" y="65610"/>
                </a:lnTo>
                <a:lnTo>
                  <a:pt x="12945" y="61054"/>
                </a:lnTo>
                <a:lnTo>
                  <a:pt x="17542" y="61054"/>
                </a:lnTo>
                <a:close/>
                <a:moveTo>
                  <a:pt x="17542" y="60812"/>
                </a:moveTo>
                <a:lnTo>
                  <a:pt x="12945" y="60812"/>
                </a:lnTo>
                <a:lnTo>
                  <a:pt x="12945" y="56214"/>
                </a:lnTo>
                <a:lnTo>
                  <a:pt x="17542" y="56214"/>
                </a:lnTo>
                <a:close/>
                <a:moveTo>
                  <a:pt x="17542" y="55972"/>
                </a:moveTo>
                <a:lnTo>
                  <a:pt x="12945" y="55972"/>
                </a:lnTo>
                <a:lnTo>
                  <a:pt x="12945" y="51416"/>
                </a:lnTo>
                <a:lnTo>
                  <a:pt x="17542" y="51416"/>
                </a:lnTo>
                <a:close/>
                <a:moveTo>
                  <a:pt x="17542" y="51174"/>
                </a:moveTo>
                <a:lnTo>
                  <a:pt x="12945" y="51174"/>
                </a:lnTo>
                <a:lnTo>
                  <a:pt x="12945" y="46617"/>
                </a:lnTo>
                <a:lnTo>
                  <a:pt x="17542" y="46617"/>
                </a:lnTo>
                <a:close/>
                <a:moveTo>
                  <a:pt x="17542" y="46375"/>
                </a:moveTo>
                <a:lnTo>
                  <a:pt x="12945" y="46375"/>
                </a:lnTo>
                <a:lnTo>
                  <a:pt x="12945" y="41778"/>
                </a:lnTo>
                <a:lnTo>
                  <a:pt x="17542" y="41778"/>
                </a:lnTo>
                <a:close/>
                <a:moveTo>
                  <a:pt x="17542" y="41536"/>
                </a:moveTo>
                <a:lnTo>
                  <a:pt x="12945" y="41536"/>
                </a:lnTo>
                <a:lnTo>
                  <a:pt x="12945" y="36979"/>
                </a:lnTo>
                <a:lnTo>
                  <a:pt x="17542" y="36979"/>
                </a:lnTo>
                <a:close/>
                <a:moveTo>
                  <a:pt x="17542" y="36737"/>
                </a:moveTo>
                <a:lnTo>
                  <a:pt x="12945" y="36737"/>
                </a:lnTo>
                <a:lnTo>
                  <a:pt x="12945" y="32180"/>
                </a:lnTo>
                <a:lnTo>
                  <a:pt x="17542" y="32180"/>
                </a:lnTo>
                <a:close/>
                <a:moveTo>
                  <a:pt x="17542" y="31938"/>
                </a:moveTo>
                <a:lnTo>
                  <a:pt x="12945" y="31938"/>
                </a:lnTo>
                <a:lnTo>
                  <a:pt x="12945" y="27341"/>
                </a:lnTo>
                <a:lnTo>
                  <a:pt x="17542" y="27341"/>
                </a:lnTo>
                <a:close/>
                <a:moveTo>
                  <a:pt x="17542" y="27099"/>
                </a:moveTo>
                <a:lnTo>
                  <a:pt x="12945" y="27099"/>
                </a:lnTo>
                <a:lnTo>
                  <a:pt x="12945" y="22542"/>
                </a:lnTo>
                <a:lnTo>
                  <a:pt x="17542" y="22542"/>
                </a:lnTo>
                <a:close/>
                <a:moveTo>
                  <a:pt x="17542" y="22300"/>
                </a:moveTo>
                <a:lnTo>
                  <a:pt x="12945" y="22300"/>
                </a:lnTo>
                <a:lnTo>
                  <a:pt x="12945" y="17743"/>
                </a:lnTo>
                <a:lnTo>
                  <a:pt x="17542" y="17743"/>
                </a:lnTo>
                <a:close/>
                <a:moveTo>
                  <a:pt x="22341" y="80047"/>
                </a:moveTo>
                <a:lnTo>
                  <a:pt x="17784" y="80047"/>
                </a:lnTo>
                <a:lnTo>
                  <a:pt x="17784" y="75450"/>
                </a:lnTo>
                <a:lnTo>
                  <a:pt x="22341" y="75450"/>
                </a:lnTo>
                <a:close/>
                <a:moveTo>
                  <a:pt x="22341" y="75208"/>
                </a:moveTo>
                <a:lnTo>
                  <a:pt x="17784" y="75208"/>
                </a:lnTo>
                <a:lnTo>
                  <a:pt x="17784" y="70651"/>
                </a:lnTo>
                <a:lnTo>
                  <a:pt x="22341" y="70651"/>
                </a:lnTo>
                <a:close/>
                <a:moveTo>
                  <a:pt x="22341" y="70409"/>
                </a:moveTo>
                <a:lnTo>
                  <a:pt x="17784" y="70409"/>
                </a:lnTo>
                <a:lnTo>
                  <a:pt x="17784" y="65852"/>
                </a:lnTo>
                <a:lnTo>
                  <a:pt x="22341" y="65852"/>
                </a:lnTo>
                <a:close/>
                <a:moveTo>
                  <a:pt x="22341" y="65610"/>
                </a:moveTo>
                <a:lnTo>
                  <a:pt x="17784" y="65610"/>
                </a:lnTo>
                <a:lnTo>
                  <a:pt x="17784" y="61013"/>
                </a:lnTo>
                <a:lnTo>
                  <a:pt x="22341" y="61013"/>
                </a:lnTo>
                <a:close/>
                <a:moveTo>
                  <a:pt x="22341" y="60771"/>
                </a:moveTo>
                <a:lnTo>
                  <a:pt x="17784" y="60771"/>
                </a:lnTo>
                <a:lnTo>
                  <a:pt x="17784" y="56214"/>
                </a:lnTo>
                <a:lnTo>
                  <a:pt x="22341" y="56214"/>
                </a:lnTo>
                <a:close/>
                <a:moveTo>
                  <a:pt x="22341" y="55972"/>
                </a:moveTo>
                <a:lnTo>
                  <a:pt x="17784" y="55972"/>
                </a:lnTo>
                <a:lnTo>
                  <a:pt x="17784" y="51416"/>
                </a:lnTo>
                <a:lnTo>
                  <a:pt x="22341" y="51416"/>
                </a:lnTo>
                <a:close/>
                <a:moveTo>
                  <a:pt x="22341" y="51174"/>
                </a:moveTo>
                <a:lnTo>
                  <a:pt x="17784" y="51174"/>
                </a:lnTo>
                <a:lnTo>
                  <a:pt x="17784" y="46577"/>
                </a:lnTo>
                <a:lnTo>
                  <a:pt x="22341" y="46577"/>
                </a:lnTo>
                <a:close/>
                <a:moveTo>
                  <a:pt x="22341" y="46335"/>
                </a:moveTo>
                <a:lnTo>
                  <a:pt x="17784" y="46335"/>
                </a:lnTo>
                <a:lnTo>
                  <a:pt x="17784" y="41778"/>
                </a:lnTo>
                <a:lnTo>
                  <a:pt x="22341" y="41778"/>
                </a:lnTo>
                <a:close/>
                <a:moveTo>
                  <a:pt x="22341" y="41536"/>
                </a:moveTo>
                <a:lnTo>
                  <a:pt x="17784" y="41536"/>
                </a:lnTo>
                <a:lnTo>
                  <a:pt x="17784" y="36939"/>
                </a:lnTo>
                <a:lnTo>
                  <a:pt x="22341" y="36939"/>
                </a:lnTo>
                <a:close/>
                <a:moveTo>
                  <a:pt x="22341" y="36737"/>
                </a:moveTo>
                <a:lnTo>
                  <a:pt x="17784" y="36737"/>
                </a:lnTo>
                <a:lnTo>
                  <a:pt x="17784" y="32140"/>
                </a:lnTo>
                <a:lnTo>
                  <a:pt x="22341" y="32140"/>
                </a:lnTo>
                <a:close/>
                <a:moveTo>
                  <a:pt x="22341" y="31898"/>
                </a:moveTo>
                <a:lnTo>
                  <a:pt x="17784" y="31898"/>
                </a:lnTo>
                <a:lnTo>
                  <a:pt x="17784" y="27341"/>
                </a:lnTo>
                <a:lnTo>
                  <a:pt x="22341" y="27341"/>
                </a:lnTo>
                <a:close/>
                <a:moveTo>
                  <a:pt x="22341" y="27099"/>
                </a:moveTo>
                <a:lnTo>
                  <a:pt x="17784" y="27099"/>
                </a:lnTo>
                <a:lnTo>
                  <a:pt x="17784" y="22502"/>
                </a:lnTo>
                <a:lnTo>
                  <a:pt x="22341" y="22502"/>
                </a:lnTo>
                <a:close/>
                <a:moveTo>
                  <a:pt x="22341" y="22260"/>
                </a:moveTo>
                <a:lnTo>
                  <a:pt x="17784" y="22260"/>
                </a:lnTo>
                <a:lnTo>
                  <a:pt x="17784" y="17703"/>
                </a:lnTo>
                <a:lnTo>
                  <a:pt x="22341" y="17703"/>
                </a:lnTo>
                <a:close/>
                <a:moveTo>
                  <a:pt x="22341" y="17461"/>
                </a:moveTo>
                <a:lnTo>
                  <a:pt x="17784" y="17461"/>
                </a:lnTo>
                <a:lnTo>
                  <a:pt x="17784" y="12904"/>
                </a:lnTo>
                <a:lnTo>
                  <a:pt x="22341" y="12904"/>
                </a:lnTo>
                <a:close/>
                <a:moveTo>
                  <a:pt x="27139" y="84846"/>
                </a:moveTo>
                <a:lnTo>
                  <a:pt x="22583" y="84846"/>
                </a:lnTo>
                <a:lnTo>
                  <a:pt x="22583" y="80249"/>
                </a:lnTo>
                <a:lnTo>
                  <a:pt x="27139" y="80249"/>
                </a:lnTo>
                <a:close/>
                <a:moveTo>
                  <a:pt x="27139" y="80007"/>
                </a:moveTo>
                <a:lnTo>
                  <a:pt x="22583" y="80007"/>
                </a:lnTo>
                <a:lnTo>
                  <a:pt x="22583" y="75450"/>
                </a:lnTo>
                <a:lnTo>
                  <a:pt x="27139" y="75450"/>
                </a:lnTo>
                <a:close/>
                <a:moveTo>
                  <a:pt x="27139" y="75208"/>
                </a:moveTo>
                <a:lnTo>
                  <a:pt x="22583" y="75208"/>
                </a:lnTo>
                <a:lnTo>
                  <a:pt x="22583" y="70611"/>
                </a:lnTo>
                <a:lnTo>
                  <a:pt x="27139" y="70611"/>
                </a:lnTo>
                <a:close/>
                <a:moveTo>
                  <a:pt x="27139" y="70369"/>
                </a:moveTo>
                <a:lnTo>
                  <a:pt x="22583" y="70369"/>
                </a:lnTo>
                <a:lnTo>
                  <a:pt x="22583" y="65812"/>
                </a:lnTo>
                <a:lnTo>
                  <a:pt x="27139" y="65812"/>
                </a:lnTo>
                <a:close/>
                <a:moveTo>
                  <a:pt x="27139" y="65570"/>
                </a:moveTo>
                <a:lnTo>
                  <a:pt x="22583" y="65570"/>
                </a:lnTo>
                <a:lnTo>
                  <a:pt x="22583" y="61013"/>
                </a:lnTo>
                <a:lnTo>
                  <a:pt x="27139" y="61013"/>
                </a:lnTo>
                <a:close/>
                <a:moveTo>
                  <a:pt x="27139" y="60771"/>
                </a:moveTo>
                <a:lnTo>
                  <a:pt x="22583" y="60771"/>
                </a:lnTo>
                <a:lnTo>
                  <a:pt x="22583" y="56174"/>
                </a:lnTo>
                <a:lnTo>
                  <a:pt x="27139" y="56174"/>
                </a:lnTo>
                <a:close/>
                <a:moveTo>
                  <a:pt x="27139" y="55932"/>
                </a:moveTo>
                <a:lnTo>
                  <a:pt x="22583" y="55932"/>
                </a:lnTo>
                <a:lnTo>
                  <a:pt x="22583" y="51375"/>
                </a:lnTo>
                <a:lnTo>
                  <a:pt x="27139" y="51375"/>
                </a:lnTo>
                <a:close/>
                <a:moveTo>
                  <a:pt x="27139" y="51133"/>
                </a:moveTo>
                <a:lnTo>
                  <a:pt x="22583" y="51133"/>
                </a:lnTo>
                <a:lnTo>
                  <a:pt x="22583" y="46577"/>
                </a:lnTo>
                <a:lnTo>
                  <a:pt x="27139" y="46577"/>
                </a:lnTo>
                <a:close/>
                <a:moveTo>
                  <a:pt x="27139" y="46335"/>
                </a:moveTo>
                <a:lnTo>
                  <a:pt x="22583" y="46335"/>
                </a:lnTo>
                <a:lnTo>
                  <a:pt x="22583" y="41737"/>
                </a:lnTo>
                <a:lnTo>
                  <a:pt x="27139" y="41737"/>
                </a:lnTo>
                <a:close/>
                <a:moveTo>
                  <a:pt x="27139" y="41495"/>
                </a:moveTo>
                <a:lnTo>
                  <a:pt x="22583" y="41495"/>
                </a:lnTo>
                <a:lnTo>
                  <a:pt x="22583" y="36939"/>
                </a:lnTo>
                <a:lnTo>
                  <a:pt x="27139" y="36939"/>
                </a:lnTo>
                <a:close/>
                <a:moveTo>
                  <a:pt x="27139" y="36697"/>
                </a:moveTo>
                <a:lnTo>
                  <a:pt x="22583" y="36697"/>
                </a:lnTo>
                <a:lnTo>
                  <a:pt x="22583" y="32140"/>
                </a:lnTo>
                <a:lnTo>
                  <a:pt x="27139" y="32140"/>
                </a:lnTo>
                <a:close/>
                <a:moveTo>
                  <a:pt x="27139" y="31898"/>
                </a:moveTo>
                <a:lnTo>
                  <a:pt x="22583" y="31898"/>
                </a:lnTo>
                <a:lnTo>
                  <a:pt x="22583" y="27301"/>
                </a:lnTo>
                <a:lnTo>
                  <a:pt x="27139" y="27301"/>
                </a:lnTo>
                <a:close/>
                <a:moveTo>
                  <a:pt x="27139" y="27059"/>
                </a:moveTo>
                <a:lnTo>
                  <a:pt x="22583" y="27059"/>
                </a:lnTo>
                <a:lnTo>
                  <a:pt x="22583" y="22502"/>
                </a:lnTo>
                <a:lnTo>
                  <a:pt x="27139" y="22502"/>
                </a:lnTo>
                <a:close/>
                <a:moveTo>
                  <a:pt x="27139" y="22260"/>
                </a:moveTo>
                <a:lnTo>
                  <a:pt x="22583" y="22260"/>
                </a:lnTo>
                <a:lnTo>
                  <a:pt x="22583" y="17703"/>
                </a:lnTo>
                <a:lnTo>
                  <a:pt x="27139" y="17703"/>
                </a:lnTo>
                <a:close/>
                <a:moveTo>
                  <a:pt x="27139" y="17461"/>
                </a:moveTo>
                <a:lnTo>
                  <a:pt x="22583" y="17461"/>
                </a:lnTo>
                <a:lnTo>
                  <a:pt x="22583" y="12864"/>
                </a:lnTo>
                <a:lnTo>
                  <a:pt x="27139" y="12864"/>
                </a:lnTo>
                <a:close/>
                <a:moveTo>
                  <a:pt x="27139" y="12622"/>
                </a:moveTo>
                <a:lnTo>
                  <a:pt x="22583" y="12622"/>
                </a:lnTo>
                <a:lnTo>
                  <a:pt x="22583" y="8065"/>
                </a:lnTo>
                <a:lnTo>
                  <a:pt x="27139" y="8065"/>
                </a:lnTo>
                <a:close/>
                <a:moveTo>
                  <a:pt x="31979" y="84806"/>
                </a:moveTo>
                <a:lnTo>
                  <a:pt x="27381" y="84806"/>
                </a:lnTo>
                <a:lnTo>
                  <a:pt x="27381" y="80249"/>
                </a:lnTo>
                <a:lnTo>
                  <a:pt x="31979" y="80249"/>
                </a:lnTo>
                <a:close/>
                <a:moveTo>
                  <a:pt x="31979" y="80007"/>
                </a:moveTo>
                <a:lnTo>
                  <a:pt x="27381" y="80007"/>
                </a:lnTo>
                <a:lnTo>
                  <a:pt x="27381" y="75410"/>
                </a:lnTo>
                <a:lnTo>
                  <a:pt x="31979" y="75410"/>
                </a:lnTo>
                <a:close/>
                <a:moveTo>
                  <a:pt x="31979" y="75168"/>
                </a:moveTo>
                <a:lnTo>
                  <a:pt x="27381" y="75168"/>
                </a:lnTo>
                <a:lnTo>
                  <a:pt x="27381" y="70611"/>
                </a:lnTo>
                <a:lnTo>
                  <a:pt x="31979" y="70611"/>
                </a:lnTo>
                <a:close/>
                <a:moveTo>
                  <a:pt x="31979" y="70369"/>
                </a:moveTo>
                <a:lnTo>
                  <a:pt x="27381" y="70369"/>
                </a:lnTo>
                <a:lnTo>
                  <a:pt x="27381" y="65812"/>
                </a:lnTo>
                <a:lnTo>
                  <a:pt x="31979" y="65812"/>
                </a:lnTo>
                <a:close/>
                <a:moveTo>
                  <a:pt x="31979" y="65570"/>
                </a:moveTo>
                <a:lnTo>
                  <a:pt x="27381" y="65570"/>
                </a:lnTo>
                <a:lnTo>
                  <a:pt x="27381" y="60973"/>
                </a:lnTo>
                <a:lnTo>
                  <a:pt x="31979" y="60973"/>
                </a:lnTo>
                <a:close/>
                <a:moveTo>
                  <a:pt x="31979" y="60731"/>
                </a:moveTo>
                <a:lnTo>
                  <a:pt x="27381" y="60731"/>
                </a:lnTo>
                <a:lnTo>
                  <a:pt x="27381" y="56174"/>
                </a:lnTo>
                <a:lnTo>
                  <a:pt x="31979" y="56174"/>
                </a:lnTo>
                <a:close/>
                <a:moveTo>
                  <a:pt x="31979" y="55932"/>
                </a:moveTo>
                <a:lnTo>
                  <a:pt x="27381" y="55932"/>
                </a:lnTo>
                <a:lnTo>
                  <a:pt x="27381" y="51375"/>
                </a:lnTo>
                <a:lnTo>
                  <a:pt x="31979" y="51375"/>
                </a:lnTo>
                <a:close/>
                <a:moveTo>
                  <a:pt x="31979" y="51133"/>
                </a:moveTo>
                <a:lnTo>
                  <a:pt x="27381" y="51133"/>
                </a:lnTo>
                <a:lnTo>
                  <a:pt x="27381" y="46536"/>
                </a:lnTo>
                <a:lnTo>
                  <a:pt x="31979" y="46536"/>
                </a:lnTo>
                <a:close/>
                <a:moveTo>
                  <a:pt x="31979" y="46294"/>
                </a:moveTo>
                <a:lnTo>
                  <a:pt x="27381" y="46294"/>
                </a:lnTo>
                <a:lnTo>
                  <a:pt x="27381" y="41737"/>
                </a:lnTo>
                <a:lnTo>
                  <a:pt x="31979" y="41737"/>
                </a:lnTo>
                <a:close/>
                <a:moveTo>
                  <a:pt x="31979" y="41495"/>
                </a:moveTo>
                <a:lnTo>
                  <a:pt x="27381" y="41495"/>
                </a:lnTo>
                <a:lnTo>
                  <a:pt x="27381" y="36898"/>
                </a:lnTo>
                <a:lnTo>
                  <a:pt x="31979" y="36898"/>
                </a:lnTo>
                <a:close/>
                <a:moveTo>
                  <a:pt x="31979" y="36656"/>
                </a:moveTo>
                <a:lnTo>
                  <a:pt x="27381" y="36656"/>
                </a:lnTo>
                <a:lnTo>
                  <a:pt x="27381" y="32099"/>
                </a:lnTo>
                <a:lnTo>
                  <a:pt x="31979" y="32099"/>
                </a:lnTo>
                <a:close/>
                <a:moveTo>
                  <a:pt x="31979" y="31858"/>
                </a:moveTo>
                <a:lnTo>
                  <a:pt x="27381" y="31858"/>
                </a:lnTo>
                <a:lnTo>
                  <a:pt x="27381" y="27301"/>
                </a:lnTo>
                <a:lnTo>
                  <a:pt x="31979" y="27301"/>
                </a:lnTo>
                <a:close/>
                <a:moveTo>
                  <a:pt x="31979" y="27059"/>
                </a:moveTo>
                <a:lnTo>
                  <a:pt x="27381" y="27059"/>
                </a:lnTo>
                <a:lnTo>
                  <a:pt x="27381" y="22462"/>
                </a:lnTo>
                <a:lnTo>
                  <a:pt x="31979" y="22462"/>
                </a:lnTo>
                <a:close/>
                <a:moveTo>
                  <a:pt x="31979" y="22220"/>
                </a:moveTo>
                <a:lnTo>
                  <a:pt x="27381" y="22220"/>
                </a:lnTo>
                <a:lnTo>
                  <a:pt x="27381" y="17663"/>
                </a:lnTo>
                <a:lnTo>
                  <a:pt x="31979" y="17663"/>
                </a:lnTo>
                <a:close/>
                <a:moveTo>
                  <a:pt x="31979" y="17421"/>
                </a:moveTo>
                <a:lnTo>
                  <a:pt x="27381" y="17421"/>
                </a:lnTo>
                <a:lnTo>
                  <a:pt x="27381" y="12864"/>
                </a:lnTo>
                <a:lnTo>
                  <a:pt x="31979" y="12864"/>
                </a:lnTo>
                <a:close/>
                <a:moveTo>
                  <a:pt x="31979" y="12622"/>
                </a:moveTo>
                <a:lnTo>
                  <a:pt x="27381" y="12622"/>
                </a:lnTo>
                <a:lnTo>
                  <a:pt x="27381" y="8025"/>
                </a:lnTo>
                <a:lnTo>
                  <a:pt x="31979" y="8025"/>
                </a:lnTo>
                <a:close/>
                <a:moveTo>
                  <a:pt x="36777" y="89604"/>
                </a:moveTo>
                <a:lnTo>
                  <a:pt x="32220" y="89604"/>
                </a:lnTo>
                <a:lnTo>
                  <a:pt x="32220" y="85007"/>
                </a:lnTo>
                <a:lnTo>
                  <a:pt x="36777" y="85007"/>
                </a:lnTo>
                <a:close/>
                <a:moveTo>
                  <a:pt x="36777" y="84765"/>
                </a:moveTo>
                <a:lnTo>
                  <a:pt x="32220" y="84765"/>
                </a:lnTo>
                <a:lnTo>
                  <a:pt x="32220" y="80208"/>
                </a:lnTo>
                <a:lnTo>
                  <a:pt x="36777" y="80208"/>
                </a:lnTo>
                <a:close/>
                <a:moveTo>
                  <a:pt x="36777" y="79966"/>
                </a:moveTo>
                <a:lnTo>
                  <a:pt x="32220" y="79966"/>
                </a:lnTo>
                <a:lnTo>
                  <a:pt x="32220" y="75410"/>
                </a:lnTo>
                <a:lnTo>
                  <a:pt x="36777" y="75410"/>
                </a:lnTo>
                <a:close/>
                <a:moveTo>
                  <a:pt x="36777" y="75168"/>
                </a:moveTo>
                <a:lnTo>
                  <a:pt x="32220" y="75168"/>
                </a:lnTo>
                <a:lnTo>
                  <a:pt x="32220" y="70570"/>
                </a:lnTo>
                <a:lnTo>
                  <a:pt x="36777" y="70570"/>
                </a:lnTo>
                <a:close/>
                <a:moveTo>
                  <a:pt x="36777" y="70329"/>
                </a:moveTo>
                <a:lnTo>
                  <a:pt x="32220" y="70329"/>
                </a:lnTo>
                <a:lnTo>
                  <a:pt x="32220" y="65772"/>
                </a:lnTo>
                <a:lnTo>
                  <a:pt x="36777" y="65772"/>
                </a:lnTo>
                <a:close/>
                <a:moveTo>
                  <a:pt x="36777" y="65530"/>
                </a:moveTo>
                <a:lnTo>
                  <a:pt x="32220" y="65530"/>
                </a:lnTo>
                <a:lnTo>
                  <a:pt x="32220" y="60973"/>
                </a:lnTo>
                <a:lnTo>
                  <a:pt x="36777" y="60973"/>
                </a:lnTo>
                <a:close/>
                <a:moveTo>
                  <a:pt x="36777" y="60731"/>
                </a:moveTo>
                <a:lnTo>
                  <a:pt x="32220" y="60731"/>
                </a:lnTo>
                <a:lnTo>
                  <a:pt x="32220" y="56134"/>
                </a:lnTo>
                <a:lnTo>
                  <a:pt x="36777" y="56134"/>
                </a:lnTo>
                <a:close/>
                <a:moveTo>
                  <a:pt x="36777" y="55892"/>
                </a:moveTo>
                <a:lnTo>
                  <a:pt x="32220" y="55892"/>
                </a:lnTo>
                <a:lnTo>
                  <a:pt x="32220" y="51335"/>
                </a:lnTo>
                <a:lnTo>
                  <a:pt x="36777" y="51335"/>
                </a:lnTo>
                <a:close/>
                <a:moveTo>
                  <a:pt x="36777" y="51093"/>
                </a:moveTo>
                <a:lnTo>
                  <a:pt x="32220" y="51093"/>
                </a:lnTo>
                <a:lnTo>
                  <a:pt x="32220" y="46536"/>
                </a:lnTo>
                <a:lnTo>
                  <a:pt x="36777" y="46536"/>
                </a:lnTo>
                <a:close/>
                <a:moveTo>
                  <a:pt x="36777" y="46294"/>
                </a:moveTo>
                <a:lnTo>
                  <a:pt x="32220" y="46294"/>
                </a:lnTo>
                <a:lnTo>
                  <a:pt x="32220" y="41697"/>
                </a:lnTo>
                <a:lnTo>
                  <a:pt x="36777" y="41697"/>
                </a:lnTo>
                <a:close/>
                <a:moveTo>
                  <a:pt x="36777" y="41455"/>
                </a:moveTo>
                <a:lnTo>
                  <a:pt x="32220" y="41455"/>
                </a:lnTo>
                <a:lnTo>
                  <a:pt x="32220" y="36898"/>
                </a:lnTo>
                <a:lnTo>
                  <a:pt x="36777" y="36898"/>
                </a:lnTo>
                <a:close/>
                <a:moveTo>
                  <a:pt x="36777" y="36656"/>
                </a:moveTo>
                <a:lnTo>
                  <a:pt x="32220" y="36656"/>
                </a:lnTo>
                <a:lnTo>
                  <a:pt x="32220" y="32059"/>
                </a:lnTo>
                <a:lnTo>
                  <a:pt x="36777" y="32059"/>
                </a:lnTo>
                <a:close/>
                <a:moveTo>
                  <a:pt x="36777" y="31817"/>
                </a:moveTo>
                <a:lnTo>
                  <a:pt x="32220" y="31817"/>
                </a:lnTo>
                <a:lnTo>
                  <a:pt x="32220" y="27260"/>
                </a:lnTo>
                <a:lnTo>
                  <a:pt x="36777" y="27260"/>
                </a:lnTo>
                <a:close/>
                <a:moveTo>
                  <a:pt x="36777" y="27018"/>
                </a:moveTo>
                <a:lnTo>
                  <a:pt x="32220" y="27018"/>
                </a:lnTo>
                <a:lnTo>
                  <a:pt x="32220" y="22462"/>
                </a:lnTo>
                <a:lnTo>
                  <a:pt x="36777" y="22462"/>
                </a:lnTo>
                <a:close/>
                <a:moveTo>
                  <a:pt x="36777" y="22220"/>
                </a:moveTo>
                <a:lnTo>
                  <a:pt x="32220" y="22220"/>
                </a:lnTo>
                <a:lnTo>
                  <a:pt x="32220" y="17622"/>
                </a:lnTo>
                <a:lnTo>
                  <a:pt x="36777" y="17622"/>
                </a:lnTo>
                <a:close/>
                <a:moveTo>
                  <a:pt x="36777" y="17380"/>
                </a:moveTo>
                <a:lnTo>
                  <a:pt x="32220" y="17380"/>
                </a:lnTo>
                <a:lnTo>
                  <a:pt x="32220" y="12824"/>
                </a:lnTo>
                <a:lnTo>
                  <a:pt x="36777" y="12824"/>
                </a:lnTo>
                <a:close/>
                <a:moveTo>
                  <a:pt x="36777" y="12582"/>
                </a:moveTo>
                <a:lnTo>
                  <a:pt x="32220" y="12582"/>
                </a:lnTo>
                <a:lnTo>
                  <a:pt x="32220" y="8025"/>
                </a:lnTo>
                <a:lnTo>
                  <a:pt x="36777" y="8025"/>
                </a:lnTo>
                <a:close/>
                <a:moveTo>
                  <a:pt x="36777" y="7783"/>
                </a:moveTo>
                <a:lnTo>
                  <a:pt x="32220" y="7783"/>
                </a:lnTo>
                <a:lnTo>
                  <a:pt x="32220" y="3307"/>
                </a:lnTo>
                <a:lnTo>
                  <a:pt x="36777" y="3307"/>
                </a:lnTo>
                <a:lnTo>
                  <a:pt x="36777" y="7904"/>
                </a:lnTo>
                <a:close/>
                <a:moveTo>
                  <a:pt x="41616" y="89564"/>
                </a:moveTo>
                <a:lnTo>
                  <a:pt x="37019" y="89564"/>
                </a:lnTo>
                <a:lnTo>
                  <a:pt x="37019" y="85007"/>
                </a:lnTo>
                <a:lnTo>
                  <a:pt x="41616" y="85007"/>
                </a:lnTo>
                <a:close/>
                <a:moveTo>
                  <a:pt x="41616" y="84765"/>
                </a:moveTo>
                <a:lnTo>
                  <a:pt x="37019" y="84765"/>
                </a:lnTo>
                <a:lnTo>
                  <a:pt x="37019" y="80168"/>
                </a:lnTo>
                <a:lnTo>
                  <a:pt x="41616" y="80168"/>
                </a:lnTo>
                <a:close/>
                <a:moveTo>
                  <a:pt x="41616" y="79926"/>
                </a:moveTo>
                <a:lnTo>
                  <a:pt x="37019" y="79926"/>
                </a:lnTo>
                <a:lnTo>
                  <a:pt x="37019" y="75369"/>
                </a:lnTo>
                <a:lnTo>
                  <a:pt x="41616" y="75369"/>
                </a:lnTo>
                <a:close/>
                <a:moveTo>
                  <a:pt x="41616" y="75127"/>
                </a:moveTo>
                <a:lnTo>
                  <a:pt x="37019" y="75127"/>
                </a:lnTo>
                <a:lnTo>
                  <a:pt x="37019" y="70570"/>
                </a:lnTo>
                <a:lnTo>
                  <a:pt x="41616" y="70570"/>
                </a:lnTo>
                <a:close/>
                <a:moveTo>
                  <a:pt x="41616" y="70329"/>
                </a:moveTo>
                <a:lnTo>
                  <a:pt x="37019" y="70329"/>
                </a:lnTo>
                <a:lnTo>
                  <a:pt x="37019" y="65731"/>
                </a:lnTo>
                <a:lnTo>
                  <a:pt x="41616" y="65731"/>
                </a:lnTo>
                <a:close/>
                <a:moveTo>
                  <a:pt x="41616" y="65489"/>
                </a:moveTo>
                <a:lnTo>
                  <a:pt x="37019" y="65489"/>
                </a:lnTo>
                <a:lnTo>
                  <a:pt x="37019" y="60933"/>
                </a:lnTo>
                <a:lnTo>
                  <a:pt x="41616" y="60933"/>
                </a:lnTo>
                <a:close/>
                <a:moveTo>
                  <a:pt x="41616" y="60691"/>
                </a:moveTo>
                <a:lnTo>
                  <a:pt x="37019" y="60691"/>
                </a:lnTo>
                <a:lnTo>
                  <a:pt x="37019" y="56134"/>
                </a:lnTo>
                <a:lnTo>
                  <a:pt x="41616" y="56134"/>
                </a:lnTo>
                <a:close/>
                <a:moveTo>
                  <a:pt x="41616" y="55892"/>
                </a:moveTo>
                <a:lnTo>
                  <a:pt x="37019" y="55892"/>
                </a:lnTo>
                <a:lnTo>
                  <a:pt x="37019" y="51295"/>
                </a:lnTo>
                <a:lnTo>
                  <a:pt x="41616" y="51295"/>
                </a:lnTo>
                <a:close/>
                <a:moveTo>
                  <a:pt x="41616" y="51053"/>
                </a:moveTo>
                <a:lnTo>
                  <a:pt x="37019" y="51053"/>
                </a:lnTo>
                <a:lnTo>
                  <a:pt x="37019" y="46496"/>
                </a:lnTo>
                <a:lnTo>
                  <a:pt x="41616" y="46496"/>
                </a:lnTo>
                <a:close/>
                <a:moveTo>
                  <a:pt x="41616" y="46254"/>
                </a:moveTo>
                <a:lnTo>
                  <a:pt x="37019" y="46254"/>
                </a:lnTo>
                <a:lnTo>
                  <a:pt x="37019" y="41697"/>
                </a:lnTo>
                <a:lnTo>
                  <a:pt x="41616" y="41697"/>
                </a:lnTo>
                <a:close/>
                <a:moveTo>
                  <a:pt x="41616" y="41455"/>
                </a:moveTo>
                <a:lnTo>
                  <a:pt x="37019" y="41455"/>
                </a:lnTo>
                <a:lnTo>
                  <a:pt x="37019" y="36858"/>
                </a:lnTo>
                <a:lnTo>
                  <a:pt x="41616" y="36858"/>
                </a:lnTo>
                <a:close/>
                <a:moveTo>
                  <a:pt x="41616" y="36616"/>
                </a:moveTo>
                <a:lnTo>
                  <a:pt x="37019" y="36616"/>
                </a:lnTo>
                <a:lnTo>
                  <a:pt x="37019" y="32059"/>
                </a:lnTo>
                <a:lnTo>
                  <a:pt x="41616" y="32059"/>
                </a:lnTo>
                <a:close/>
                <a:moveTo>
                  <a:pt x="41616" y="31817"/>
                </a:moveTo>
                <a:lnTo>
                  <a:pt x="37019" y="31817"/>
                </a:lnTo>
                <a:lnTo>
                  <a:pt x="37019" y="27220"/>
                </a:lnTo>
                <a:lnTo>
                  <a:pt x="41616" y="27220"/>
                </a:lnTo>
                <a:close/>
                <a:moveTo>
                  <a:pt x="41616" y="26978"/>
                </a:moveTo>
                <a:lnTo>
                  <a:pt x="37019" y="26978"/>
                </a:lnTo>
                <a:lnTo>
                  <a:pt x="37019" y="22421"/>
                </a:lnTo>
                <a:lnTo>
                  <a:pt x="41616" y="22421"/>
                </a:lnTo>
                <a:close/>
                <a:moveTo>
                  <a:pt x="41616" y="22179"/>
                </a:moveTo>
                <a:lnTo>
                  <a:pt x="37019" y="22179"/>
                </a:lnTo>
                <a:lnTo>
                  <a:pt x="37019" y="17622"/>
                </a:lnTo>
                <a:lnTo>
                  <a:pt x="41616" y="17622"/>
                </a:lnTo>
                <a:close/>
                <a:moveTo>
                  <a:pt x="41616" y="17380"/>
                </a:moveTo>
                <a:lnTo>
                  <a:pt x="37019" y="17380"/>
                </a:lnTo>
                <a:lnTo>
                  <a:pt x="37019" y="12783"/>
                </a:lnTo>
                <a:lnTo>
                  <a:pt x="41616" y="12783"/>
                </a:lnTo>
                <a:close/>
                <a:moveTo>
                  <a:pt x="41616" y="12541"/>
                </a:moveTo>
                <a:lnTo>
                  <a:pt x="37019" y="12541"/>
                </a:lnTo>
                <a:lnTo>
                  <a:pt x="37019" y="7985"/>
                </a:lnTo>
                <a:lnTo>
                  <a:pt x="41616" y="7985"/>
                </a:lnTo>
                <a:close/>
                <a:moveTo>
                  <a:pt x="41616" y="7743"/>
                </a:moveTo>
                <a:lnTo>
                  <a:pt x="37019" y="7743"/>
                </a:lnTo>
                <a:lnTo>
                  <a:pt x="37019" y="3307"/>
                </a:lnTo>
                <a:lnTo>
                  <a:pt x="41616" y="3307"/>
                </a:lnTo>
                <a:lnTo>
                  <a:pt x="41616" y="7904"/>
                </a:lnTo>
                <a:close/>
                <a:moveTo>
                  <a:pt x="46415" y="89564"/>
                </a:moveTo>
                <a:lnTo>
                  <a:pt x="41858" y="89564"/>
                </a:lnTo>
                <a:lnTo>
                  <a:pt x="41858" y="84967"/>
                </a:lnTo>
                <a:lnTo>
                  <a:pt x="46415" y="84967"/>
                </a:lnTo>
                <a:close/>
                <a:moveTo>
                  <a:pt x="46415" y="84725"/>
                </a:moveTo>
                <a:lnTo>
                  <a:pt x="41858" y="84725"/>
                </a:lnTo>
                <a:lnTo>
                  <a:pt x="41858" y="80168"/>
                </a:lnTo>
                <a:lnTo>
                  <a:pt x="46415" y="80168"/>
                </a:lnTo>
                <a:close/>
                <a:moveTo>
                  <a:pt x="46415" y="79926"/>
                </a:moveTo>
                <a:lnTo>
                  <a:pt x="41858" y="79926"/>
                </a:lnTo>
                <a:lnTo>
                  <a:pt x="41858" y="75329"/>
                </a:lnTo>
                <a:lnTo>
                  <a:pt x="46415" y="75329"/>
                </a:lnTo>
                <a:close/>
                <a:moveTo>
                  <a:pt x="46415" y="75087"/>
                </a:moveTo>
                <a:lnTo>
                  <a:pt x="41858" y="75087"/>
                </a:lnTo>
                <a:lnTo>
                  <a:pt x="41858" y="70530"/>
                </a:lnTo>
                <a:lnTo>
                  <a:pt x="46415" y="70530"/>
                </a:lnTo>
                <a:close/>
                <a:moveTo>
                  <a:pt x="46415" y="70288"/>
                </a:moveTo>
                <a:lnTo>
                  <a:pt x="41858" y="70288"/>
                </a:lnTo>
                <a:lnTo>
                  <a:pt x="41858" y="65731"/>
                </a:lnTo>
                <a:lnTo>
                  <a:pt x="46415" y="65731"/>
                </a:lnTo>
                <a:close/>
                <a:moveTo>
                  <a:pt x="46415" y="65489"/>
                </a:moveTo>
                <a:lnTo>
                  <a:pt x="41858" y="65489"/>
                </a:lnTo>
                <a:lnTo>
                  <a:pt x="41858" y="60892"/>
                </a:lnTo>
                <a:lnTo>
                  <a:pt x="46415" y="60892"/>
                </a:lnTo>
                <a:close/>
                <a:moveTo>
                  <a:pt x="46415" y="60650"/>
                </a:moveTo>
                <a:lnTo>
                  <a:pt x="41858" y="60650"/>
                </a:lnTo>
                <a:lnTo>
                  <a:pt x="41858" y="56093"/>
                </a:lnTo>
                <a:lnTo>
                  <a:pt x="46415" y="56093"/>
                </a:lnTo>
                <a:close/>
                <a:moveTo>
                  <a:pt x="46415" y="55851"/>
                </a:moveTo>
                <a:lnTo>
                  <a:pt x="41858" y="55851"/>
                </a:lnTo>
                <a:lnTo>
                  <a:pt x="41858" y="51295"/>
                </a:lnTo>
                <a:lnTo>
                  <a:pt x="46415" y="51295"/>
                </a:lnTo>
                <a:close/>
                <a:moveTo>
                  <a:pt x="46415" y="51053"/>
                </a:moveTo>
                <a:lnTo>
                  <a:pt x="41858" y="51053"/>
                </a:lnTo>
                <a:lnTo>
                  <a:pt x="41858" y="46456"/>
                </a:lnTo>
                <a:lnTo>
                  <a:pt x="46415" y="46456"/>
                </a:lnTo>
                <a:close/>
                <a:moveTo>
                  <a:pt x="46415" y="46214"/>
                </a:moveTo>
                <a:lnTo>
                  <a:pt x="41858" y="46214"/>
                </a:lnTo>
                <a:lnTo>
                  <a:pt x="41858" y="41657"/>
                </a:lnTo>
                <a:lnTo>
                  <a:pt x="46415" y="41657"/>
                </a:lnTo>
                <a:close/>
                <a:moveTo>
                  <a:pt x="46415" y="41415"/>
                </a:moveTo>
                <a:lnTo>
                  <a:pt x="41858" y="41415"/>
                </a:lnTo>
                <a:lnTo>
                  <a:pt x="41858" y="36858"/>
                </a:lnTo>
                <a:lnTo>
                  <a:pt x="46415" y="36858"/>
                </a:lnTo>
                <a:close/>
                <a:moveTo>
                  <a:pt x="46415" y="36616"/>
                </a:moveTo>
                <a:lnTo>
                  <a:pt x="41858" y="36616"/>
                </a:lnTo>
                <a:lnTo>
                  <a:pt x="41858" y="32019"/>
                </a:lnTo>
                <a:lnTo>
                  <a:pt x="46415" y="32019"/>
                </a:lnTo>
                <a:close/>
                <a:moveTo>
                  <a:pt x="46415" y="31777"/>
                </a:moveTo>
                <a:lnTo>
                  <a:pt x="41858" y="31777"/>
                </a:lnTo>
                <a:lnTo>
                  <a:pt x="41858" y="27220"/>
                </a:lnTo>
                <a:lnTo>
                  <a:pt x="46415" y="27220"/>
                </a:lnTo>
                <a:close/>
                <a:moveTo>
                  <a:pt x="46415" y="26978"/>
                </a:moveTo>
                <a:lnTo>
                  <a:pt x="41858" y="26978"/>
                </a:lnTo>
                <a:lnTo>
                  <a:pt x="41858" y="22381"/>
                </a:lnTo>
                <a:lnTo>
                  <a:pt x="46415" y="22381"/>
                </a:lnTo>
                <a:close/>
                <a:moveTo>
                  <a:pt x="46415" y="22139"/>
                </a:moveTo>
                <a:lnTo>
                  <a:pt x="41858" y="22139"/>
                </a:lnTo>
                <a:lnTo>
                  <a:pt x="41858" y="17582"/>
                </a:lnTo>
                <a:lnTo>
                  <a:pt x="46415" y="17582"/>
                </a:lnTo>
                <a:close/>
                <a:moveTo>
                  <a:pt x="46415" y="17340"/>
                </a:moveTo>
                <a:lnTo>
                  <a:pt x="41858" y="17340"/>
                </a:lnTo>
                <a:lnTo>
                  <a:pt x="41858" y="12783"/>
                </a:lnTo>
                <a:lnTo>
                  <a:pt x="46415" y="12783"/>
                </a:lnTo>
                <a:close/>
                <a:moveTo>
                  <a:pt x="46415" y="12541"/>
                </a:moveTo>
                <a:lnTo>
                  <a:pt x="41858" y="12541"/>
                </a:lnTo>
                <a:lnTo>
                  <a:pt x="41858" y="7944"/>
                </a:lnTo>
                <a:lnTo>
                  <a:pt x="46415" y="7944"/>
                </a:lnTo>
                <a:close/>
                <a:moveTo>
                  <a:pt x="46415" y="7702"/>
                </a:moveTo>
                <a:lnTo>
                  <a:pt x="41858" y="7702"/>
                </a:lnTo>
                <a:lnTo>
                  <a:pt x="41858" y="3307"/>
                </a:lnTo>
                <a:lnTo>
                  <a:pt x="46415" y="3307"/>
                </a:lnTo>
                <a:lnTo>
                  <a:pt x="46415" y="7904"/>
                </a:lnTo>
                <a:close/>
                <a:moveTo>
                  <a:pt x="51214" y="89524"/>
                </a:moveTo>
                <a:lnTo>
                  <a:pt x="46657" y="89524"/>
                </a:lnTo>
                <a:lnTo>
                  <a:pt x="46657" y="84967"/>
                </a:lnTo>
                <a:lnTo>
                  <a:pt x="51214" y="84967"/>
                </a:lnTo>
                <a:close/>
                <a:moveTo>
                  <a:pt x="51214" y="84685"/>
                </a:moveTo>
                <a:lnTo>
                  <a:pt x="46657" y="84685"/>
                </a:lnTo>
                <a:lnTo>
                  <a:pt x="46657" y="80128"/>
                </a:lnTo>
                <a:lnTo>
                  <a:pt x="51214" y="80128"/>
                </a:lnTo>
                <a:close/>
                <a:moveTo>
                  <a:pt x="51214" y="79886"/>
                </a:moveTo>
                <a:lnTo>
                  <a:pt x="46657" y="79886"/>
                </a:lnTo>
                <a:lnTo>
                  <a:pt x="46657" y="75329"/>
                </a:lnTo>
                <a:lnTo>
                  <a:pt x="51214" y="75329"/>
                </a:lnTo>
                <a:close/>
                <a:moveTo>
                  <a:pt x="51214" y="75087"/>
                </a:moveTo>
                <a:lnTo>
                  <a:pt x="46657" y="75087"/>
                </a:lnTo>
                <a:lnTo>
                  <a:pt x="46657" y="70490"/>
                </a:lnTo>
                <a:lnTo>
                  <a:pt x="51214" y="70490"/>
                </a:lnTo>
                <a:close/>
                <a:moveTo>
                  <a:pt x="51214" y="70248"/>
                </a:moveTo>
                <a:lnTo>
                  <a:pt x="46657" y="70248"/>
                </a:lnTo>
                <a:lnTo>
                  <a:pt x="46657" y="65691"/>
                </a:lnTo>
                <a:lnTo>
                  <a:pt x="51214" y="65691"/>
                </a:lnTo>
                <a:close/>
                <a:moveTo>
                  <a:pt x="51214" y="65449"/>
                </a:moveTo>
                <a:lnTo>
                  <a:pt x="46657" y="65449"/>
                </a:lnTo>
                <a:lnTo>
                  <a:pt x="46657" y="60892"/>
                </a:lnTo>
                <a:lnTo>
                  <a:pt x="51214" y="60892"/>
                </a:lnTo>
                <a:close/>
                <a:moveTo>
                  <a:pt x="51214" y="60650"/>
                </a:moveTo>
                <a:lnTo>
                  <a:pt x="46657" y="60650"/>
                </a:lnTo>
                <a:lnTo>
                  <a:pt x="46657" y="56053"/>
                </a:lnTo>
                <a:lnTo>
                  <a:pt x="51214" y="56053"/>
                </a:lnTo>
                <a:close/>
                <a:moveTo>
                  <a:pt x="51214" y="55811"/>
                </a:moveTo>
                <a:lnTo>
                  <a:pt x="46657" y="55811"/>
                </a:lnTo>
                <a:lnTo>
                  <a:pt x="46657" y="51254"/>
                </a:lnTo>
                <a:lnTo>
                  <a:pt x="51214" y="51254"/>
                </a:lnTo>
                <a:close/>
                <a:moveTo>
                  <a:pt x="51214" y="51012"/>
                </a:moveTo>
                <a:lnTo>
                  <a:pt x="46657" y="51012"/>
                </a:lnTo>
                <a:lnTo>
                  <a:pt x="46657" y="46456"/>
                </a:lnTo>
                <a:lnTo>
                  <a:pt x="51214" y="46456"/>
                </a:lnTo>
                <a:close/>
                <a:moveTo>
                  <a:pt x="51214" y="46214"/>
                </a:moveTo>
                <a:lnTo>
                  <a:pt x="46657" y="46214"/>
                </a:lnTo>
                <a:lnTo>
                  <a:pt x="46657" y="41616"/>
                </a:lnTo>
                <a:lnTo>
                  <a:pt x="51214" y="41616"/>
                </a:lnTo>
                <a:close/>
                <a:moveTo>
                  <a:pt x="51214" y="41374"/>
                </a:moveTo>
                <a:lnTo>
                  <a:pt x="46657" y="41374"/>
                </a:lnTo>
                <a:lnTo>
                  <a:pt x="46657" y="36818"/>
                </a:lnTo>
                <a:lnTo>
                  <a:pt x="51214" y="36818"/>
                </a:lnTo>
                <a:close/>
                <a:moveTo>
                  <a:pt x="51214" y="36576"/>
                </a:moveTo>
                <a:lnTo>
                  <a:pt x="46657" y="36576"/>
                </a:lnTo>
                <a:lnTo>
                  <a:pt x="46657" y="32019"/>
                </a:lnTo>
                <a:lnTo>
                  <a:pt x="51214" y="32019"/>
                </a:lnTo>
                <a:close/>
                <a:moveTo>
                  <a:pt x="51214" y="31777"/>
                </a:moveTo>
                <a:lnTo>
                  <a:pt x="46657" y="31777"/>
                </a:lnTo>
                <a:lnTo>
                  <a:pt x="46657" y="27180"/>
                </a:lnTo>
                <a:lnTo>
                  <a:pt x="51214" y="27180"/>
                </a:lnTo>
                <a:close/>
                <a:moveTo>
                  <a:pt x="51214" y="26938"/>
                </a:moveTo>
                <a:lnTo>
                  <a:pt x="46657" y="26938"/>
                </a:lnTo>
                <a:lnTo>
                  <a:pt x="46657" y="22381"/>
                </a:lnTo>
                <a:lnTo>
                  <a:pt x="51214" y="22381"/>
                </a:lnTo>
                <a:close/>
                <a:moveTo>
                  <a:pt x="51214" y="22139"/>
                </a:moveTo>
                <a:lnTo>
                  <a:pt x="46657" y="22139"/>
                </a:lnTo>
                <a:lnTo>
                  <a:pt x="46657" y="17582"/>
                </a:lnTo>
                <a:lnTo>
                  <a:pt x="51214" y="17582"/>
                </a:lnTo>
                <a:close/>
                <a:moveTo>
                  <a:pt x="51214" y="17340"/>
                </a:moveTo>
                <a:lnTo>
                  <a:pt x="46657" y="17340"/>
                </a:lnTo>
                <a:lnTo>
                  <a:pt x="46657" y="12743"/>
                </a:lnTo>
                <a:lnTo>
                  <a:pt x="51214" y="12743"/>
                </a:lnTo>
                <a:close/>
                <a:moveTo>
                  <a:pt x="51214" y="12501"/>
                </a:moveTo>
                <a:lnTo>
                  <a:pt x="46657" y="12501"/>
                </a:lnTo>
                <a:lnTo>
                  <a:pt x="46657" y="7944"/>
                </a:lnTo>
                <a:lnTo>
                  <a:pt x="51214" y="7944"/>
                </a:lnTo>
                <a:close/>
                <a:moveTo>
                  <a:pt x="51214" y="7702"/>
                </a:moveTo>
                <a:lnTo>
                  <a:pt x="46657" y="7702"/>
                </a:lnTo>
                <a:lnTo>
                  <a:pt x="46657" y="3307"/>
                </a:lnTo>
                <a:lnTo>
                  <a:pt x="51214" y="3307"/>
                </a:lnTo>
                <a:lnTo>
                  <a:pt x="51214" y="7904"/>
                </a:lnTo>
                <a:close/>
                <a:moveTo>
                  <a:pt x="56053" y="89483"/>
                </a:moveTo>
                <a:lnTo>
                  <a:pt x="51456" y="89483"/>
                </a:lnTo>
                <a:lnTo>
                  <a:pt x="51456" y="84927"/>
                </a:lnTo>
                <a:lnTo>
                  <a:pt x="56053" y="84927"/>
                </a:lnTo>
                <a:close/>
                <a:moveTo>
                  <a:pt x="56053" y="84685"/>
                </a:moveTo>
                <a:lnTo>
                  <a:pt x="51456" y="84685"/>
                </a:lnTo>
                <a:lnTo>
                  <a:pt x="51456" y="80087"/>
                </a:lnTo>
                <a:lnTo>
                  <a:pt x="56053" y="80087"/>
                </a:lnTo>
                <a:close/>
                <a:moveTo>
                  <a:pt x="56053" y="79845"/>
                </a:moveTo>
                <a:lnTo>
                  <a:pt x="51456" y="79845"/>
                </a:lnTo>
                <a:lnTo>
                  <a:pt x="51456" y="75289"/>
                </a:lnTo>
                <a:lnTo>
                  <a:pt x="56053" y="75289"/>
                </a:lnTo>
                <a:close/>
                <a:moveTo>
                  <a:pt x="56053" y="75047"/>
                </a:moveTo>
                <a:lnTo>
                  <a:pt x="51456" y="75047"/>
                </a:lnTo>
                <a:lnTo>
                  <a:pt x="51456" y="70490"/>
                </a:lnTo>
                <a:lnTo>
                  <a:pt x="56053" y="70490"/>
                </a:lnTo>
                <a:close/>
                <a:moveTo>
                  <a:pt x="56053" y="70248"/>
                </a:moveTo>
                <a:lnTo>
                  <a:pt x="51456" y="70248"/>
                </a:lnTo>
                <a:lnTo>
                  <a:pt x="51456" y="65651"/>
                </a:lnTo>
                <a:lnTo>
                  <a:pt x="56053" y="65651"/>
                </a:lnTo>
                <a:close/>
                <a:moveTo>
                  <a:pt x="56053" y="65409"/>
                </a:moveTo>
                <a:lnTo>
                  <a:pt x="51456" y="65409"/>
                </a:lnTo>
                <a:lnTo>
                  <a:pt x="51456" y="60852"/>
                </a:lnTo>
                <a:lnTo>
                  <a:pt x="56053" y="60852"/>
                </a:lnTo>
                <a:close/>
                <a:moveTo>
                  <a:pt x="56053" y="60610"/>
                </a:moveTo>
                <a:lnTo>
                  <a:pt x="51456" y="60610"/>
                </a:lnTo>
                <a:lnTo>
                  <a:pt x="51456" y="56053"/>
                </a:lnTo>
                <a:lnTo>
                  <a:pt x="56053" y="56053"/>
                </a:lnTo>
                <a:close/>
                <a:moveTo>
                  <a:pt x="56053" y="55811"/>
                </a:moveTo>
                <a:lnTo>
                  <a:pt x="51456" y="55811"/>
                </a:lnTo>
                <a:lnTo>
                  <a:pt x="51456" y="51214"/>
                </a:lnTo>
                <a:lnTo>
                  <a:pt x="56053" y="51214"/>
                </a:lnTo>
                <a:close/>
                <a:moveTo>
                  <a:pt x="56053" y="50972"/>
                </a:moveTo>
                <a:lnTo>
                  <a:pt x="51456" y="50972"/>
                </a:lnTo>
                <a:lnTo>
                  <a:pt x="51456" y="46415"/>
                </a:lnTo>
                <a:lnTo>
                  <a:pt x="56053" y="46415"/>
                </a:lnTo>
                <a:close/>
                <a:moveTo>
                  <a:pt x="56053" y="46173"/>
                </a:moveTo>
                <a:lnTo>
                  <a:pt x="51456" y="46173"/>
                </a:lnTo>
                <a:lnTo>
                  <a:pt x="51456" y="41616"/>
                </a:lnTo>
                <a:lnTo>
                  <a:pt x="56053" y="41616"/>
                </a:lnTo>
                <a:close/>
                <a:moveTo>
                  <a:pt x="56053" y="41374"/>
                </a:moveTo>
                <a:lnTo>
                  <a:pt x="51456" y="41374"/>
                </a:lnTo>
                <a:lnTo>
                  <a:pt x="51456" y="36777"/>
                </a:lnTo>
                <a:lnTo>
                  <a:pt x="56053" y="36777"/>
                </a:lnTo>
                <a:close/>
                <a:moveTo>
                  <a:pt x="56053" y="36535"/>
                </a:moveTo>
                <a:lnTo>
                  <a:pt x="51456" y="36535"/>
                </a:lnTo>
                <a:lnTo>
                  <a:pt x="51456" y="31978"/>
                </a:lnTo>
                <a:lnTo>
                  <a:pt x="56053" y="31978"/>
                </a:lnTo>
                <a:close/>
                <a:moveTo>
                  <a:pt x="56053" y="31737"/>
                </a:moveTo>
                <a:lnTo>
                  <a:pt x="51456" y="31737"/>
                </a:lnTo>
                <a:lnTo>
                  <a:pt x="51456" y="27180"/>
                </a:lnTo>
                <a:lnTo>
                  <a:pt x="56053" y="27180"/>
                </a:lnTo>
                <a:close/>
                <a:moveTo>
                  <a:pt x="56053" y="26938"/>
                </a:moveTo>
                <a:lnTo>
                  <a:pt x="51456" y="26938"/>
                </a:lnTo>
                <a:lnTo>
                  <a:pt x="51456" y="22341"/>
                </a:lnTo>
                <a:lnTo>
                  <a:pt x="56053" y="22341"/>
                </a:lnTo>
                <a:close/>
                <a:moveTo>
                  <a:pt x="56053" y="22099"/>
                </a:moveTo>
                <a:lnTo>
                  <a:pt x="51456" y="22099"/>
                </a:lnTo>
                <a:lnTo>
                  <a:pt x="51456" y="17542"/>
                </a:lnTo>
                <a:lnTo>
                  <a:pt x="56053" y="17542"/>
                </a:lnTo>
                <a:close/>
                <a:moveTo>
                  <a:pt x="56053" y="17300"/>
                </a:moveTo>
                <a:lnTo>
                  <a:pt x="51456" y="17300"/>
                </a:lnTo>
                <a:lnTo>
                  <a:pt x="51456" y="12743"/>
                </a:lnTo>
                <a:lnTo>
                  <a:pt x="56053" y="12743"/>
                </a:lnTo>
                <a:close/>
                <a:moveTo>
                  <a:pt x="56053" y="12501"/>
                </a:moveTo>
                <a:lnTo>
                  <a:pt x="51456" y="12501"/>
                </a:lnTo>
                <a:lnTo>
                  <a:pt x="51456" y="7904"/>
                </a:lnTo>
                <a:lnTo>
                  <a:pt x="56053" y="7904"/>
                </a:lnTo>
                <a:close/>
                <a:moveTo>
                  <a:pt x="56053" y="7662"/>
                </a:moveTo>
                <a:lnTo>
                  <a:pt x="51456" y="7662"/>
                </a:lnTo>
                <a:lnTo>
                  <a:pt x="51456" y="3307"/>
                </a:lnTo>
                <a:lnTo>
                  <a:pt x="56053" y="3307"/>
                </a:lnTo>
                <a:lnTo>
                  <a:pt x="56053" y="7904"/>
                </a:lnTo>
                <a:close/>
                <a:moveTo>
                  <a:pt x="60852" y="89483"/>
                </a:moveTo>
                <a:lnTo>
                  <a:pt x="56295" y="89483"/>
                </a:lnTo>
                <a:lnTo>
                  <a:pt x="56295" y="84886"/>
                </a:lnTo>
                <a:lnTo>
                  <a:pt x="60852" y="84886"/>
                </a:lnTo>
                <a:close/>
                <a:moveTo>
                  <a:pt x="60852" y="84644"/>
                </a:moveTo>
                <a:lnTo>
                  <a:pt x="56295" y="84644"/>
                </a:lnTo>
                <a:lnTo>
                  <a:pt x="56295" y="80087"/>
                </a:lnTo>
                <a:lnTo>
                  <a:pt x="60852" y="80087"/>
                </a:lnTo>
                <a:close/>
                <a:moveTo>
                  <a:pt x="60852" y="79845"/>
                </a:moveTo>
                <a:lnTo>
                  <a:pt x="56295" y="79845"/>
                </a:lnTo>
                <a:lnTo>
                  <a:pt x="56295" y="75248"/>
                </a:lnTo>
                <a:lnTo>
                  <a:pt x="60852" y="75248"/>
                </a:lnTo>
                <a:close/>
                <a:moveTo>
                  <a:pt x="60852" y="75006"/>
                </a:moveTo>
                <a:lnTo>
                  <a:pt x="56295" y="75006"/>
                </a:lnTo>
                <a:lnTo>
                  <a:pt x="56295" y="70449"/>
                </a:lnTo>
                <a:lnTo>
                  <a:pt x="60852" y="70449"/>
                </a:lnTo>
                <a:close/>
                <a:moveTo>
                  <a:pt x="60852" y="70208"/>
                </a:moveTo>
                <a:lnTo>
                  <a:pt x="56295" y="70208"/>
                </a:lnTo>
                <a:lnTo>
                  <a:pt x="56295" y="65651"/>
                </a:lnTo>
                <a:lnTo>
                  <a:pt x="60852" y="65651"/>
                </a:lnTo>
                <a:close/>
                <a:moveTo>
                  <a:pt x="60852" y="65409"/>
                </a:moveTo>
                <a:lnTo>
                  <a:pt x="56295" y="65409"/>
                </a:lnTo>
                <a:lnTo>
                  <a:pt x="56295" y="60812"/>
                </a:lnTo>
                <a:lnTo>
                  <a:pt x="60852" y="60812"/>
                </a:lnTo>
                <a:close/>
                <a:moveTo>
                  <a:pt x="60852" y="60570"/>
                </a:moveTo>
                <a:lnTo>
                  <a:pt x="56295" y="60570"/>
                </a:lnTo>
                <a:lnTo>
                  <a:pt x="56295" y="56013"/>
                </a:lnTo>
                <a:lnTo>
                  <a:pt x="60852" y="56013"/>
                </a:lnTo>
                <a:close/>
                <a:moveTo>
                  <a:pt x="60852" y="55771"/>
                </a:moveTo>
                <a:lnTo>
                  <a:pt x="56295" y="55771"/>
                </a:lnTo>
                <a:lnTo>
                  <a:pt x="56295" y="51214"/>
                </a:lnTo>
                <a:lnTo>
                  <a:pt x="60852" y="51214"/>
                </a:lnTo>
                <a:close/>
                <a:moveTo>
                  <a:pt x="60852" y="50972"/>
                </a:moveTo>
                <a:lnTo>
                  <a:pt x="56295" y="50972"/>
                </a:lnTo>
                <a:lnTo>
                  <a:pt x="56295" y="46375"/>
                </a:lnTo>
                <a:lnTo>
                  <a:pt x="60852" y="46375"/>
                </a:lnTo>
                <a:close/>
                <a:moveTo>
                  <a:pt x="60852" y="46133"/>
                </a:moveTo>
                <a:lnTo>
                  <a:pt x="56295" y="46133"/>
                </a:lnTo>
                <a:lnTo>
                  <a:pt x="56295" y="41576"/>
                </a:lnTo>
                <a:lnTo>
                  <a:pt x="60852" y="41576"/>
                </a:lnTo>
                <a:close/>
                <a:moveTo>
                  <a:pt x="60852" y="41334"/>
                </a:moveTo>
                <a:lnTo>
                  <a:pt x="56295" y="41334"/>
                </a:lnTo>
                <a:lnTo>
                  <a:pt x="56295" y="36777"/>
                </a:lnTo>
                <a:lnTo>
                  <a:pt x="60852" y="36777"/>
                </a:lnTo>
                <a:close/>
                <a:moveTo>
                  <a:pt x="60852" y="36535"/>
                </a:moveTo>
                <a:lnTo>
                  <a:pt x="56295" y="36535"/>
                </a:lnTo>
                <a:lnTo>
                  <a:pt x="56295" y="31938"/>
                </a:lnTo>
                <a:lnTo>
                  <a:pt x="60852" y="31938"/>
                </a:lnTo>
                <a:close/>
                <a:moveTo>
                  <a:pt x="60852" y="31696"/>
                </a:moveTo>
                <a:lnTo>
                  <a:pt x="56295" y="31696"/>
                </a:lnTo>
                <a:lnTo>
                  <a:pt x="56295" y="27139"/>
                </a:lnTo>
                <a:lnTo>
                  <a:pt x="60852" y="27139"/>
                </a:lnTo>
                <a:close/>
                <a:moveTo>
                  <a:pt x="60852" y="26897"/>
                </a:moveTo>
                <a:lnTo>
                  <a:pt x="56295" y="26897"/>
                </a:lnTo>
                <a:lnTo>
                  <a:pt x="56295" y="22341"/>
                </a:lnTo>
                <a:lnTo>
                  <a:pt x="60852" y="22341"/>
                </a:lnTo>
                <a:close/>
                <a:moveTo>
                  <a:pt x="60852" y="22099"/>
                </a:moveTo>
                <a:lnTo>
                  <a:pt x="56295" y="22099"/>
                </a:lnTo>
                <a:lnTo>
                  <a:pt x="56295" y="17501"/>
                </a:lnTo>
                <a:lnTo>
                  <a:pt x="60852" y="17501"/>
                </a:lnTo>
                <a:close/>
                <a:moveTo>
                  <a:pt x="60852" y="17260"/>
                </a:moveTo>
                <a:lnTo>
                  <a:pt x="56295" y="17260"/>
                </a:lnTo>
                <a:lnTo>
                  <a:pt x="56295" y="12703"/>
                </a:lnTo>
                <a:lnTo>
                  <a:pt x="60852" y="12703"/>
                </a:lnTo>
                <a:close/>
                <a:moveTo>
                  <a:pt x="60852" y="12461"/>
                </a:moveTo>
                <a:lnTo>
                  <a:pt x="56295" y="12461"/>
                </a:lnTo>
                <a:lnTo>
                  <a:pt x="56295" y="7904"/>
                </a:lnTo>
                <a:lnTo>
                  <a:pt x="60852" y="7904"/>
                </a:lnTo>
                <a:close/>
                <a:moveTo>
                  <a:pt x="60852" y="7662"/>
                </a:moveTo>
                <a:lnTo>
                  <a:pt x="56295" y="7662"/>
                </a:lnTo>
                <a:lnTo>
                  <a:pt x="56295" y="3307"/>
                </a:lnTo>
                <a:lnTo>
                  <a:pt x="60852" y="3307"/>
                </a:lnTo>
                <a:lnTo>
                  <a:pt x="60852" y="7904"/>
                </a:lnTo>
                <a:close/>
                <a:moveTo>
                  <a:pt x="65651" y="84644"/>
                </a:moveTo>
                <a:lnTo>
                  <a:pt x="61094" y="84644"/>
                </a:lnTo>
                <a:lnTo>
                  <a:pt x="61094" y="80047"/>
                </a:lnTo>
                <a:lnTo>
                  <a:pt x="65651" y="80047"/>
                </a:lnTo>
                <a:close/>
                <a:moveTo>
                  <a:pt x="65651" y="79805"/>
                </a:moveTo>
                <a:lnTo>
                  <a:pt x="61094" y="79805"/>
                </a:lnTo>
                <a:lnTo>
                  <a:pt x="61094" y="75248"/>
                </a:lnTo>
                <a:lnTo>
                  <a:pt x="65651" y="75248"/>
                </a:lnTo>
                <a:close/>
                <a:moveTo>
                  <a:pt x="65651" y="75006"/>
                </a:moveTo>
                <a:lnTo>
                  <a:pt x="61094" y="75006"/>
                </a:lnTo>
                <a:lnTo>
                  <a:pt x="61094" y="70449"/>
                </a:lnTo>
                <a:lnTo>
                  <a:pt x="65651" y="70449"/>
                </a:lnTo>
                <a:close/>
                <a:moveTo>
                  <a:pt x="65651" y="70208"/>
                </a:moveTo>
                <a:lnTo>
                  <a:pt x="61094" y="70208"/>
                </a:lnTo>
                <a:lnTo>
                  <a:pt x="61094" y="65610"/>
                </a:lnTo>
                <a:lnTo>
                  <a:pt x="65651" y="65610"/>
                </a:lnTo>
                <a:close/>
                <a:moveTo>
                  <a:pt x="65651" y="65368"/>
                </a:moveTo>
                <a:lnTo>
                  <a:pt x="61094" y="65368"/>
                </a:lnTo>
                <a:lnTo>
                  <a:pt x="61094" y="60812"/>
                </a:lnTo>
                <a:lnTo>
                  <a:pt x="65651" y="60812"/>
                </a:lnTo>
                <a:close/>
                <a:moveTo>
                  <a:pt x="65651" y="60570"/>
                </a:moveTo>
                <a:lnTo>
                  <a:pt x="61094" y="60570"/>
                </a:lnTo>
                <a:lnTo>
                  <a:pt x="61094" y="56013"/>
                </a:lnTo>
                <a:lnTo>
                  <a:pt x="65651" y="56013"/>
                </a:lnTo>
                <a:close/>
                <a:moveTo>
                  <a:pt x="65651" y="55771"/>
                </a:moveTo>
                <a:lnTo>
                  <a:pt x="61094" y="55771"/>
                </a:lnTo>
                <a:lnTo>
                  <a:pt x="61094" y="51174"/>
                </a:lnTo>
                <a:lnTo>
                  <a:pt x="65651" y="51174"/>
                </a:lnTo>
                <a:close/>
                <a:moveTo>
                  <a:pt x="65651" y="50932"/>
                </a:moveTo>
                <a:lnTo>
                  <a:pt x="61094" y="50932"/>
                </a:lnTo>
                <a:lnTo>
                  <a:pt x="61094" y="46375"/>
                </a:lnTo>
                <a:lnTo>
                  <a:pt x="65651" y="46375"/>
                </a:lnTo>
                <a:close/>
                <a:moveTo>
                  <a:pt x="65651" y="46133"/>
                </a:moveTo>
                <a:lnTo>
                  <a:pt x="61094" y="46133"/>
                </a:lnTo>
                <a:lnTo>
                  <a:pt x="61094" y="41536"/>
                </a:lnTo>
                <a:lnTo>
                  <a:pt x="65651" y="41536"/>
                </a:lnTo>
                <a:close/>
                <a:moveTo>
                  <a:pt x="65651" y="41294"/>
                </a:moveTo>
                <a:lnTo>
                  <a:pt x="61094" y="41294"/>
                </a:lnTo>
                <a:lnTo>
                  <a:pt x="61094" y="36737"/>
                </a:lnTo>
                <a:lnTo>
                  <a:pt x="65651" y="36737"/>
                </a:lnTo>
                <a:close/>
                <a:moveTo>
                  <a:pt x="65651" y="36495"/>
                </a:moveTo>
                <a:lnTo>
                  <a:pt x="61094" y="36495"/>
                </a:lnTo>
                <a:lnTo>
                  <a:pt x="61094" y="31938"/>
                </a:lnTo>
                <a:lnTo>
                  <a:pt x="65651" y="31938"/>
                </a:lnTo>
                <a:close/>
                <a:moveTo>
                  <a:pt x="65651" y="31696"/>
                </a:moveTo>
                <a:lnTo>
                  <a:pt x="61094" y="31696"/>
                </a:lnTo>
                <a:lnTo>
                  <a:pt x="61094" y="27099"/>
                </a:lnTo>
                <a:lnTo>
                  <a:pt x="65651" y="27099"/>
                </a:lnTo>
                <a:close/>
                <a:moveTo>
                  <a:pt x="65651" y="26857"/>
                </a:moveTo>
                <a:lnTo>
                  <a:pt x="61094" y="26857"/>
                </a:lnTo>
                <a:lnTo>
                  <a:pt x="61094" y="22300"/>
                </a:lnTo>
                <a:lnTo>
                  <a:pt x="65651" y="22300"/>
                </a:lnTo>
                <a:close/>
                <a:moveTo>
                  <a:pt x="65651" y="22058"/>
                </a:moveTo>
                <a:lnTo>
                  <a:pt x="61094" y="22058"/>
                </a:lnTo>
                <a:lnTo>
                  <a:pt x="61094" y="17501"/>
                </a:lnTo>
                <a:lnTo>
                  <a:pt x="65651" y="17501"/>
                </a:lnTo>
                <a:close/>
                <a:moveTo>
                  <a:pt x="65651" y="17260"/>
                </a:moveTo>
                <a:lnTo>
                  <a:pt x="61094" y="17260"/>
                </a:lnTo>
                <a:lnTo>
                  <a:pt x="61094" y="12662"/>
                </a:lnTo>
                <a:lnTo>
                  <a:pt x="65651" y="12662"/>
                </a:lnTo>
                <a:close/>
                <a:moveTo>
                  <a:pt x="65651" y="12420"/>
                </a:moveTo>
                <a:lnTo>
                  <a:pt x="61094" y="12420"/>
                </a:lnTo>
                <a:lnTo>
                  <a:pt x="61094" y="7864"/>
                </a:lnTo>
                <a:lnTo>
                  <a:pt x="65651" y="7864"/>
                </a:lnTo>
                <a:close/>
                <a:moveTo>
                  <a:pt x="70490" y="84604"/>
                </a:moveTo>
                <a:lnTo>
                  <a:pt x="65893" y="84604"/>
                </a:lnTo>
                <a:lnTo>
                  <a:pt x="65893" y="80047"/>
                </a:lnTo>
                <a:lnTo>
                  <a:pt x="70490" y="80047"/>
                </a:lnTo>
                <a:close/>
                <a:moveTo>
                  <a:pt x="70490" y="79805"/>
                </a:moveTo>
                <a:lnTo>
                  <a:pt x="65893" y="79805"/>
                </a:lnTo>
                <a:lnTo>
                  <a:pt x="65893" y="75208"/>
                </a:lnTo>
                <a:lnTo>
                  <a:pt x="70490" y="75208"/>
                </a:lnTo>
                <a:close/>
                <a:moveTo>
                  <a:pt x="70490" y="74966"/>
                </a:moveTo>
                <a:lnTo>
                  <a:pt x="65893" y="74966"/>
                </a:lnTo>
                <a:lnTo>
                  <a:pt x="65893" y="70409"/>
                </a:lnTo>
                <a:lnTo>
                  <a:pt x="70490" y="70409"/>
                </a:lnTo>
                <a:close/>
                <a:moveTo>
                  <a:pt x="70490" y="70167"/>
                </a:moveTo>
                <a:lnTo>
                  <a:pt x="65893" y="70167"/>
                </a:lnTo>
                <a:lnTo>
                  <a:pt x="65893" y="65610"/>
                </a:lnTo>
                <a:lnTo>
                  <a:pt x="70490" y="65610"/>
                </a:lnTo>
                <a:close/>
                <a:moveTo>
                  <a:pt x="70490" y="65368"/>
                </a:moveTo>
                <a:lnTo>
                  <a:pt x="65893" y="65368"/>
                </a:lnTo>
                <a:lnTo>
                  <a:pt x="65893" y="60771"/>
                </a:lnTo>
                <a:lnTo>
                  <a:pt x="70490" y="60771"/>
                </a:lnTo>
                <a:close/>
                <a:moveTo>
                  <a:pt x="70490" y="60529"/>
                </a:moveTo>
                <a:lnTo>
                  <a:pt x="65893" y="60529"/>
                </a:lnTo>
                <a:lnTo>
                  <a:pt x="65893" y="55972"/>
                </a:lnTo>
                <a:lnTo>
                  <a:pt x="70490" y="55972"/>
                </a:lnTo>
                <a:close/>
                <a:moveTo>
                  <a:pt x="70490" y="55730"/>
                </a:moveTo>
                <a:lnTo>
                  <a:pt x="65893" y="55730"/>
                </a:lnTo>
                <a:lnTo>
                  <a:pt x="65893" y="51174"/>
                </a:lnTo>
                <a:lnTo>
                  <a:pt x="70490" y="51174"/>
                </a:lnTo>
                <a:close/>
                <a:moveTo>
                  <a:pt x="70490" y="50932"/>
                </a:moveTo>
                <a:lnTo>
                  <a:pt x="65893" y="50932"/>
                </a:lnTo>
                <a:lnTo>
                  <a:pt x="65893" y="46335"/>
                </a:lnTo>
                <a:lnTo>
                  <a:pt x="70490" y="46335"/>
                </a:lnTo>
                <a:close/>
                <a:moveTo>
                  <a:pt x="70490" y="46093"/>
                </a:moveTo>
                <a:lnTo>
                  <a:pt x="65893" y="46093"/>
                </a:lnTo>
                <a:lnTo>
                  <a:pt x="65893" y="41536"/>
                </a:lnTo>
                <a:lnTo>
                  <a:pt x="70490" y="41536"/>
                </a:lnTo>
                <a:close/>
                <a:moveTo>
                  <a:pt x="70490" y="41294"/>
                </a:moveTo>
                <a:lnTo>
                  <a:pt x="65893" y="41294"/>
                </a:lnTo>
                <a:lnTo>
                  <a:pt x="65893" y="36737"/>
                </a:lnTo>
                <a:lnTo>
                  <a:pt x="70490" y="36737"/>
                </a:lnTo>
                <a:close/>
                <a:moveTo>
                  <a:pt x="70490" y="36495"/>
                </a:moveTo>
                <a:lnTo>
                  <a:pt x="65893" y="36495"/>
                </a:lnTo>
                <a:lnTo>
                  <a:pt x="65893" y="31898"/>
                </a:lnTo>
                <a:lnTo>
                  <a:pt x="70490" y="31898"/>
                </a:lnTo>
                <a:close/>
                <a:moveTo>
                  <a:pt x="70490" y="31656"/>
                </a:moveTo>
                <a:lnTo>
                  <a:pt x="65893" y="31656"/>
                </a:lnTo>
                <a:lnTo>
                  <a:pt x="65893" y="27099"/>
                </a:lnTo>
                <a:lnTo>
                  <a:pt x="70490" y="27099"/>
                </a:lnTo>
                <a:close/>
                <a:moveTo>
                  <a:pt x="70490" y="26857"/>
                </a:moveTo>
                <a:lnTo>
                  <a:pt x="65893" y="26857"/>
                </a:lnTo>
                <a:lnTo>
                  <a:pt x="65893" y="22260"/>
                </a:lnTo>
                <a:lnTo>
                  <a:pt x="70490" y="22260"/>
                </a:lnTo>
                <a:close/>
                <a:moveTo>
                  <a:pt x="70490" y="22018"/>
                </a:moveTo>
                <a:lnTo>
                  <a:pt x="65893" y="22018"/>
                </a:lnTo>
                <a:lnTo>
                  <a:pt x="65893" y="17461"/>
                </a:lnTo>
                <a:lnTo>
                  <a:pt x="70490" y="17461"/>
                </a:lnTo>
                <a:close/>
                <a:moveTo>
                  <a:pt x="70490" y="17219"/>
                </a:moveTo>
                <a:lnTo>
                  <a:pt x="65893" y="17219"/>
                </a:lnTo>
                <a:lnTo>
                  <a:pt x="65893" y="12662"/>
                </a:lnTo>
                <a:lnTo>
                  <a:pt x="70490" y="12662"/>
                </a:lnTo>
                <a:close/>
                <a:moveTo>
                  <a:pt x="70490" y="12420"/>
                </a:moveTo>
                <a:lnTo>
                  <a:pt x="65893" y="12420"/>
                </a:lnTo>
                <a:lnTo>
                  <a:pt x="65893" y="7823"/>
                </a:lnTo>
                <a:lnTo>
                  <a:pt x="70490" y="7823"/>
                </a:lnTo>
                <a:close/>
                <a:moveTo>
                  <a:pt x="75289" y="79765"/>
                </a:moveTo>
                <a:lnTo>
                  <a:pt x="70732" y="79765"/>
                </a:lnTo>
                <a:lnTo>
                  <a:pt x="70732" y="75208"/>
                </a:lnTo>
                <a:lnTo>
                  <a:pt x="75289" y="75208"/>
                </a:lnTo>
                <a:close/>
                <a:moveTo>
                  <a:pt x="75289" y="74966"/>
                </a:moveTo>
                <a:lnTo>
                  <a:pt x="70732" y="74966"/>
                </a:lnTo>
                <a:lnTo>
                  <a:pt x="70732" y="70409"/>
                </a:lnTo>
                <a:lnTo>
                  <a:pt x="75289" y="70409"/>
                </a:lnTo>
                <a:close/>
                <a:moveTo>
                  <a:pt x="75289" y="70167"/>
                </a:moveTo>
                <a:lnTo>
                  <a:pt x="70732" y="70167"/>
                </a:lnTo>
                <a:lnTo>
                  <a:pt x="70732" y="65570"/>
                </a:lnTo>
                <a:lnTo>
                  <a:pt x="75289" y="65570"/>
                </a:lnTo>
                <a:close/>
                <a:moveTo>
                  <a:pt x="75289" y="65328"/>
                </a:moveTo>
                <a:lnTo>
                  <a:pt x="70732" y="65328"/>
                </a:lnTo>
                <a:lnTo>
                  <a:pt x="70732" y="60771"/>
                </a:lnTo>
                <a:lnTo>
                  <a:pt x="75289" y="60771"/>
                </a:lnTo>
                <a:close/>
                <a:moveTo>
                  <a:pt x="75289" y="60529"/>
                </a:moveTo>
                <a:lnTo>
                  <a:pt x="70732" y="60529"/>
                </a:lnTo>
                <a:lnTo>
                  <a:pt x="70732" y="55972"/>
                </a:lnTo>
                <a:lnTo>
                  <a:pt x="75289" y="55972"/>
                </a:lnTo>
                <a:close/>
                <a:moveTo>
                  <a:pt x="75289" y="55730"/>
                </a:moveTo>
                <a:lnTo>
                  <a:pt x="70732" y="55730"/>
                </a:lnTo>
                <a:lnTo>
                  <a:pt x="70732" y="51133"/>
                </a:lnTo>
                <a:lnTo>
                  <a:pt x="75289" y="51133"/>
                </a:lnTo>
                <a:close/>
                <a:moveTo>
                  <a:pt x="75289" y="50891"/>
                </a:moveTo>
                <a:lnTo>
                  <a:pt x="70732" y="50891"/>
                </a:lnTo>
                <a:lnTo>
                  <a:pt x="70732" y="46335"/>
                </a:lnTo>
                <a:lnTo>
                  <a:pt x="75289" y="46335"/>
                </a:lnTo>
                <a:close/>
                <a:moveTo>
                  <a:pt x="75289" y="46093"/>
                </a:moveTo>
                <a:lnTo>
                  <a:pt x="70732" y="46093"/>
                </a:lnTo>
                <a:lnTo>
                  <a:pt x="70732" y="41495"/>
                </a:lnTo>
                <a:lnTo>
                  <a:pt x="75289" y="41495"/>
                </a:lnTo>
                <a:close/>
                <a:moveTo>
                  <a:pt x="75289" y="41253"/>
                </a:moveTo>
                <a:lnTo>
                  <a:pt x="70732" y="41253"/>
                </a:lnTo>
                <a:lnTo>
                  <a:pt x="70732" y="36697"/>
                </a:lnTo>
                <a:lnTo>
                  <a:pt x="75289" y="36697"/>
                </a:lnTo>
                <a:close/>
                <a:moveTo>
                  <a:pt x="75289" y="36455"/>
                </a:moveTo>
                <a:lnTo>
                  <a:pt x="70732" y="36455"/>
                </a:lnTo>
                <a:lnTo>
                  <a:pt x="70732" y="31898"/>
                </a:lnTo>
                <a:lnTo>
                  <a:pt x="75289" y="31898"/>
                </a:lnTo>
                <a:close/>
                <a:moveTo>
                  <a:pt x="75289" y="31656"/>
                </a:moveTo>
                <a:lnTo>
                  <a:pt x="70732" y="31656"/>
                </a:lnTo>
                <a:lnTo>
                  <a:pt x="70732" y="27059"/>
                </a:lnTo>
                <a:lnTo>
                  <a:pt x="75289" y="27059"/>
                </a:lnTo>
                <a:close/>
                <a:moveTo>
                  <a:pt x="75289" y="26817"/>
                </a:moveTo>
                <a:lnTo>
                  <a:pt x="70732" y="26817"/>
                </a:lnTo>
                <a:lnTo>
                  <a:pt x="70732" y="22260"/>
                </a:lnTo>
                <a:lnTo>
                  <a:pt x="75289" y="22260"/>
                </a:lnTo>
                <a:close/>
                <a:moveTo>
                  <a:pt x="75289" y="22018"/>
                </a:moveTo>
                <a:lnTo>
                  <a:pt x="70732" y="22018"/>
                </a:lnTo>
                <a:lnTo>
                  <a:pt x="70732" y="17461"/>
                </a:lnTo>
                <a:lnTo>
                  <a:pt x="75289" y="17461"/>
                </a:lnTo>
                <a:close/>
                <a:moveTo>
                  <a:pt x="75289" y="17219"/>
                </a:moveTo>
                <a:lnTo>
                  <a:pt x="70732" y="17219"/>
                </a:lnTo>
                <a:lnTo>
                  <a:pt x="70732" y="12622"/>
                </a:lnTo>
                <a:lnTo>
                  <a:pt x="75289" y="12622"/>
                </a:lnTo>
                <a:close/>
                <a:moveTo>
                  <a:pt x="80087" y="74926"/>
                </a:moveTo>
                <a:lnTo>
                  <a:pt x="75531" y="74926"/>
                </a:lnTo>
                <a:lnTo>
                  <a:pt x="75531" y="70369"/>
                </a:lnTo>
                <a:lnTo>
                  <a:pt x="80087" y="70369"/>
                </a:lnTo>
                <a:close/>
                <a:moveTo>
                  <a:pt x="80087" y="70127"/>
                </a:moveTo>
                <a:lnTo>
                  <a:pt x="75531" y="70127"/>
                </a:lnTo>
                <a:lnTo>
                  <a:pt x="75531" y="65570"/>
                </a:lnTo>
                <a:lnTo>
                  <a:pt x="80087" y="65570"/>
                </a:lnTo>
                <a:close/>
                <a:moveTo>
                  <a:pt x="80087" y="65328"/>
                </a:moveTo>
                <a:lnTo>
                  <a:pt x="75531" y="65328"/>
                </a:lnTo>
                <a:lnTo>
                  <a:pt x="75531" y="60731"/>
                </a:lnTo>
                <a:lnTo>
                  <a:pt x="80087" y="60731"/>
                </a:lnTo>
                <a:close/>
                <a:moveTo>
                  <a:pt x="80087" y="60489"/>
                </a:moveTo>
                <a:lnTo>
                  <a:pt x="75531" y="60489"/>
                </a:lnTo>
                <a:lnTo>
                  <a:pt x="75531" y="55932"/>
                </a:lnTo>
                <a:lnTo>
                  <a:pt x="80087" y="55932"/>
                </a:lnTo>
                <a:close/>
                <a:moveTo>
                  <a:pt x="80087" y="55690"/>
                </a:moveTo>
                <a:lnTo>
                  <a:pt x="75531" y="55690"/>
                </a:lnTo>
                <a:lnTo>
                  <a:pt x="75531" y="51133"/>
                </a:lnTo>
                <a:lnTo>
                  <a:pt x="80087" y="51133"/>
                </a:lnTo>
                <a:close/>
                <a:moveTo>
                  <a:pt x="80087" y="50891"/>
                </a:moveTo>
                <a:lnTo>
                  <a:pt x="75531" y="50891"/>
                </a:lnTo>
                <a:lnTo>
                  <a:pt x="75531" y="46294"/>
                </a:lnTo>
                <a:lnTo>
                  <a:pt x="80087" y="46294"/>
                </a:lnTo>
                <a:close/>
                <a:moveTo>
                  <a:pt x="80087" y="46052"/>
                </a:moveTo>
                <a:lnTo>
                  <a:pt x="75531" y="46052"/>
                </a:lnTo>
                <a:lnTo>
                  <a:pt x="75531" y="41495"/>
                </a:lnTo>
                <a:lnTo>
                  <a:pt x="80087" y="41495"/>
                </a:lnTo>
                <a:close/>
                <a:moveTo>
                  <a:pt x="80087" y="41253"/>
                </a:moveTo>
                <a:lnTo>
                  <a:pt x="75531" y="41253"/>
                </a:lnTo>
                <a:lnTo>
                  <a:pt x="75531" y="36697"/>
                </a:lnTo>
                <a:lnTo>
                  <a:pt x="80087" y="36697"/>
                </a:lnTo>
                <a:close/>
                <a:moveTo>
                  <a:pt x="80087" y="36455"/>
                </a:moveTo>
                <a:lnTo>
                  <a:pt x="75531" y="36455"/>
                </a:lnTo>
                <a:lnTo>
                  <a:pt x="75531" y="31858"/>
                </a:lnTo>
                <a:lnTo>
                  <a:pt x="80087" y="31858"/>
                </a:lnTo>
                <a:close/>
                <a:moveTo>
                  <a:pt x="80087" y="31616"/>
                </a:moveTo>
                <a:lnTo>
                  <a:pt x="75531" y="31616"/>
                </a:lnTo>
                <a:lnTo>
                  <a:pt x="75531" y="27059"/>
                </a:lnTo>
                <a:lnTo>
                  <a:pt x="80087" y="27059"/>
                </a:lnTo>
                <a:close/>
                <a:moveTo>
                  <a:pt x="80087" y="26817"/>
                </a:moveTo>
                <a:lnTo>
                  <a:pt x="75531" y="26817"/>
                </a:lnTo>
                <a:lnTo>
                  <a:pt x="75531" y="22260"/>
                </a:lnTo>
                <a:lnTo>
                  <a:pt x="80087" y="22260"/>
                </a:lnTo>
                <a:close/>
                <a:moveTo>
                  <a:pt x="80087" y="22018"/>
                </a:moveTo>
                <a:lnTo>
                  <a:pt x="75531" y="22018"/>
                </a:lnTo>
                <a:lnTo>
                  <a:pt x="75531" y="17421"/>
                </a:lnTo>
                <a:lnTo>
                  <a:pt x="80087" y="17421"/>
                </a:lnTo>
                <a:close/>
                <a:moveTo>
                  <a:pt x="84886" y="70127"/>
                </a:moveTo>
                <a:lnTo>
                  <a:pt x="80329" y="70127"/>
                </a:lnTo>
                <a:lnTo>
                  <a:pt x="80329" y="65530"/>
                </a:lnTo>
                <a:lnTo>
                  <a:pt x="84886" y="65530"/>
                </a:lnTo>
                <a:close/>
                <a:moveTo>
                  <a:pt x="84886" y="65288"/>
                </a:moveTo>
                <a:lnTo>
                  <a:pt x="80329" y="65288"/>
                </a:lnTo>
                <a:lnTo>
                  <a:pt x="80329" y="60731"/>
                </a:lnTo>
                <a:lnTo>
                  <a:pt x="84886" y="60731"/>
                </a:lnTo>
                <a:close/>
                <a:moveTo>
                  <a:pt x="84886" y="60489"/>
                </a:moveTo>
                <a:lnTo>
                  <a:pt x="80329" y="60489"/>
                </a:lnTo>
                <a:lnTo>
                  <a:pt x="80329" y="55932"/>
                </a:lnTo>
                <a:lnTo>
                  <a:pt x="84886" y="55932"/>
                </a:lnTo>
                <a:close/>
                <a:moveTo>
                  <a:pt x="84886" y="55690"/>
                </a:moveTo>
                <a:lnTo>
                  <a:pt x="80329" y="55690"/>
                </a:lnTo>
                <a:lnTo>
                  <a:pt x="80329" y="51093"/>
                </a:lnTo>
                <a:lnTo>
                  <a:pt x="84886" y="51093"/>
                </a:lnTo>
                <a:close/>
                <a:moveTo>
                  <a:pt x="84886" y="50851"/>
                </a:moveTo>
                <a:lnTo>
                  <a:pt x="80329" y="50851"/>
                </a:lnTo>
                <a:lnTo>
                  <a:pt x="80329" y="46294"/>
                </a:lnTo>
                <a:lnTo>
                  <a:pt x="84886" y="46294"/>
                </a:lnTo>
                <a:close/>
                <a:moveTo>
                  <a:pt x="84886" y="46052"/>
                </a:moveTo>
                <a:lnTo>
                  <a:pt x="80329" y="46052"/>
                </a:lnTo>
                <a:lnTo>
                  <a:pt x="80329" y="41495"/>
                </a:lnTo>
                <a:lnTo>
                  <a:pt x="84886" y="41495"/>
                </a:lnTo>
                <a:close/>
                <a:moveTo>
                  <a:pt x="84886" y="41253"/>
                </a:moveTo>
                <a:lnTo>
                  <a:pt x="80329" y="41253"/>
                </a:lnTo>
                <a:lnTo>
                  <a:pt x="80329" y="36656"/>
                </a:lnTo>
                <a:lnTo>
                  <a:pt x="84886" y="36656"/>
                </a:lnTo>
                <a:close/>
                <a:moveTo>
                  <a:pt x="84886" y="36414"/>
                </a:moveTo>
                <a:lnTo>
                  <a:pt x="80329" y="36414"/>
                </a:lnTo>
                <a:lnTo>
                  <a:pt x="80329" y="31858"/>
                </a:lnTo>
                <a:lnTo>
                  <a:pt x="84886" y="31858"/>
                </a:lnTo>
                <a:close/>
                <a:moveTo>
                  <a:pt x="84886" y="31616"/>
                </a:moveTo>
                <a:lnTo>
                  <a:pt x="80329" y="31616"/>
                </a:lnTo>
                <a:lnTo>
                  <a:pt x="80329" y="27018"/>
                </a:lnTo>
                <a:lnTo>
                  <a:pt x="84886" y="27018"/>
                </a:lnTo>
                <a:close/>
                <a:moveTo>
                  <a:pt x="84886" y="26776"/>
                </a:moveTo>
                <a:lnTo>
                  <a:pt x="80329" y="26776"/>
                </a:lnTo>
                <a:lnTo>
                  <a:pt x="80329" y="22220"/>
                </a:lnTo>
                <a:lnTo>
                  <a:pt x="84886" y="222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p63"/>
          <p:cNvSpPr txBox="1"/>
          <p:nvPr>
            <p:ph type="title"/>
          </p:nvPr>
        </p:nvSpPr>
        <p:spPr>
          <a:xfrm>
            <a:off x="1825800" y="1816650"/>
            <a:ext cx="5492400" cy="15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Starting Salary</a:t>
            </a:r>
            <a:endParaRPr sz="5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100"/>
              <a:t>By College Type</a:t>
            </a:r>
            <a:endParaRPr b="0" sz="4100"/>
          </a:p>
        </p:txBody>
      </p:sp>
      <p:grpSp>
        <p:nvGrpSpPr>
          <p:cNvPr id="1678" name="Google Shape;1678;p63"/>
          <p:cNvGrpSpPr/>
          <p:nvPr/>
        </p:nvGrpSpPr>
        <p:grpSpPr>
          <a:xfrm>
            <a:off x="7808800" y="3403550"/>
            <a:ext cx="986125" cy="2095500"/>
            <a:chOff x="7631225" y="2241175"/>
            <a:chExt cx="986125" cy="2095500"/>
          </a:xfrm>
        </p:grpSpPr>
        <p:cxnSp>
          <p:nvCxnSpPr>
            <p:cNvPr id="1679" name="Google Shape;1679;p63"/>
            <p:cNvCxnSpPr/>
            <p:nvPr/>
          </p:nvCxnSpPr>
          <p:spPr>
            <a:xfrm>
              <a:off x="7631225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0" name="Google Shape;1680;p63"/>
            <p:cNvCxnSpPr/>
            <p:nvPr/>
          </p:nvCxnSpPr>
          <p:spPr>
            <a:xfrm>
              <a:off x="7707081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1" name="Google Shape;1681;p63"/>
            <p:cNvCxnSpPr/>
            <p:nvPr/>
          </p:nvCxnSpPr>
          <p:spPr>
            <a:xfrm>
              <a:off x="7782937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2" name="Google Shape;1682;p63"/>
            <p:cNvCxnSpPr/>
            <p:nvPr/>
          </p:nvCxnSpPr>
          <p:spPr>
            <a:xfrm>
              <a:off x="7858792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3" name="Google Shape;1683;p63"/>
            <p:cNvCxnSpPr/>
            <p:nvPr/>
          </p:nvCxnSpPr>
          <p:spPr>
            <a:xfrm>
              <a:off x="8010504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4" name="Google Shape;1684;p63"/>
            <p:cNvCxnSpPr/>
            <p:nvPr/>
          </p:nvCxnSpPr>
          <p:spPr>
            <a:xfrm>
              <a:off x="8162215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5" name="Google Shape;1685;p63"/>
            <p:cNvCxnSpPr/>
            <p:nvPr/>
          </p:nvCxnSpPr>
          <p:spPr>
            <a:xfrm>
              <a:off x="8313927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6" name="Google Shape;1686;p63"/>
            <p:cNvCxnSpPr/>
            <p:nvPr/>
          </p:nvCxnSpPr>
          <p:spPr>
            <a:xfrm>
              <a:off x="7934648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7" name="Google Shape;1687;p63"/>
            <p:cNvCxnSpPr/>
            <p:nvPr/>
          </p:nvCxnSpPr>
          <p:spPr>
            <a:xfrm>
              <a:off x="8086360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8" name="Google Shape;1688;p63"/>
            <p:cNvCxnSpPr/>
            <p:nvPr/>
          </p:nvCxnSpPr>
          <p:spPr>
            <a:xfrm>
              <a:off x="8238071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9" name="Google Shape;1689;p63"/>
            <p:cNvCxnSpPr/>
            <p:nvPr/>
          </p:nvCxnSpPr>
          <p:spPr>
            <a:xfrm>
              <a:off x="8389783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90" name="Google Shape;1690;p63"/>
            <p:cNvCxnSpPr/>
            <p:nvPr/>
          </p:nvCxnSpPr>
          <p:spPr>
            <a:xfrm>
              <a:off x="8465638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91" name="Google Shape;1691;p63"/>
            <p:cNvCxnSpPr/>
            <p:nvPr/>
          </p:nvCxnSpPr>
          <p:spPr>
            <a:xfrm>
              <a:off x="8541494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92" name="Google Shape;1692;p63"/>
            <p:cNvCxnSpPr/>
            <p:nvPr/>
          </p:nvCxnSpPr>
          <p:spPr>
            <a:xfrm>
              <a:off x="8617350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93" name="Google Shape;1693;p63"/>
          <p:cNvSpPr/>
          <p:nvPr/>
        </p:nvSpPr>
        <p:spPr>
          <a:xfrm rot="5400000">
            <a:off x="-1603450" y="1231038"/>
            <a:ext cx="2325825" cy="2325825"/>
          </a:xfrm>
          <a:custGeom>
            <a:rect b="b" l="l" r="r" t="t"/>
            <a:pathLst>
              <a:path extrusionOk="0" h="93033" w="93033">
                <a:moveTo>
                  <a:pt x="89685" y="61054"/>
                </a:moveTo>
                <a:lnTo>
                  <a:pt x="89685" y="63796"/>
                </a:lnTo>
                <a:lnTo>
                  <a:pt x="89927" y="63150"/>
                </a:lnTo>
                <a:lnTo>
                  <a:pt x="89927" y="61054"/>
                </a:lnTo>
                <a:lnTo>
                  <a:pt x="90693" y="61054"/>
                </a:lnTo>
                <a:cubicBezTo>
                  <a:pt x="90733" y="60973"/>
                  <a:pt x="90733" y="60892"/>
                  <a:pt x="90774" y="60812"/>
                </a:cubicBezTo>
                <a:lnTo>
                  <a:pt x="89927" y="60812"/>
                </a:lnTo>
                <a:lnTo>
                  <a:pt x="89927" y="56255"/>
                </a:lnTo>
                <a:lnTo>
                  <a:pt x="91984" y="56255"/>
                </a:lnTo>
                <a:cubicBezTo>
                  <a:pt x="92024" y="56174"/>
                  <a:pt x="92024" y="56093"/>
                  <a:pt x="92064" y="56013"/>
                </a:cubicBezTo>
                <a:lnTo>
                  <a:pt x="89927" y="56013"/>
                </a:lnTo>
                <a:lnTo>
                  <a:pt x="89927" y="51456"/>
                </a:lnTo>
                <a:lnTo>
                  <a:pt x="92750" y="51456"/>
                </a:lnTo>
                <a:cubicBezTo>
                  <a:pt x="92750" y="51375"/>
                  <a:pt x="92790" y="51295"/>
                  <a:pt x="92790" y="51174"/>
                </a:cubicBezTo>
                <a:lnTo>
                  <a:pt x="89927" y="51174"/>
                </a:lnTo>
                <a:lnTo>
                  <a:pt x="89927" y="46617"/>
                </a:lnTo>
                <a:lnTo>
                  <a:pt x="93032" y="46617"/>
                </a:lnTo>
                <a:lnTo>
                  <a:pt x="93032" y="46496"/>
                </a:lnTo>
                <a:lnTo>
                  <a:pt x="93032" y="46375"/>
                </a:lnTo>
                <a:lnTo>
                  <a:pt x="89927" y="46375"/>
                </a:lnTo>
                <a:lnTo>
                  <a:pt x="89927" y="41818"/>
                </a:lnTo>
                <a:lnTo>
                  <a:pt x="92790" y="41818"/>
                </a:lnTo>
                <a:cubicBezTo>
                  <a:pt x="92790" y="41737"/>
                  <a:pt x="92750" y="41657"/>
                  <a:pt x="92750" y="41576"/>
                </a:cubicBezTo>
                <a:lnTo>
                  <a:pt x="89927" y="41576"/>
                </a:lnTo>
                <a:lnTo>
                  <a:pt x="89927" y="36979"/>
                </a:lnTo>
                <a:lnTo>
                  <a:pt x="92064" y="36979"/>
                </a:lnTo>
                <a:cubicBezTo>
                  <a:pt x="92024" y="36898"/>
                  <a:pt x="92024" y="36818"/>
                  <a:pt x="91984" y="36737"/>
                </a:cubicBezTo>
                <a:lnTo>
                  <a:pt x="89927" y="36737"/>
                </a:lnTo>
                <a:lnTo>
                  <a:pt x="89927" y="32180"/>
                </a:lnTo>
                <a:lnTo>
                  <a:pt x="90774" y="32180"/>
                </a:lnTo>
                <a:cubicBezTo>
                  <a:pt x="90733" y="32099"/>
                  <a:pt x="90733" y="32019"/>
                  <a:pt x="90693" y="31938"/>
                </a:cubicBezTo>
                <a:lnTo>
                  <a:pt x="89927" y="31938"/>
                </a:lnTo>
                <a:lnTo>
                  <a:pt x="89927" y="29841"/>
                </a:lnTo>
                <a:lnTo>
                  <a:pt x="89685" y="29196"/>
                </a:lnTo>
                <a:lnTo>
                  <a:pt x="89685" y="31938"/>
                </a:lnTo>
                <a:lnTo>
                  <a:pt x="85128" y="31938"/>
                </a:lnTo>
                <a:lnTo>
                  <a:pt x="85128" y="27381"/>
                </a:lnTo>
                <a:lnTo>
                  <a:pt x="88919" y="27381"/>
                </a:lnTo>
                <a:cubicBezTo>
                  <a:pt x="88879" y="27301"/>
                  <a:pt x="88838" y="27220"/>
                  <a:pt x="88798" y="27139"/>
                </a:cubicBezTo>
                <a:lnTo>
                  <a:pt x="85128" y="27139"/>
                </a:lnTo>
                <a:lnTo>
                  <a:pt x="85128" y="22542"/>
                </a:lnTo>
                <a:lnTo>
                  <a:pt x="86378" y="22542"/>
                </a:lnTo>
                <a:cubicBezTo>
                  <a:pt x="86338" y="22462"/>
                  <a:pt x="86298" y="22381"/>
                  <a:pt x="86257" y="22300"/>
                </a:cubicBezTo>
                <a:lnTo>
                  <a:pt x="85128" y="22300"/>
                </a:lnTo>
                <a:lnTo>
                  <a:pt x="85128" y="20566"/>
                </a:lnTo>
                <a:cubicBezTo>
                  <a:pt x="85048" y="20445"/>
                  <a:pt x="84967" y="20324"/>
                  <a:pt x="84886" y="20203"/>
                </a:cubicBezTo>
                <a:lnTo>
                  <a:pt x="84886" y="22300"/>
                </a:lnTo>
                <a:lnTo>
                  <a:pt x="80329" y="22300"/>
                </a:lnTo>
                <a:lnTo>
                  <a:pt x="80329" y="17743"/>
                </a:lnTo>
                <a:lnTo>
                  <a:pt x="83072" y="17743"/>
                </a:lnTo>
                <a:lnTo>
                  <a:pt x="82870" y="17501"/>
                </a:lnTo>
                <a:lnTo>
                  <a:pt x="80329" y="17501"/>
                </a:lnTo>
                <a:lnTo>
                  <a:pt x="80329" y="14558"/>
                </a:lnTo>
                <a:lnTo>
                  <a:pt x="80087" y="14316"/>
                </a:lnTo>
                <a:lnTo>
                  <a:pt x="80087" y="17501"/>
                </a:lnTo>
                <a:lnTo>
                  <a:pt x="75490" y="17501"/>
                </a:lnTo>
                <a:lnTo>
                  <a:pt x="75490" y="12945"/>
                </a:lnTo>
                <a:lnTo>
                  <a:pt x="78716" y="12945"/>
                </a:lnTo>
                <a:lnTo>
                  <a:pt x="78434" y="12703"/>
                </a:lnTo>
                <a:lnTo>
                  <a:pt x="75490" y="12703"/>
                </a:lnTo>
                <a:lnTo>
                  <a:pt x="75490" y="10122"/>
                </a:lnTo>
                <a:lnTo>
                  <a:pt x="75248" y="9920"/>
                </a:lnTo>
                <a:lnTo>
                  <a:pt x="75248" y="12703"/>
                </a:lnTo>
                <a:lnTo>
                  <a:pt x="70691" y="12703"/>
                </a:lnTo>
                <a:lnTo>
                  <a:pt x="70691" y="8106"/>
                </a:lnTo>
                <a:lnTo>
                  <a:pt x="72788" y="8106"/>
                </a:lnTo>
                <a:cubicBezTo>
                  <a:pt x="72667" y="8025"/>
                  <a:pt x="72546" y="7944"/>
                  <a:pt x="72425" y="7864"/>
                </a:cubicBezTo>
                <a:lnTo>
                  <a:pt x="70691" y="7864"/>
                </a:lnTo>
                <a:lnTo>
                  <a:pt x="70691" y="6775"/>
                </a:lnTo>
                <a:cubicBezTo>
                  <a:pt x="70611" y="6694"/>
                  <a:pt x="70530" y="6654"/>
                  <a:pt x="70450" y="6613"/>
                </a:cubicBezTo>
                <a:lnTo>
                  <a:pt x="70450" y="7864"/>
                </a:lnTo>
                <a:lnTo>
                  <a:pt x="65893" y="7864"/>
                </a:lnTo>
                <a:lnTo>
                  <a:pt x="65893" y="4194"/>
                </a:lnTo>
                <a:cubicBezTo>
                  <a:pt x="65812" y="4154"/>
                  <a:pt x="65731" y="4113"/>
                  <a:pt x="65651" y="4073"/>
                </a:cubicBezTo>
                <a:lnTo>
                  <a:pt x="65651" y="7864"/>
                </a:lnTo>
                <a:lnTo>
                  <a:pt x="61054" y="7864"/>
                </a:lnTo>
                <a:lnTo>
                  <a:pt x="61054" y="3307"/>
                </a:lnTo>
                <a:lnTo>
                  <a:pt x="63796" y="3307"/>
                </a:lnTo>
                <a:lnTo>
                  <a:pt x="63191" y="3065"/>
                </a:lnTo>
                <a:lnTo>
                  <a:pt x="61054" y="3065"/>
                </a:lnTo>
                <a:lnTo>
                  <a:pt x="61054" y="2339"/>
                </a:lnTo>
                <a:cubicBezTo>
                  <a:pt x="60973" y="2299"/>
                  <a:pt x="60892" y="2258"/>
                  <a:pt x="60812" y="2258"/>
                </a:cubicBezTo>
                <a:lnTo>
                  <a:pt x="60812" y="3065"/>
                </a:lnTo>
                <a:lnTo>
                  <a:pt x="56255" y="3065"/>
                </a:lnTo>
                <a:lnTo>
                  <a:pt x="56255" y="1048"/>
                </a:lnTo>
                <a:cubicBezTo>
                  <a:pt x="56174" y="1008"/>
                  <a:pt x="56093" y="1008"/>
                  <a:pt x="56013" y="968"/>
                </a:cubicBezTo>
                <a:lnTo>
                  <a:pt x="56013" y="3065"/>
                </a:lnTo>
                <a:lnTo>
                  <a:pt x="51456" y="3065"/>
                </a:lnTo>
                <a:lnTo>
                  <a:pt x="51456" y="282"/>
                </a:lnTo>
                <a:cubicBezTo>
                  <a:pt x="51375" y="242"/>
                  <a:pt x="51295" y="242"/>
                  <a:pt x="51214" y="242"/>
                </a:cubicBezTo>
                <a:lnTo>
                  <a:pt x="51214" y="3065"/>
                </a:lnTo>
                <a:lnTo>
                  <a:pt x="46617" y="3065"/>
                </a:lnTo>
                <a:lnTo>
                  <a:pt x="46617" y="0"/>
                </a:lnTo>
                <a:lnTo>
                  <a:pt x="46496" y="0"/>
                </a:lnTo>
                <a:lnTo>
                  <a:pt x="46375" y="0"/>
                </a:lnTo>
                <a:lnTo>
                  <a:pt x="46375" y="3065"/>
                </a:lnTo>
                <a:lnTo>
                  <a:pt x="41818" y="3065"/>
                </a:lnTo>
                <a:lnTo>
                  <a:pt x="41818" y="242"/>
                </a:lnTo>
                <a:cubicBezTo>
                  <a:pt x="41737" y="242"/>
                  <a:pt x="41657" y="242"/>
                  <a:pt x="41576" y="242"/>
                </a:cubicBezTo>
                <a:lnTo>
                  <a:pt x="41576" y="3065"/>
                </a:lnTo>
                <a:lnTo>
                  <a:pt x="37019" y="3065"/>
                </a:lnTo>
                <a:lnTo>
                  <a:pt x="37019" y="968"/>
                </a:lnTo>
                <a:cubicBezTo>
                  <a:pt x="36939" y="1008"/>
                  <a:pt x="36858" y="1008"/>
                  <a:pt x="36777" y="1008"/>
                </a:cubicBezTo>
                <a:lnTo>
                  <a:pt x="36777" y="3065"/>
                </a:lnTo>
                <a:lnTo>
                  <a:pt x="32180" y="3065"/>
                </a:lnTo>
                <a:lnTo>
                  <a:pt x="32180" y="2258"/>
                </a:lnTo>
                <a:cubicBezTo>
                  <a:pt x="32099" y="2258"/>
                  <a:pt x="32019" y="2299"/>
                  <a:pt x="31938" y="2339"/>
                </a:cubicBezTo>
                <a:lnTo>
                  <a:pt x="31938" y="3065"/>
                </a:lnTo>
                <a:lnTo>
                  <a:pt x="29841" y="3065"/>
                </a:lnTo>
                <a:lnTo>
                  <a:pt x="29236" y="3307"/>
                </a:lnTo>
                <a:lnTo>
                  <a:pt x="31938" y="3307"/>
                </a:lnTo>
                <a:lnTo>
                  <a:pt x="31938" y="7904"/>
                </a:lnTo>
                <a:lnTo>
                  <a:pt x="27381" y="7904"/>
                </a:lnTo>
                <a:lnTo>
                  <a:pt x="27381" y="4113"/>
                </a:lnTo>
                <a:cubicBezTo>
                  <a:pt x="27301" y="4154"/>
                  <a:pt x="27220" y="4194"/>
                  <a:pt x="27139" y="4234"/>
                </a:cubicBezTo>
                <a:lnTo>
                  <a:pt x="27139" y="7904"/>
                </a:lnTo>
                <a:lnTo>
                  <a:pt x="22542" y="7904"/>
                </a:lnTo>
                <a:lnTo>
                  <a:pt x="22542" y="6613"/>
                </a:lnTo>
                <a:cubicBezTo>
                  <a:pt x="22462" y="6694"/>
                  <a:pt x="22381" y="6734"/>
                  <a:pt x="22300" y="6775"/>
                </a:cubicBezTo>
                <a:lnTo>
                  <a:pt x="22300" y="7904"/>
                </a:lnTo>
                <a:lnTo>
                  <a:pt x="20566" y="7904"/>
                </a:lnTo>
                <a:cubicBezTo>
                  <a:pt x="20445" y="7985"/>
                  <a:pt x="20324" y="8065"/>
                  <a:pt x="20203" y="8146"/>
                </a:cubicBezTo>
                <a:lnTo>
                  <a:pt x="22300" y="8146"/>
                </a:lnTo>
                <a:lnTo>
                  <a:pt x="22300" y="12703"/>
                </a:lnTo>
                <a:lnTo>
                  <a:pt x="17743" y="12703"/>
                </a:lnTo>
                <a:lnTo>
                  <a:pt x="17743" y="9961"/>
                </a:lnTo>
                <a:lnTo>
                  <a:pt x="17501" y="10162"/>
                </a:lnTo>
                <a:lnTo>
                  <a:pt x="17501" y="12703"/>
                </a:lnTo>
                <a:lnTo>
                  <a:pt x="14558" y="12703"/>
                </a:lnTo>
                <a:lnTo>
                  <a:pt x="14316" y="12945"/>
                </a:lnTo>
                <a:lnTo>
                  <a:pt x="17501" y="12945"/>
                </a:lnTo>
                <a:lnTo>
                  <a:pt x="17501" y="17542"/>
                </a:lnTo>
                <a:lnTo>
                  <a:pt x="12945" y="17542"/>
                </a:lnTo>
                <a:lnTo>
                  <a:pt x="12945" y="14316"/>
                </a:lnTo>
                <a:lnTo>
                  <a:pt x="12703" y="14598"/>
                </a:lnTo>
                <a:lnTo>
                  <a:pt x="12703" y="17542"/>
                </a:lnTo>
                <a:lnTo>
                  <a:pt x="10122" y="17542"/>
                </a:lnTo>
                <a:lnTo>
                  <a:pt x="9920" y="17784"/>
                </a:lnTo>
                <a:lnTo>
                  <a:pt x="12703" y="17784"/>
                </a:lnTo>
                <a:lnTo>
                  <a:pt x="12703" y="22341"/>
                </a:lnTo>
                <a:lnTo>
                  <a:pt x="8106" y="22341"/>
                </a:lnTo>
                <a:lnTo>
                  <a:pt x="8106" y="20244"/>
                </a:lnTo>
                <a:cubicBezTo>
                  <a:pt x="8025" y="20365"/>
                  <a:pt x="7944" y="20486"/>
                  <a:pt x="7864" y="20607"/>
                </a:cubicBezTo>
                <a:lnTo>
                  <a:pt x="7864" y="22341"/>
                </a:lnTo>
                <a:lnTo>
                  <a:pt x="6775" y="22341"/>
                </a:lnTo>
                <a:cubicBezTo>
                  <a:pt x="6694" y="22421"/>
                  <a:pt x="6654" y="22502"/>
                  <a:pt x="6613" y="22583"/>
                </a:cubicBezTo>
                <a:lnTo>
                  <a:pt x="7864" y="22583"/>
                </a:lnTo>
                <a:lnTo>
                  <a:pt x="7864" y="27139"/>
                </a:lnTo>
                <a:lnTo>
                  <a:pt x="4194" y="27139"/>
                </a:lnTo>
                <a:cubicBezTo>
                  <a:pt x="4154" y="27220"/>
                  <a:pt x="4113" y="27301"/>
                  <a:pt x="4073" y="27381"/>
                </a:cubicBezTo>
                <a:lnTo>
                  <a:pt x="7864" y="27381"/>
                </a:lnTo>
                <a:lnTo>
                  <a:pt x="7864" y="31978"/>
                </a:lnTo>
                <a:lnTo>
                  <a:pt x="3307" y="31978"/>
                </a:lnTo>
                <a:lnTo>
                  <a:pt x="3307" y="29236"/>
                </a:lnTo>
                <a:lnTo>
                  <a:pt x="3065" y="29841"/>
                </a:lnTo>
                <a:lnTo>
                  <a:pt x="3065" y="31978"/>
                </a:lnTo>
                <a:lnTo>
                  <a:pt x="2299" y="31978"/>
                </a:lnTo>
                <a:cubicBezTo>
                  <a:pt x="2299" y="32059"/>
                  <a:pt x="2258" y="32140"/>
                  <a:pt x="2218" y="32220"/>
                </a:cubicBezTo>
                <a:lnTo>
                  <a:pt x="3065" y="32220"/>
                </a:lnTo>
                <a:lnTo>
                  <a:pt x="3065" y="36777"/>
                </a:lnTo>
                <a:lnTo>
                  <a:pt x="1008" y="36777"/>
                </a:lnTo>
                <a:cubicBezTo>
                  <a:pt x="1008" y="36858"/>
                  <a:pt x="968" y="36939"/>
                  <a:pt x="968" y="37019"/>
                </a:cubicBezTo>
                <a:lnTo>
                  <a:pt x="3065" y="37019"/>
                </a:lnTo>
                <a:lnTo>
                  <a:pt x="3065" y="41576"/>
                </a:lnTo>
                <a:lnTo>
                  <a:pt x="242" y="41576"/>
                </a:lnTo>
                <a:cubicBezTo>
                  <a:pt x="242" y="41657"/>
                  <a:pt x="242" y="41737"/>
                  <a:pt x="242" y="41818"/>
                </a:cubicBezTo>
                <a:lnTo>
                  <a:pt x="3065" y="41818"/>
                </a:lnTo>
                <a:lnTo>
                  <a:pt x="3065" y="46415"/>
                </a:lnTo>
                <a:lnTo>
                  <a:pt x="0" y="46415"/>
                </a:lnTo>
                <a:lnTo>
                  <a:pt x="0" y="46536"/>
                </a:lnTo>
                <a:lnTo>
                  <a:pt x="0" y="46657"/>
                </a:lnTo>
                <a:lnTo>
                  <a:pt x="3065" y="46657"/>
                </a:lnTo>
                <a:lnTo>
                  <a:pt x="3065" y="51214"/>
                </a:lnTo>
                <a:lnTo>
                  <a:pt x="242" y="51214"/>
                </a:lnTo>
                <a:cubicBezTo>
                  <a:pt x="242" y="51295"/>
                  <a:pt x="242" y="51375"/>
                  <a:pt x="242" y="51456"/>
                </a:cubicBezTo>
                <a:lnTo>
                  <a:pt x="3065" y="51456"/>
                </a:lnTo>
                <a:lnTo>
                  <a:pt x="3065" y="56053"/>
                </a:lnTo>
                <a:lnTo>
                  <a:pt x="968" y="56053"/>
                </a:lnTo>
                <a:cubicBezTo>
                  <a:pt x="968" y="56134"/>
                  <a:pt x="1008" y="56174"/>
                  <a:pt x="1008" y="56295"/>
                </a:cubicBezTo>
                <a:lnTo>
                  <a:pt x="3065" y="56295"/>
                </a:lnTo>
                <a:lnTo>
                  <a:pt x="3065" y="60852"/>
                </a:lnTo>
                <a:lnTo>
                  <a:pt x="2218" y="60852"/>
                </a:lnTo>
                <a:cubicBezTo>
                  <a:pt x="2258" y="60933"/>
                  <a:pt x="2299" y="61013"/>
                  <a:pt x="2299" y="61094"/>
                </a:cubicBezTo>
                <a:lnTo>
                  <a:pt x="3065" y="61094"/>
                </a:lnTo>
                <a:lnTo>
                  <a:pt x="3065" y="63191"/>
                </a:lnTo>
                <a:lnTo>
                  <a:pt x="3307" y="63836"/>
                </a:lnTo>
                <a:lnTo>
                  <a:pt x="3307" y="61094"/>
                </a:lnTo>
                <a:lnTo>
                  <a:pt x="7864" y="61094"/>
                </a:lnTo>
                <a:lnTo>
                  <a:pt x="7864" y="65651"/>
                </a:lnTo>
                <a:lnTo>
                  <a:pt x="4073" y="65651"/>
                </a:lnTo>
                <a:cubicBezTo>
                  <a:pt x="4113" y="65731"/>
                  <a:pt x="4154" y="65812"/>
                  <a:pt x="4194" y="65893"/>
                </a:cubicBezTo>
                <a:lnTo>
                  <a:pt x="7864" y="65893"/>
                </a:lnTo>
                <a:lnTo>
                  <a:pt x="7864" y="70490"/>
                </a:lnTo>
                <a:lnTo>
                  <a:pt x="6613" y="70490"/>
                </a:lnTo>
                <a:cubicBezTo>
                  <a:pt x="6654" y="70570"/>
                  <a:pt x="6694" y="70651"/>
                  <a:pt x="6775" y="70732"/>
                </a:cubicBezTo>
                <a:lnTo>
                  <a:pt x="7864" y="70732"/>
                </a:lnTo>
                <a:lnTo>
                  <a:pt x="7864" y="72466"/>
                </a:lnTo>
                <a:cubicBezTo>
                  <a:pt x="7944" y="72587"/>
                  <a:pt x="8025" y="72708"/>
                  <a:pt x="8106" y="72829"/>
                </a:cubicBezTo>
                <a:lnTo>
                  <a:pt x="8106" y="70732"/>
                </a:lnTo>
                <a:lnTo>
                  <a:pt x="12703" y="70732"/>
                </a:lnTo>
                <a:lnTo>
                  <a:pt x="12703" y="75289"/>
                </a:lnTo>
                <a:lnTo>
                  <a:pt x="9920" y="75289"/>
                </a:lnTo>
                <a:lnTo>
                  <a:pt x="10122" y="75531"/>
                </a:lnTo>
                <a:lnTo>
                  <a:pt x="12703" y="75531"/>
                </a:lnTo>
                <a:lnTo>
                  <a:pt x="12703" y="78474"/>
                </a:lnTo>
                <a:lnTo>
                  <a:pt x="12945" y="78716"/>
                </a:lnTo>
                <a:lnTo>
                  <a:pt x="12945" y="75531"/>
                </a:lnTo>
                <a:lnTo>
                  <a:pt x="17501" y="75531"/>
                </a:lnTo>
                <a:lnTo>
                  <a:pt x="17501" y="80087"/>
                </a:lnTo>
                <a:lnTo>
                  <a:pt x="14316" y="80087"/>
                </a:lnTo>
                <a:lnTo>
                  <a:pt x="14558" y="80329"/>
                </a:lnTo>
                <a:lnTo>
                  <a:pt x="17501" y="80329"/>
                </a:lnTo>
                <a:lnTo>
                  <a:pt x="17501" y="82910"/>
                </a:lnTo>
                <a:lnTo>
                  <a:pt x="17743" y="83072"/>
                </a:lnTo>
                <a:lnTo>
                  <a:pt x="17743" y="80329"/>
                </a:lnTo>
                <a:lnTo>
                  <a:pt x="22300" y="80329"/>
                </a:lnTo>
                <a:lnTo>
                  <a:pt x="22300" y="84927"/>
                </a:lnTo>
                <a:lnTo>
                  <a:pt x="20203" y="84927"/>
                </a:lnTo>
                <a:cubicBezTo>
                  <a:pt x="20324" y="85007"/>
                  <a:pt x="20445" y="85088"/>
                  <a:pt x="20566" y="85168"/>
                </a:cubicBezTo>
                <a:lnTo>
                  <a:pt x="22300" y="85168"/>
                </a:lnTo>
                <a:lnTo>
                  <a:pt x="22300" y="86257"/>
                </a:lnTo>
                <a:cubicBezTo>
                  <a:pt x="22381" y="86338"/>
                  <a:pt x="22462" y="86378"/>
                  <a:pt x="22542" y="86419"/>
                </a:cubicBezTo>
                <a:lnTo>
                  <a:pt x="22542" y="85168"/>
                </a:lnTo>
                <a:lnTo>
                  <a:pt x="27139" y="85168"/>
                </a:lnTo>
                <a:lnTo>
                  <a:pt x="27139" y="88838"/>
                </a:lnTo>
                <a:cubicBezTo>
                  <a:pt x="27220" y="88878"/>
                  <a:pt x="27301" y="88919"/>
                  <a:pt x="27381" y="88959"/>
                </a:cubicBezTo>
                <a:lnTo>
                  <a:pt x="27381" y="85168"/>
                </a:lnTo>
                <a:lnTo>
                  <a:pt x="31938" y="85168"/>
                </a:lnTo>
                <a:lnTo>
                  <a:pt x="31938" y="89725"/>
                </a:lnTo>
                <a:lnTo>
                  <a:pt x="29236" y="89725"/>
                </a:lnTo>
                <a:lnTo>
                  <a:pt x="29841" y="89967"/>
                </a:lnTo>
                <a:lnTo>
                  <a:pt x="31938" y="89967"/>
                </a:lnTo>
                <a:lnTo>
                  <a:pt x="31938" y="90733"/>
                </a:lnTo>
                <a:cubicBezTo>
                  <a:pt x="32019" y="90733"/>
                  <a:pt x="32099" y="90774"/>
                  <a:pt x="32180" y="90814"/>
                </a:cubicBezTo>
                <a:lnTo>
                  <a:pt x="32180" y="89967"/>
                </a:lnTo>
                <a:lnTo>
                  <a:pt x="36777" y="89967"/>
                </a:lnTo>
                <a:lnTo>
                  <a:pt x="36777" y="92024"/>
                </a:lnTo>
                <a:cubicBezTo>
                  <a:pt x="36858" y="92024"/>
                  <a:pt x="36939" y="92064"/>
                  <a:pt x="37019" y="92064"/>
                </a:cubicBezTo>
                <a:lnTo>
                  <a:pt x="37019" y="89967"/>
                </a:lnTo>
                <a:lnTo>
                  <a:pt x="41576" y="89967"/>
                </a:lnTo>
                <a:lnTo>
                  <a:pt x="41576" y="92790"/>
                </a:lnTo>
                <a:cubicBezTo>
                  <a:pt x="41657" y="92790"/>
                  <a:pt x="41737" y="92790"/>
                  <a:pt x="41818" y="92790"/>
                </a:cubicBezTo>
                <a:lnTo>
                  <a:pt x="41818" y="89967"/>
                </a:lnTo>
                <a:lnTo>
                  <a:pt x="46375" y="89967"/>
                </a:lnTo>
                <a:lnTo>
                  <a:pt x="46375" y="93032"/>
                </a:lnTo>
                <a:lnTo>
                  <a:pt x="46496" y="93032"/>
                </a:lnTo>
                <a:lnTo>
                  <a:pt x="46617" y="93032"/>
                </a:lnTo>
                <a:lnTo>
                  <a:pt x="46617" y="89967"/>
                </a:lnTo>
                <a:lnTo>
                  <a:pt x="51214" y="89967"/>
                </a:lnTo>
                <a:lnTo>
                  <a:pt x="51214" y="92790"/>
                </a:lnTo>
                <a:cubicBezTo>
                  <a:pt x="51295" y="92790"/>
                  <a:pt x="51375" y="92790"/>
                  <a:pt x="51456" y="92790"/>
                </a:cubicBezTo>
                <a:lnTo>
                  <a:pt x="51456" y="89967"/>
                </a:lnTo>
                <a:lnTo>
                  <a:pt x="56013" y="89967"/>
                </a:lnTo>
                <a:lnTo>
                  <a:pt x="56013" y="92064"/>
                </a:lnTo>
                <a:cubicBezTo>
                  <a:pt x="56093" y="92064"/>
                  <a:pt x="56174" y="92024"/>
                  <a:pt x="56255" y="92024"/>
                </a:cubicBezTo>
                <a:lnTo>
                  <a:pt x="56255" y="89967"/>
                </a:lnTo>
                <a:lnTo>
                  <a:pt x="60812" y="89967"/>
                </a:lnTo>
                <a:lnTo>
                  <a:pt x="60812" y="90814"/>
                </a:lnTo>
                <a:cubicBezTo>
                  <a:pt x="60892" y="90774"/>
                  <a:pt x="60973" y="90733"/>
                  <a:pt x="61054" y="90733"/>
                </a:cubicBezTo>
                <a:lnTo>
                  <a:pt x="61054" y="89967"/>
                </a:lnTo>
                <a:lnTo>
                  <a:pt x="63191" y="89967"/>
                </a:lnTo>
                <a:lnTo>
                  <a:pt x="63796" y="89725"/>
                </a:lnTo>
                <a:lnTo>
                  <a:pt x="61054" y="89725"/>
                </a:lnTo>
                <a:lnTo>
                  <a:pt x="61054" y="85168"/>
                </a:lnTo>
                <a:lnTo>
                  <a:pt x="65651" y="85168"/>
                </a:lnTo>
                <a:lnTo>
                  <a:pt x="65651" y="88959"/>
                </a:lnTo>
                <a:cubicBezTo>
                  <a:pt x="65731" y="88919"/>
                  <a:pt x="65812" y="88878"/>
                  <a:pt x="65893" y="88838"/>
                </a:cubicBezTo>
                <a:lnTo>
                  <a:pt x="65893" y="85168"/>
                </a:lnTo>
                <a:lnTo>
                  <a:pt x="70450" y="85168"/>
                </a:lnTo>
                <a:lnTo>
                  <a:pt x="70450" y="86419"/>
                </a:lnTo>
                <a:cubicBezTo>
                  <a:pt x="70530" y="86378"/>
                  <a:pt x="70611" y="86338"/>
                  <a:pt x="70691" y="86257"/>
                </a:cubicBezTo>
                <a:lnTo>
                  <a:pt x="70691" y="85168"/>
                </a:lnTo>
                <a:lnTo>
                  <a:pt x="72425" y="85168"/>
                </a:lnTo>
                <a:cubicBezTo>
                  <a:pt x="72546" y="85088"/>
                  <a:pt x="72667" y="85007"/>
                  <a:pt x="72788" y="84927"/>
                </a:cubicBezTo>
                <a:lnTo>
                  <a:pt x="70691" y="84927"/>
                </a:lnTo>
                <a:lnTo>
                  <a:pt x="70691" y="80329"/>
                </a:lnTo>
                <a:lnTo>
                  <a:pt x="75248" y="80329"/>
                </a:lnTo>
                <a:lnTo>
                  <a:pt x="75248" y="83072"/>
                </a:lnTo>
                <a:lnTo>
                  <a:pt x="75490" y="82910"/>
                </a:lnTo>
                <a:lnTo>
                  <a:pt x="75490" y="80329"/>
                </a:lnTo>
                <a:lnTo>
                  <a:pt x="78434" y="80329"/>
                </a:lnTo>
                <a:lnTo>
                  <a:pt x="78716" y="80087"/>
                </a:lnTo>
                <a:lnTo>
                  <a:pt x="75490" y="80087"/>
                </a:lnTo>
                <a:lnTo>
                  <a:pt x="75490" y="75531"/>
                </a:lnTo>
                <a:lnTo>
                  <a:pt x="80087" y="75531"/>
                </a:lnTo>
                <a:lnTo>
                  <a:pt x="80087" y="78716"/>
                </a:lnTo>
                <a:lnTo>
                  <a:pt x="80329" y="78474"/>
                </a:lnTo>
                <a:lnTo>
                  <a:pt x="80329" y="75531"/>
                </a:lnTo>
                <a:lnTo>
                  <a:pt x="82870" y="75531"/>
                </a:lnTo>
                <a:lnTo>
                  <a:pt x="83072" y="75289"/>
                </a:lnTo>
                <a:lnTo>
                  <a:pt x="80329" y="75289"/>
                </a:lnTo>
                <a:lnTo>
                  <a:pt x="80329" y="70732"/>
                </a:lnTo>
                <a:lnTo>
                  <a:pt x="84886" y="70732"/>
                </a:lnTo>
                <a:lnTo>
                  <a:pt x="84886" y="72829"/>
                </a:lnTo>
                <a:cubicBezTo>
                  <a:pt x="84967" y="72708"/>
                  <a:pt x="85048" y="72587"/>
                  <a:pt x="85128" y="72466"/>
                </a:cubicBezTo>
                <a:lnTo>
                  <a:pt x="85128" y="70732"/>
                </a:lnTo>
                <a:lnTo>
                  <a:pt x="86257" y="70732"/>
                </a:lnTo>
                <a:cubicBezTo>
                  <a:pt x="86298" y="70651"/>
                  <a:pt x="86338" y="70570"/>
                  <a:pt x="86378" y="70490"/>
                </a:cubicBezTo>
                <a:lnTo>
                  <a:pt x="85128" y="70490"/>
                </a:lnTo>
                <a:lnTo>
                  <a:pt x="85128" y="65893"/>
                </a:lnTo>
                <a:lnTo>
                  <a:pt x="88798" y="65893"/>
                </a:lnTo>
                <a:cubicBezTo>
                  <a:pt x="88838" y="65812"/>
                  <a:pt x="88879" y="65731"/>
                  <a:pt x="88919" y="65651"/>
                </a:cubicBezTo>
                <a:lnTo>
                  <a:pt x="85128" y="65651"/>
                </a:lnTo>
                <a:lnTo>
                  <a:pt x="85128" y="61094"/>
                </a:lnTo>
                <a:lnTo>
                  <a:pt x="89685" y="61094"/>
                </a:lnTo>
                <a:close/>
                <a:moveTo>
                  <a:pt x="85128" y="32180"/>
                </a:moveTo>
                <a:lnTo>
                  <a:pt x="89685" y="32180"/>
                </a:lnTo>
                <a:lnTo>
                  <a:pt x="89685" y="36777"/>
                </a:lnTo>
                <a:lnTo>
                  <a:pt x="85128" y="36777"/>
                </a:lnTo>
                <a:close/>
                <a:moveTo>
                  <a:pt x="85128" y="37019"/>
                </a:moveTo>
                <a:lnTo>
                  <a:pt x="89685" y="37019"/>
                </a:lnTo>
                <a:lnTo>
                  <a:pt x="89685" y="41576"/>
                </a:lnTo>
                <a:lnTo>
                  <a:pt x="85128" y="41576"/>
                </a:lnTo>
                <a:close/>
                <a:moveTo>
                  <a:pt x="85128" y="41818"/>
                </a:moveTo>
                <a:lnTo>
                  <a:pt x="89685" y="41818"/>
                </a:lnTo>
                <a:lnTo>
                  <a:pt x="89685" y="46375"/>
                </a:lnTo>
                <a:lnTo>
                  <a:pt x="85128" y="46375"/>
                </a:lnTo>
                <a:close/>
                <a:moveTo>
                  <a:pt x="85128" y="46617"/>
                </a:moveTo>
                <a:lnTo>
                  <a:pt x="89685" y="46617"/>
                </a:lnTo>
                <a:lnTo>
                  <a:pt x="89685" y="51214"/>
                </a:lnTo>
                <a:lnTo>
                  <a:pt x="85128" y="51214"/>
                </a:lnTo>
                <a:close/>
                <a:moveTo>
                  <a:pt x="85128" y="51456"/>
                </a:moveTo>
                <a:lnTo>
                  <a:pt x="89685" y="51456"/>
                </a:lnTo>
                <a:lnTo>
                  <a:pt x="89685" y="56013"/>
                </a:lnTo>
                <a:lnTo>
                  <a:pt x="85128" y="56013"/>
                </a:lnTo>
                <a:close/>
                <a:moveTo>
                  <a:pt x="85128" y="56255"/>
                </a:moveTo>
                <a:lnTo>
                  <a:pt x="89685" y="56255"/>
                </a:lnTo>
                <a:lnTo>
                  <a:pt x="89685" y="60812"/>
                </a:lnTo>
                <a:lnTo>
                  <a:pt x="85128" y="60812"/>
                </a:lnTo>
                <a:close/>
                <a:moveTo>
                  <a:pt x="7904" y="60812"/>
                </a:moveTo>
                <a:lnTo>
                  <a:pt x="3347" y="60812"/>
                </a:lnTo>
                <a:lnTo>
                  <a:pt x="3347" y="56255"/>
                </a:lnTo>
                <a:lnTo>
                  <a:pt x="7904" y="56255"/>
                </a:lnTo>
                <a:close/>
                <a:moveTo>
                  <a:pt x="7904" y="56013"/>
                </a:moveTo>
                <a:lnTo>
                  <a:pt x="3347" y="56013"/>
                </a:lnTo>
                <a:lnTo>
                  <a:pt x="3347" y="51456"/>
                </a:lnTo>
                <a:lnTo>
                  <a:pt x="7904" y="51456"/>
                </a:lnTo>
                <a:close/>
                <a:moveTo>
                  <a:pt x="7904" y="51214"/>
                </a:moveTo>
                <a:lnTo>
                  <a:pt x="3347" y="51214"/>
                </a:lnTo>
                <a:lnTo>
                  <a:pt x="3347" y="46617"/>
                </a:lnTo>
                <a:lnTo>
                  <a:pt x="7904" y="46617"/>
                </a:lnTo>
                <a:close/>
                <a:moveTo>
                  <a:pt x="7904" y="46375"/>
                </a:moveTo>
                <a:lnTo>
                  <a:pt x="3347" y="46375"/>
                </a:lnTo>
                <a:lnTo>
                  <a:pt x="3347" y="41818"/>
                </a:lnTo>
                <a:lnTo>
                  <a:pt x="7904" y="41818"/>
                </a:lnTo>
                <a:close/>
                <a:moveTo>
                  <a:pt x="7904" y="41576"/>
                </a:moveTo>
                <a:lnTo>
                  <a:pt x="3347" y="41576"/>
                </a:lnTo>
                <a:lnTo>
                  <a:pt x="3347" y="37019"/>
                </a:lnTo>
                <a:lnTo>
                  <a:pt x="7904" y="37019"/>
                </a:lnTo>
                <a:close/>
                <a:moveTo>
                  <a:pt x="7904" y="36777"/>
                </a:moveTo>
                <a:lnTo>
                  <a:pt x="3347" y="36777"/>
                </a:lnTo>
                <a:lnTo>
                  <a:pt x="3347" y="32180"/>
                </a:lnTo>
                <a:lnTo>
                  <a:pt x="7904" y="32180"/>
                </a:lnTo>
                <a:close/>
                <a:moveTo>
                  <a:pt x="12703" y="70449"/>
                </a:moveTo>
                <a:lnTo>
                  <a:pt x="8146" y="70449"/>
                </a:lnTo>
                <a:lnTo>
                  <a:pt x="8146" y="65893"/>
                </a:lnTo>
                <a:lnTo>
                  <a:pt x="12703" y="65893"/>
                </a:lnTo>
                <a:close/>
                <a:moveTo>
                  <a:pt x="12703" y="65610"/>
                </a:moveTo>
                <a:lnTo>
                  <a:pt x="8146" y="65610"/>
                </a:lnTo>
                <a:lnTo>
                  <a:pt x="8146" y="61054"/>
                </a:lnTo>
                <a:lnTo>
                  <a:pt x="12703" y="61054"/>
                </a:lnTo>
                <a:close/>
                <a:moveTo>
                  <a:pt x="12703" y="60812"/>
                </a:moveTo>
                <a:lnTo>
                  <a:pt x="8146" y="60812"/>
                </a:lnTo>
                <a:lnTo>
                  <a:pt x="8146" y="56255"/>
                </a:lnTo>
                <a:lnTo>
                  <a:pt x="12703" y="56255"/>
                </a:lnTo>
                <a:close/>
                <a:moveTo>
                  <a:pt x="12703" y="56013"/>
                </a:moveTo>
                <a:lnTo>
                  <a:pt x="8146" y="56013"/>
                </a:lnTo>
                <a:lnTo>
                  <a:pt x="8146" y="51456"/>
                </a:lnTo>
                <a:lnTo>
                  <a:pt x="12703" y="51456"/>
                </a:lnTo>
                <a:close/>
                <a:moveTo>
                  <a:pt x="12703" y="51174"/>
                </a:moveTo>
                <a:lnTo>
                  <a:pt x="8146" y="51174"/>
                </a:lnTo>
                <a:lnTo>
                  <a:pt x="8146" y="46617"/>
                </a:lnTo>
                <a:lnTo>
                  <a:pt x="12703" y="46617"/>
                </a:lnTo>
                <a:close/>
                <a:moveTo>
                  <a:pt x="12703" y="46375"/>
                </a:moveTo>
                <a:lnTo>
                  <a:pt x="8146" y="46375"/>
                </a:lnTo>
                <a:lnTo>
                  <a:pt x="8146" y="41818"/>
                </a:lnTo>
                <a:lnTo>
                  <a:pt x="12703" y="41818"/>
                </a:lnTo>
                <a:close/>
                <a:moveTo>
                  <a:pt x="12703" y="41576"/>
                </a:moveTo>
                <a:lnTo>
                  <a:pt x="8146" y="41576"/>
                </a:lnTo>
                <a:lnTo>
                  <a:pt x="8146" y="36979"/>
                </a:lnTo>
                <a:lnTo>
                  <a:pt x="12703" y="36979"/>
                </a:lnTo>
                <a:close/>
                <a:moveTo>
                  <a:pt x="12703" y="36737"/>
                </a:moveTo>
                <a:lnTo>
                  <a:pt x="8146" y="36737"/>
                </a:lnTo>
                <a:lnTo>
                  <a:pt x="8146" y="32180"/>
                </a:lnTo>
                <a:lnTo>
                  <a:pt x="12703" y="32180"/>
                </a:lnTo>
                <a:close/>
                <a:moveTo>
                  <a:pt x="12703" y="31938"/>
                </a:moveTo>
                <a:lnTo>
                  <a:pt x="8146" y="31938"/>
                </a:lnTo>
                <a:lnTo>
                  <a:pt x="8146" y="27381"/>
                </a:lnTo>
                <a:lnTo>
                  <a:pt x="12703" y="27381"/>
                </a:lnTo>
                <a:close/>
                <a:moveTo>
                  <a:pt x="12703" y="27139"/>
                </a:moveTo>
                <a:lnTo>
                  <a:pt x="8146" y="27139"/>
                </a:lnTo>
                <a:lnTo>
                  <a:pt x="8146" y="22542"/>
                </a:lnTo>
                <a:lnTo>
                  <a:pt x="12703" y="22542"/>
                </a:lnTo>
                <a:close/>
                <a:moveTo>
                  <a:pt x="17542" y="75248"/>
                </a:moveTo>
                <a:lnTo>
                  <a:pt x="12945" y="75248"/>
                </a:lnTo>
                <a:lnTo>
                  <a:pt x="12945" y="70651"/>
                </a:lnTo>
                <a:lnTo>
                  <a:pt x="17542" y="70651"/>
                </a:lnTo>
                <a:close/>
                <a:moveTo>
                  <a:pt x="17542" y="70449"/>
                </a:moveTo>
                <a:lnTo>
                  <a:pt x="12945" y="70449"/>
                </a:lnTo>
                <a:lnTo>
                  <a:pt x="12945" y="65852"/>
                </a:lnTo>
                <a:lnTo>
                  <a:pt x="17542" y="65852"/>
                </a:lnTo>
                <a:close/>
                <a:moveTo>
                  <a:pt x="17542" y="65610"/>
                </a:moveTo>
                <a:lnTo>
                  <a:pt x="12945" y="65610"/>
                </a:lnTo>
                <a:lnTo>
                  <a:pt x="12945" y="61054"/>
                </a:lnTo>
                <a:lnTo>
                  <a:pt x="17542" y="61054"/>
                </a:lnTo>
                <a:close/>
                <a:moveTo>
                  <a:pt x="17542" y="60812"/>
                </a:moveTo>
                <a:lnTo>
                  <a:pt x="12945" y="60812"/>
                </a:lnTo>
                <a:lnTo>
                  <a:pt x="12945" y="56214"/>
                </a:lnTo>
                <a:lnTo>
                  <a:pt x="17542" y="56214"/>
                </a:lnTo>
                <a:close/>
                <a:moveTo>
                  <a:pt x="17542" y="55972"/>
                </a:moveTo>
                <a:lnTo>
                  <a:pt x="12945" y="55972"/>
                </a:lnTo>
                <a:lnTo>
                  <a:pt x="12945" y="51416"/>
                </a:lnTo>
                <a:lnTo>
                  <a:pt x="17542" y="51416"/>
                </a:lnTo>
                <a:close/>
                <a:moveTo>
                  <a:pt x="17542" y="51174"/>
                </a:moveTo>
                <a:lnTo>
                  <a:pt x="12945" y="51174"/>
                </a:lnTo>
                <a:lnTo>
                  <a:pt x="12945" y="46617"/>
                </a:lnTo>
                <a:lnTo>
                  <a:pt x="17542" y="46617"/>
                </a:lnTo>
                <a:close/>
                <a:moveTo>
                  <a:pt x="17542" y="46375"/>
                </a:moveTo>
                <a:lnTo>
                  <a:pt x="12945" y="46375"/>
                </a:lnTo>
                <a:lnTo>
                  <a:pt x="12945" y="41778"/>
                </a:lnTo>
                <a:lnTo>
                  <a:pt x="17542" y="41778"/>
                </a:lnTo>
                <a:close/>
                <a:moveTo>
                  <a:pt x="17542" y="41536"/>
                </a:moveTo>
                <a:lnTo>
                  <a:pt x="12945" y="41536"/>
                </a:lnTo>
                <a:lnTo>
                  <a:pt x="12945" y="36979"/>
                </a:lnTo>
                <a:lnTo>
                  <a:pt x="17542" y="36979"/>
                </a:lnTo>
                <a:close/>
                <a:moveTo>
                  <a:pt x="17542" y="36737"/>
                </a:moveTo>
                <a:lnTo>
                  <a:pt x="12945" y="36737"/>
                </a:lnTo>
                <a:lnTo>
                  <a:pt x="12945" y="32180"/>
                </a:lnTo>
                <a:lnTo>
                  <a:pt x="17542" y="32180"/>
                </a:lnTo>
                <a:close/>
                <a:moveTo>
                  <a:pt x="17542" y="31938"/>
                </a:moveTo>
                <a:lnTo>
                  <a:pt x="12945" y="31938"/>
                </a:lnTo>
                <a:lnTo>
                  <a:pt x="12945" y="27341"/>
                </a:lnTo>
                <a:lnTo>
                  <a:pt x="17542" y="27341"/>
                </a:lnTo>
                <a:close/>
                <a:moveTo>
                  <a:pt x="17542" y="27099"/>
                </a:moveTo>
                <a:lnTo>
                  <a:pt x="12945" y="27099"/>
                </a:lnTo>
                <a:lnTo>
                  <a:pt x="12945" y="22542"/>
                </a:lnTo>
                <a:lnTo>
                  <a:pt x="17542" y="22542"/>
                </a:lnTo>
                <a:close/>
                <a:moveTo>
                  <a:pt x="17542" y="22300"/>
                </a:moveTo>
                <a:lnTo>
                  <a:pt x="12945" y="22300"/>
                </a:lnTo>
                <a:lnTo>
                  <a:pt x="12945" y="17743"/>
                </a:lnTo>
                <a:lnTo>
                  <a:pt x="17542" y="17743"/>
                </a:lnTo>
                <a:close/>
                <a:moveTo>
                  <a:pt x="22341" y="80047"/>
                </a:moveTo>
                <a:lnTo>
                  <a:pt x="17784" y="80047"/>
                </a:lnTo>
                <a:lnTo>
                  <a:pt x="17784" y="75450"/>
                </a:lnTo>
                <a:lnTo>
                  <a:pt x="22341" y="75450"/>
                </a:lnTo>
                <a:close/>
                <a:moveTo>
                  <a:pt x="22341" y="75208"/>
                </a:moveTo>
                <a:lnTo>
                  <a:pt x="17784" y="75208"/>
                </a:lnTo>
                <a:lnTo>
                  <a:pt x="17784" y="70651"/>
                </a:lnTo>
                <a:lnTo>
                  <a:pt x="22341" y="70651"/>
                </a:lnTo>
                <a:close/>
                <a:moveTo>
                  <a:pt x="22341" y="70409"/>
                </a:moveTo>
                <a:lnTo>
                  <a:pt x="17784" y="70409"/>
                </a:lnTo>
                <a:lnTo>
                  <a:pt x="17784" y="65852"/>
                </a:lnTo>
                <a:lnTo>
                  <a:pt x="22341" y="65852"/>
                </a:lnTo>
                <a:close/>
                <a:moveTo>
                  <a:pt x="22341" y="65610"/>
                </a:moveTo>
                <a:lnTo>
                  <a:pt x="17784" y="65610"/>
                </a:lnTo>
                <a:lnTo>
                  <a:pt x="17784" y="61013"/>
                </a:lnTo>
                <a:lnTo>
                  <a:pt x="22341" y="61013"/>
                </a:lnTo>
                <a:close/>
                <a:moveTo>
                  <a:pt x="22341" y="60771"/>
                </a:moveTo>
                <a:lnTo>
                  <a:pt x="17784" y="60771"/>
                </a:lnTo>
                <a:lnTo>
                  <a:pt x="17784" y="56214"/>
                </a:lnTo>
                <a:lnTo>
                  <a:pt x="22341" y="56214"/>
                </a:lnTo>
                <a:close/>
                <a:moveTo>
                  <a:pt x="22341" y="55972"/>
                </a:moveTo>
                <a:lnTo>
                  <a:pt x="17784" y="55972"/>
                </a:lnTo>
                <a:lnTo>
                  <a:pt x="17784" y="51416"/>
                </a:lnTo>
                <a:lnTo>
                  <a:pt x="22341" y="51416"/>
                </a:lnTo>
                <a:close/>
                <a:moveTo>
                  <a:pt x="22341" y="51174"/>
                </a:moveTo>
                <a:lnTo>
                  <a:pt x="17784" y="51174"/>
                </a:lnTo>
                <a:lnTo>
                  <a:pt x="17784" y="46577"/>
                </a:lnTo>
                <a:lnTo>
                  <a:pt x="22341" y="46577"/>
                </a:lnTo>
                <a:close/>
                <a:moveTo>
                  <a:pt x="22341" y="46335"/>
                </a:moveTo>
                <a:lnTo>
                  <a:pt x="17784" y="46335"/>
                </a:lnTo>
                <a:lnTo>
                  <a:pt x="17784" y="41778"/>
                </a:lnTo>
                <a:lnTo>
                  <a:pt x="22341" y="41778"/>
                </a:lnTo>
                <a:close/>
                <a:moveTo>
                  <a:pt x="22341" y="41536"/>
                </a:moveTo>
                <a:lnTo>
                  <a:pt x="17784" y="41536"/>
                </a:lnTo>
                <a:lnTo>
                  <a:pt x="17784" y="36939"/>
                </a:lnTo>
                <a:lnTo>
                  <a:pt x="22341" y="36939"/>
                </a:lnTo>
                <a:close/>
                <a:moveTo>
                  <a:pt x="22341" y="36737"/>
                </a:moveTo>
                <a:lnTo>
                  <a:pt x="17784" y="36737"/>
                </a:lnTo>
                <a:lnTo>
                  <a:pt x="17784" y="32140"/>
                </a:lnTo>
                <a:lnTo>
                  <a:pt x="22341" y="32140"/>
                </a:lnTo>
                <a:close/>
                <a:moveTo>
                  <a:pt x="22341" y="31898"/>
                </a:moveTo>
                <a:lnTo>
                  <a:pt x="17784" y="31898"/>
                </a:lnTo>
                <a:lnTo>
                  <a:pt x="17784" y="27341"/>
                </a:lnTo>
                <a:lnTo>
                  <a:pt x="22341" y="27341"/>
                </a:lnTo>
                <a:close/>
                <a:moveTo>
                  <a:pt x="22341" y="27099"/>
                </a:moveTo>
                <a:lnTo>
                  <a:pt x="17784" y="27099"/>
                </a:lnTo>
                <a:lnTo>
                  <a:pt x="17784" y="22502"/>
                </a:lnTo>
                <a:lnTo>
                  <a:pt x="22341" y="22502"/>
                </a:lnTo>
                <a:close/>
                <a:moveTo>
                  <a:pt x="22341" y="22260"/>
                </a:moveTo>
                <a:lnTo>
                  <a:pt x="17784" y="22260"/>
                </a:lnTo>
                <a:lnTo>
                  <a:pt x="17784" y="17703"/>
                </a:lnTo>
                <a:lnTo>
                  <a:pt x="22341" y="17703"/>
                </a:lnTo>
                <a:close/>
                <a:moveTo>
                  <a:pt x="22341" y="17461"/>
                </a:moveTo>
                <a:lnTo>
                  <a:pt x="17784" y="17461"/>
                </a:lnTo>
                <a:lnTo>
                  <a:pt x="17784" y="12904"/>
                </a:lnTo>
                <a:lnTo>
                  <a:pt x="22341" y="12904"/>
                </a:lnTo>
                <a:close/>
                <a:moveTo>
                  <a:pt x="27139" y="84846"/>
                </a:moveTo>
                <a:lnTo>
                  <a:pt x="22583" y="84846"/>
                </a:lnTo>
                <a:lnTo>
                  <a:pt x="22583" y="80249"/>
                </a:lnTo>
                <a:lnTo>
                  <a:pt x="27139" y="80249"/>
                </a:lnTo>
                <a:close/>
                <a:moveTo>
                  <a:pt x="27139" y="80007"/>
                </a:moveTo>
                <a:lnTo>
                  <a:pt x="22583" y="80007"/>
                </a:lnTo>
                <a:lnTo>
                  <a:pt x="22583" y="75450"/>
                </a:lnTo>
                <a:lnTo>
                  <a:pt x="27139" y="75450"/>
                </a:lnTo>
                <a:close/>
                <a:moveTo>
                  <a:pt x="27139" y="75208"/>
                </a:moveTo>
                <a:lnTo>
                  <a:pt x="22583" y="75208"/>
                </a:lnTo>
                <a:lnTo>
                  <a:pt x="22583" y="70611"/>
                </a:lnTo>
                <a:lnTo>
                  <a:pt x="27139" y="70611"/>
                </a:lnTo>
                <a:close/>
                <a:moveTo>
                  <a:pt x="27139" y="70369"/>
                </a:moveTo>
                <a:lnTo>
                  <a:pt x="22583" y="70369"/>
                </a:lnTo>
                <a:lnTo>
                  <a:pt x="22583" y="65812"/>
                </a:lnTo>
                <a:lnTo>
                  <a:pt x="27139" y="65812"/>
                </a:lnTo>
                <a:close/>
                <a:moveTo>
                  <a:pt x="27139" y="65570"/>
                </a:moveTo>
                <a:lnTo>
                  <a:pt x="22583" y="65570"/>
                </a:lnTo>
                <a:lnTo>
                  <a:pt x="22583" y="61013"/>
                </a:lnTo>
                <a:lnTo>
                  <a:pt x="27139" y="61013"/>
                </a:lnTo>
                <a:close/>
                <a:moveTo>
                  <a:pt x="27139" y="60771"/>
                </a:moveTo>
                <a:lnTo>
                  <a:pt x="22583" y="60771"/>
                </a:lnTo>
                <a:lnTo>
                  <a:pt x="22583" y="56174"/>
                </a:lnTo>
                <a:lnTo>
                  <a:pt x="27139" y="56174"/>
                </a:lnTo>
                <a:close/>
                <a:moveTo>
                  <a:pt x="27139" y="55932"/>
                </a:moveTo>
                <a:lnTo>
                  <a:pt x="22583" y="55932"/>
                </a:lnTo>
                <a:lnTo>
                  <a:pt x="22583" y="51375"/>
                </a:lnTo>
                <a:lnTo>
                  <a:pt x="27139" y="51375"/>
                </a:lnTo>
                <a:close/>
                <a:moveTo>
                  <a:pt x="27139" y="51133"/>
                </a:moveTo>
                <a:lnTo>
                  <a:pt x="22583" y="51133"/>
                </a:lnTo>
                <a:lnTo>
                  <a:pt x="22583" y="46577"/>
                </a:lnTo>
                <a:lnTo>
                  <a:pt x="27139" y="46577"/>
                </a:lnTo>
                <a:close/>
                <a:moveTo>
                  <a:pt x="27139" y="46335"/>
                </a:moveTo>
                <a:lnTo>
                  <a:pt x="22583" y="46335"/>
                </a:lnTo>
                <a:lnTo>
                  <a:pt x="22583" y="41737"/>
                </a:lnTo>
                <a:lnTo>
                  <a:pt x="27139" y="41737"/>
                </a:lnTo>
                <a:close/>
                <a:moveTo>
                  <a:pt x="27139" y="41495"/>
                </a:moveTo>
                <a:lnTo>
                  <a:pt x="22583" y="41495"/>
                </a:lnTo>
                <a:lnTo>
                  <a:pt x="22583" y="36939"/>
                </a:lnTo>
                <a:lnTo>
                  <a:pt x="27139" y="36939"/>
                </a:lnTo>
                <a:close/>
                <a:moveTo>
                  <a:pt x="27139" y="36697"/>
                </a:moveTo>
                <a:lnTo>
                  <a:pt x="22583" y="36697"/>
                </a:lnTo>
                <a:lnTo>
                  <a:pt x="22583" y="32140"/>
                </a:lnTo>
                <a:lnTo>
                  <a:pt x="27139" y="32140"/>
                </a:lnTo>
                <a:close/>
                <a:moveTo>
                  <a:pt x="27139" y="31898"/>
                </a:moveTo>
                <a:lnTo>
                  <a:pt x="22583" y="31898"/>
                </a:lnTo>
                <a:lnTo>
                  <a:pt x="22583" y="27301"/>
                </a:lnTo>
                <a:lnTo>
                  <a:pt x="27139" y="27301"/>
                </a:lnTo>
                <a:close/>
                <a:moveTo>
                  <a:pt x="27139" y="27059"/>
                </a:moveTo>
                <a:lnTo>
                  <a:pt x="22583" y="27059"/>
                </a:lnTo>
                <a:lnTo>
                  <a:pt x="22583" y="22502"/>
                </a:lnTo>
                <a:lnTo>
                  <a:pt x="27139" y="22502"/>
                </a:lnTo>
                <a:close/>
                <a:moveTo>
                  <a:pt x="27139" y="22260"/>
                </a:moveTo>
                <a:lnTo>
                  <a:pt x="22583" y="22260"/>
                </a:lnTo>
                <a:lnTo>
                  <a:pt x="22583" y="17703"/>
                </a:lnTo>
                <a:lnTo>
                  <a:pt x="27139" y="17703"/>
                </a:lnTo>
                <a:close/>
                <a:moveTo>
                  <a:pt x="27139" y="17461"/>
                </a:moveTo>
                <a:lnTo>
                  <a:pt x="22583" y="17461"/>
                </a:lnTo>
                <a:lnTo>
                  <a:pt x="22583" y="12864"/>
                </a:lnTo>
                <a:lnTo>
                  <a:pt x="27139" y="12864"/>
                </a:lnTo>
                <a:close/>
                <a:moveTo>
                  <a:pt x="27139" y="12622"/>
                </a:moveTo>
                <a:lnTo>
                  <a:pt x="22583" y="12622"/>
                </a:lnTo>
                <a:lnTo>
                  <a:pt x="22583" y="8065"/>
                </a:lnTo>
                <a:lnTo>
                  <a:pt x="27139" y="8065"/>
                </a:lnTo>
                <a:close/>
                <a:moveTo>
                  <a:pt x="31979" y="84806"/>
                </a:moveTo>
                <a:lnTo>
                  <a:pt x="27381" y="84806"/>
                </a:lnTo>
                <a:lnTo>
                  <a:pt x="27381" y="80249"/>
                </a:lnTo>
                <a:lnTo>
                  <a:pt x="31979" y="80249"/>
                </a:lnTo>
                <a:close/>
                <a:moveTo>
                  <a:pt x="31979" y="80007"/>
                </a:moveTo>
                <a:lnTo>
                  <a:pt x="27381" y="80007"/>
                </a:lnTo>
                <a:lnTo>
                  <a:pt x="27381" y="75410"/>
                </a:lnTo>
                <a:lnTo>
                  <a:pt x="31979" y="75410"/>
                </a:lnTo>
                <a:close/>
                <a:moveTo>
                  <a:pt x="31979" y="75168"/>
                </a:moveTo>
                <a:lnTo>
                  <a:pt x="27381" y="75168"/>
                </a:lnTo>
                <a:lnTo>
                  <a:pt x="27381" y="70611"/>
                </a:lnTo>
                <a:lnTo>
                  <a:pt x="31979" y="70611"/>
                </a:lnTo>
                <a:close/>
                <a:moveTo>
                  <a:pt x="31979" y="70369"/>
                </a:moveTo>
                <a:lnTo>
                  <a:pt x="27381" y="70369"/>
                </a:lnTo>
                <a:lnTo>
                  <a:pt x="27381" y="65812"/>
                </a:lnTo>
                <a:lnTo>
                  <a:pt x="31979" y="65812"/>
                </a:lnTo>
                <a:close/>
                <a:moveTo>
                  <a:pt x="31979" y="65570"/>
                </a:moveTo>
                <a:lnTo>
                  <a:pt x="27381" y="65570"/>
                </a:lnTo>
                <a:lnTo>
                  <a:pt x="27381" y="60973"/>
                </a:lnTo>
                <a:lnTo>
                  <a:pt x="31979" y="60973"/>
                </a:lnTo>
                <a:close/>
                <a:moveTo>
                  <a:pt x="31979" y="60731"/>
                </a:moveTo>
                <a:lnTo>
                  <a:pt x="27381" y="60731"/>
                </a:lnTo>
                <a:lnTo>
                  <a:pt x="27381" y="56174"/>
                </a:lnTo>
                <a:lnTo>
                  <a:pt x="31979" y="56174"/>
                </a:lnTo>
                <a:close/>
                <a:moveTo>
                  <a:pt x="31979" y="55932"/>
                </a:moveTo>
                <a:lnTo>
                  <a:pt x="27381" y="55932"/>
                </a:lnTo>
                <a:lnTo>
                  <a:pt x="27381" y="51375"/>
                </a:lnTo>
                <a:lnTo>
                  <a:pt x="31979" y="51375"/>
                </a:lnTo>
                <a:close/>
                <a:moveTo>
                  <a:pt x="31979" y="51133"/>
                </a:moveTo>
                <a:lnTo>
                  <a:pt x="27381" y="51133"/>
                </a:lnTo>
                <a:lnTo>
                  <a:pt x="27381" y="46536"/>
                </a:lnTo>
                <a:lnTo>
                  <a:pt x="31979" y="46536"/>
                </a:lnTo>
                <a:close/>
                <a:moveTo>
                  <a:pt x="31979" y="46294"/>
                </a:moveTo>
                <a:lnTo>
                  <a:pt x="27381" y="46294"/>
                </a:lnTo>
                <a:lnTo>
                  <a:pt x="27381" y="41737"/>
                </a:lnTo>
                <a:lnTo>
                  <a:pt x="31979" y="41737"/>
                </a:lnTo>
                <a:close/>
                <a:moveTo>
                  <a:pt x="31979" y="41495"/>
                </a:moveTo>
                <a:lnTo>
                  <a:pt x="27381" y="41495"/>
                </a:lnTo>
                <a:lnTo>
                  <a:pt x="27381" y="36898"/>
                </a:lnTo>
                <a:lnTo>
                  <a:pt x="31979" y="36898"/>
                </a:lnTo>
                <a:close/>
                <a:moveTo>
                  <a:pt x="31979" y="36656"/>
                </a:moveTo>
                <a:lnTo>
                  <a:pt x="27381" y="36656"/>
                </a:lnTo>
                <a:lnTo>
                  <a:pt x="27381" y="32099"/>
                </a:lnTo>
                <a:lnTo>
                  <a:pt x="31979" y="32099"/>
                </a:lnTo>
                <a:close/>
                <a:moveTo>
                  <a:pt x="31979" y="31858"/>
                </a:moveTo>
                <a:lnTo>
                  <a:pt x="27381" y="31858"/>
                </a:lnTo>
                <a:lnTo>
                  <a:pt x="27381" y="27301"/>
                </a:lnTo>
                <a:lnTo>
                  <a:pt x="31979" y="27301"/>
                </a:lnTo>
                <a:close/>
                <a:moveTo>
                  <a:pt x="31979" y="27059"/>
                </a:moveTo>
                <a:lnTo>
                  <a:pt x="27381" y="27059"/>
                </a:lnTo>
                <a:lnTo>
                  <a:pt x="27381" y="22462"/>
                </a:lnTo>
                <a:lnTo>
                  <a:pt x="31979" y="22462"/>
                </a:lnTo>
                <a:close/>
                <a:moveTo>
                  <a:pt x="31979" y="22220"/>
                </a:moveTo>
                <a:lnTo>
                  <a:pt x="27381" y="22220"/>
                </a:lnTo>
                <a:lnTo>
                  <a:pt x="27381" y="17663"/>
                </a:lnTo>
                <a:lnTo>
                  <a:pt x="31979" y="17663"/>
                </a:lnTo>
                <a:close/>
                <a:moveTo>
                  <a:pt x="31979" y="17421"/>
                </a:moveTo>
                <a:lnTo>
                  <a:pt x="27381" y="17421"/>
                </a:lnTo>
                <a:lnTo>
                  <a:pt x="27381" y="12864"/>
                </a:lnTo>
                <a:lnTo>
                  <a:pt x="31979" y="12864"/>
                </a:lnTo>
                <a:close/>
                <a:moveTo>
                  <a:pt x="31979" y="12622"/>
                </a:moveTo>
                <a:lnTo>
                  <a:pt x="27381" y="12622"/>
                </a:lnTo>
                <a:lnTo>
                  <a:pt x="27381" y="8025"/>
                </a:lnTo>
                <a:lnTo>
                  <a:pt x="31979" y="8025"/>
                </a:lnTo>
                <a:close/>
                <a:moveTo>
                  <a:pt x="36777" y="89604"/>
                </a:moveTo>
                <a:lnTo>
                  <a:pt x="32220" y="89604"/>
                </a:lnTo>
                <a:lnTo>
                  <a:pt x="32220" y="85007"/>
                </a:lnTo>
                <a:lnTo>
                  <a:pt x="36777" y="85007"/>
                </a:lnTo>
                <a:close/>
                <a:moveTo>
                  <a:pt x="36777" y="84765"/>
                </a:moveTo>
                <a:lnTo>
                  <a:pt x="32220" y="84765"/>
                </a:lnTo>
                <a:lnTo>
                  <a:pt x="32220" y="80208"/>
                </a:lnTo>
                <a:lnTo>
                  <a:pt x="36777" y="80208"/>
                </a:lnTo>
                <a:close/>
                <a:moveTo>
                  <a:pt x="36777" y="79966"/>
                </a:moveTo>
                <a:lnTo>
                  <a:pt x="32220" y="79966"/>
                </a:lnTo>
                <a:lnTo>
                  <a:pt x="32220" y="75410"/>
                </a:lnTo>
                <a:lnTo>
                  <a:pt x="36777" y="75410"/>
                </a:lnTo>
                <a:close/>
                <a:moveTo>
                  <a:pt x="36777" y="75168"/>
                </a:moveTo>
                <a:lnTo>
                  <a:pt x="32220" y="75168"/>
                </a:lnTo>
                <a:lnTo>
                  <a:pt x="32220" y="70570"/>
                </a:lnTo>
                <a:lnTo>
                  <a:pt x="36777" y="70570"/>
                </a:lnTo>
                <a:close/>
                <a:moveTo>
                  <a:pt x="36777" y="70329"/>
                </a:moveTo>
                <a:lnTo>
                  <a:pt x="32220" y="70329"/>
                </a:lnTo>
                <a:lnTo>
                  <a:pt x="32220" y="65772"/>
                </a:lnTo>
                <a:lnTo>
                  <a:pt x="36777" y="65772"/>
                </a:lnTo>
                <a:close/>
                <a:moveTo>
                  <a:pt x="36777" y="65530"/>
                </a:moveTo>
                <a:lnTo>
                  <a:pt x="32220" y="65530"/>
                </a:lnTo>
                <a:lnTo>
                  <a:pt x="32220" y="60973"/>
                </a:lnTo>
                <a:lnTo>
                  <a:pt x="36777" y="60973"/>
                </a:lnTo>
                <a:close/>
                <a:moveTo>
                  <a:pt x="36777" y="60731"/>
                </a:moveTo>
                <a:lnTo>
                  <a:pt x="32220" y="60731"/>
                </a:lnTo>
                <a:lnTo>
                  <a:pt x="32220" y="56134"/>
                </a:lnTo>
                <a:lnTo>
                  <a:pt x="36777" y="56134"/>
                </a:lnTo>
                <a:close/>
                <a:moveTo>
                  <a:pt x="36777" y="55892"/>
                </a:moveTo>
                <a:lnTo>
                  <a:pt x="32220" y="55892"/>
                </a:lnTo>
                <a:lnTo>
                  <a:pt x="32220" y="51335"/>
                </a:lnTo>
                <a:lnTo>
                  <a:pt x="36777" y="51335"/>
                </a:lnTo>
                <a:close/>
                <a:moveTo>
                  <a:pt x="36777" y="51093"/>
                </a:moveTo>
                <a:lnTo>
                  <a:pt x="32220" y="51093"/>
                </a:lnTo>
                <a:lnTo>
                  <a:pt x="32220" y="46536"/>
                </a:lnTo>
                <a:lnTo>
                  <a:pt x="36777" y="46536"/>
                </a:lnTo>
                <a:close/>
                <a:moveTo>
                  <a:pt x="36777" y="46294"/>
                </a:moveTo>
                <a:lnTo>
                  <a:pt x="32220" y="46294"/>
                </a:lnTo>
                <a:lnTo>
                  <a:pt x="32220" y="41697"/>
                </a:lnTo>
                <a:lnTo>
                  <a:pt x="36777" y="41697"/>
                </a:lnTo>
                <a:close/>
                <a:moveTo>
                  <a:pt x="36777" y="41455"/>
                </a:moveTo>
                <a:lnTo>
                  <a:pt x="32220" y="41455"/>
                </a:lnTo>
                <a:lnTo>
                  <a:pt x="32220" y="36898"/>
                </a:lnTo>
                <a:lnTo>
                  <a:pt x="36777" y="36898"/>
                </a:lnTo>
                <a:close/>
                <a:moveTo>
                  <a:pt x="36777" y="36656"/>
                </a:moveTo>
                <a:lnTo>
                  <a:pt x="32220" y="36656"/>
                </a:lnTo>
                <a:lnTo>
                  <a:pt x="32220" y="32059"/>
                </a:lnTo>
                <a:lnTo>
                  <a:pt x="36777" y="32059"/>
                </a:lnTo>
                <a:close/>
                <a:moveTo>
                  <a:pt x="36777" y="31817"/>
                </a:moveTo>
                <a:lnTo>
                  <a:pt x="32220" y="31817"/>
                </a:lnTo>
                <a:lnTo>
                  <a:pt x="32220" y="27260"/>
                </a:lnTo>
                <a:lnTo>
                  <a:pt x="36777" y="27260"/>
                </a:lnTo>
                <a:close/>
                <a:moveTo>
                  <a:pt x="36777" y="27018"/>
                </a:moveTo>
                <a:lnTo>
                  <a:pt x="32220" y="27018"/>
                </a:lnTo>
                <a:lnTo>
                  <a:pt x="32220" y="22462"/>
                </a:lnTo>
                <a:lnTo>
                  <a:pt x="36777" y="22462"/>
                </a:lnTo>
                <a:close/>
                <a:moveTo>
                  <a:pt x="36777" y="22220"/>
                </a:moveTo>
                <a:lnTo>
                  <a:pt x="32220" y="22220"/>
                </a:lnTo>
                <a:lnTo>
                  <a:pt x="32220" y="17622"/>
                </a:lnTo>
                <a:lnTo>
                  <a:pt x="36777" y="17622"/>
                </a:lnTo>
                <a:close/>
                <a:moveTo>
                  <a:pt x="36777" y="17380"/>
                </a:moveTo>
                <a:lnTo>
                  <a:pt x="32220" y="17380"/>
                </a:lnTo>
                <a:lnTo>
                  <a:pt x="32220" y="12824"/>
                </a:lnTo>
                <a:lnTo>
                  <a:pt x="36777" y="12824"/>
                </a:lnTo>
                <a:close/>
                <a:moveTo>
                  <a:pt x="36777" y="12582"/>
                </a:moveTo>
                <a:lnTo>
                  <a:pt x="32220" y="12582"/>
                </a:lnTo>
                <a:lnTo>
                  <a:pt x="32220" y="8025"/>
                </a:lnTo>
                <a:lnTo>
                  <a:pt x="36777" y="8025"/>
                </a:lnTo>
                <a:close/>
                <a:moveTo>
                  <a:pt x="36777" y="7783"/>
                </a:moveTo>
                <a:lnTo>
                  <a:pt x="32220" y="7783"/>
                </a:lnTo>
                <a:lnTo>
                  <a:pt x="32220" y="3307"/>
                </a:lnTo>
                <a:lnTo>
                  <a:pt x="36777" y="3307"/>
                </a:lnTo>
                <a:lnTo>
                  <a:pt x="36777" y="7904"/>
                </a:lnTo>
                <a:close/>
                <a:moveTo>
                  <a:pt x="41616" y="89564"/>
                </a:moveTo>
                <a:lnTo>
                  <a:pt x="37019" y="89564"/>
                </a:lnTo>
                <a:lnTo>
                  <a:pt x="37019" y="85007"/>
                </a:lnTo>
                <a:lnTo>
                  <a:pt x="41616" y="85007"/>
                </a:lnTo>
                <a:close/>
                <a:moveTo>
                  <a:pt x="41616" y="84765"/>
                </a:moveTo>
                <a:lnTo>
                  <a:pt x="37019" y="84765"/>
                </a:lnTo>
                <a:lnTo>
                  <a:pt x="37019" y="80168"/>
                </a:lnTo>
                <a:lnTo>
                  <a:pt x="41616" y="80168"/>
                </a:lnTo>
                <a:close/>
                <a:moveTo>
                  <a:pt x="41616" y="79926"/>
                </a:moveTo>
                <a:lnTo>
                  <a:pt x="37019" y="79926"/>
                </a:lnTo>
                <a:lnTo>
                  <a:pt x="37019" y="75369"/>
                </a:lnTo>
                <a:lnTo>
                  <a:pt x="41616" y="75369"/>
                </a:lnTo>
                <a:close/>
                <a:moveTo>
                  <a:pt x="41616" y="75127"/>
                </a:moveTo>
                <a:lnTo>
                  <a:pt x="37019" y="75127"/>
                </a:lnTo>
                <a:lnTo>
                  <a:pt x="37019" y="70570"/>
                </a:lnTo>
                <a:lnTo>
                  <a:pt x="41616" y="70570"/>
                </a:lnTo>
                <a:close/>
                <a:moveTo>
                  <a:pt x="41616" y="70329"/>
                </a:moveTo>
                <a:lnTo>
                  <a:pt x="37019" y="70329"/>
                </a:lnTo>
                <a:lnTo>
                  <a:pt x="37019" y="65731"/>
                </a:lnTo>
                <a:lnTo>
                  <a:pt x="41616" y="65731"/>
                </a:lnTo>
                <a:close/>
                <a:moveTo>
                  <a:pt x="41616" y="65489"/>
                </a:moveTo>
                <a:lnTo>
                  <a:pt x="37019" y="65489"/>
                </a:lnTo>
                <a:lnTo>
                  <a:pt x="37019" y="60933"/>
                </a:lnTo>
                <a:lnTo>
                  <a:pt x="41616" y="60933"/>
                </a:lnTo>
                <a:close/>
                <a:moveTo>
                  <a:pt x="41616" y="60691"/>
                </a:moveTo>
                <a:lnTo>
                  <a:pt x="37019" y="60691"/>
                </a:lnTo>
                <a:lnTo>
                  <a:pt x="37019" y="56134"/>
                </a:lnTo>
                <a:lnTo>
                  <a:pt x="41616" y="56134"/>
                </a:lnTo>
                <a:close/>
                <a:moveTo>
                  <a:pt x="41616" y="55892"/>
                </a:moveTo>
                <a:lnTo>
                  <a:pt x="37019" y="55892"/>
                </a:lnTo>
                <a:lnTo>
                  <a:pt x="37019" y="51295"/>
                </a:lnTo>
                <a:lnTo>
                  <a:pt x="41616" y="51295"/>
                </a:lnTo>
                <a:close/>
                <a:moveTo>
                  <a:pt x="41616" y="51053"/>
                </a:moveTo>
                <a:lnTo>
                  <a:pt x="37019" y="51053"/>
                </a:lnTo>
                <a:lnTo>
                  <a:pt x="37019" y="46496"/>
                </a:lnTo>
                <a:lnTo>
                  <a:pt x="41616" y="46496"/>
                </a:lnTo>
                <a:close/>
                <a:moveTo>
                  <a:pt x="41616" y="46254"/>
                </a:moveTo>
                <a:lnTo>
                  <a:pt x="37019" y="46254"/>
                </a:lnTo>
                <a:lnTo>
                  <a:pt x="37019" y="41697"/>
                </a:lnTo>
                <a:lnTo>
                  <a:pt x="41616" y="41697"/>
                </a:lnTo>
                <a:close/>
                <a:moveTo>
                  <a:pt x="41616" y="41455"/>
                </a:moveTo>
                <a:lnTo>
                  <a:pt x="37019" y="41455"/>
                </a:lnTo>
                <a:lnTo>
                  <a:pt x="37019" y="36858"/>
                </a:lnTo>
                <a:lnTo>
                  <a:pt x="41616" y="36858"/>
                </a:lnTo>
                <a:close/>
                <a:moveTo>
                  <a:pt x="41616" y="36616"/>
                </a:moveTo>
                <a:lnTo>
                  <a:pt x="37019" y="36616"/>
                </a:lnTo>
                <a:lnTo>
                  <a:pt x="37019" y="32059"/>
                </a:lnTo>
                <a:lnTo>
                  <a:pt x="41616" y="32059"/>
                </a:lnTo>
                <a:close/>
                <a:moveTo>
                  <a:pt x="41616" y="31817"/>
                </a:moveTo>
                <a:lnTo>
                  <a:pt x="37019" y="31817"/>
                </a:lnTo>
                <a:lnTo>
                  <a:pt x="37019" y="27220"/>
                </a:lnTo>
                <a:lnTo>
                  <a:pt x="41616" y="27220"/>
                </a:lnTo>
                <a:close/>
                <a:moveTo>
                  <a:pt x="41616" y="26978"/>
                </a:moveTo>
                <a:lnTo>
                  <a:pt x="37019" y="26978"/>
                </a:lnTo>
                <a:lnTo>
                  <a:pt x="37019" y="22421"/>
                </a:lnTo>
                <a:lnTo>
                  <a:pt x="41616" y="22421"/>
                </a:lnTo>
                <a:close/>
                <a:moveTo>
                  <a:pt x="41616" y="22179"/>
                </a:moveTo>
                <a:lnTo>
                  <a:pt x="37019" y="22179"/>
                </a:lnTo>
                <a:lnTo>
                  <a:pt x="37019" y="17622"/>
                </a:lnTo>
                <a:lnTo>
                  <a:pt x="41616" y="17622"/>
                </a:lnTo>
                <a:close/>
                <a:moveTo>
                  <a:pt x="41616" y="17380"/>
                </a:moveTo>
                <a:lnTo>
                  <a:pt x="37019" y="17380"/>
                </a:lnTo>
                <a:lnTo>
                  <a:pt x="37019" y="12783"/>
                </a:lnTo>
                <a:lnTo>
                  <a:pt x="41616" y="12783"/>
                </a:lnTo>
                <a:close/>
                <a:moveTo>
                  <a:pt x="41616" y="12541"/>
                </a:moveTo>
                <a:lnTo>
                  <a:pt x="37019" y="12541"/>
                </a:lnTo>
                <a:lnTo>
                  <a:pt x="37019" y="7985"/>
                </a:lnTo>
                <a:lnTo>
                  <a:pt x="41616" y="7985"/>
                </a:lnTo>
                <a:close/>
                <a:moveTo>
                  <a:pt x="41616" y="7743"/>
                </a:moveTo>
                <a:lnTo>
                  <a:pt x="37019" y="7743"/>
                </a:lnTo>
                <a:lnTo>
                  <a:pt x="37019" y="3307"/>
                </a:lnTo>
                <a:lnTo>
                  <a:pt x="41616" y="3307"/>
                </a:lnTo>
                <a:lnTo>
                  <a:pt x="41616" y="7904"/>
                </a:lnTo>
                <a:close/>
                <a:moveTo>
                  <a:pt x="46415" y="89564"/>
                </a:moveTo>
                <a:lnTo>
                  <a:pt x="41858" y="89564"/>
                </a:lnTo>
                <a:lnTo>
                  <a:pt x="41858" y="84967"/>
                </a:lnTo>
                <a:lnTo>
                  <a:pt x="46415" y="84967"/>
                </a:lnTo>
                <a:close/>
                <a:moveTo>
                  <a:pt x="46415" y="84725"/>
                </a:moveTo>
                <a:lnTo>
                  <a:pt x="41858" y="84725"/>
                </a:lnTo>
                <a:lnTo>
                  <a:pt x="41858" y="80168"/>
                </a:lnTo>
                <a:lnTo>
                  <a:pt x="46415" y="80168"/>
                </a:lnTo>
                <a:close/>
                <a:moveTo>
                  <a:pt x="46415" y="79926"/>
                </a:moveTo>
                <a:lnTo>
                  <a:pt x="41858" y="79926"/>
                </a:lnTo>
                <a:lnTo>
                  <a:pt x="41858" y="75329"/>
                </a:lnTo>
                <a:lnTo>
                  <a:pt x="46415" y="75329"/>
                </a:lnTo>
                <a:close/>
                <a:moveTo>
                  <a:pt x="46415" y="75087"/>
                </a:moveTo>
                <a:lnTo>
                  <a:pt x="41858" y="75087"/>
                </a:lnTo>
                <a:lnTo>
                  <a:pt x="41858" y="70530"/>
                </a:lnTo>
                <a:lnTo>
                  <a:pt x="46415" y="70530"/>
                </a:lnTo>
                <a:close/>
                <a:moveTo>
                  <a:pt x="46415" y="70288"/>
                </a:moveTo>
                <a:lnTo>
                  <a:pt x="41858" y="70288"/>
                </a:lnTo>
                <a:lnTo>
                  <a:pt x="41858" y="65731"/>
                </a:lnTo>
                <a:lnTo>
                  <a:pt x="46415" y="65731"/>
                </a:lnTo>
                <a:close/>
                <a:moveTo>
                  <a:pt x="46415" y="65489"/>
                </a:moveTo>
                <a:lnTo>
                  <a:pt x="41858" y="65489"/>
                </a:lnTo>
                <a:lnTo>
                  <a:pt x="41858" y="60892"/>
                </a:lnTo>
                <a:lnTo>
                  <a:pt x="46415" y="60892"/>
                </a:lnTo>
                <a:close/>
                <a:moveTo>
                  <a:pt x="46415" y="60650"/>
                </a:moveTo>
                <a:lnTo>
                  <a:pt x="41858" y="60650"/>
                </a:lnTo>
                <a:lnTo>
                  <a:pt x="41858" y="56093"/>
                </a:lnTo>
                <a:lnTo>
                  <a:pt x="46415" y="56093"/>
                </a:lnTo>
                <a:close/>
                <a:moveTo>
                  <a:pt x="46415" y="55851"/>
                </a:moveTo>
                <a:lnTo>
                  <a:pt x="41858" y="55851"/>
                </a:lnTo>
                <a:lnTo>
                  <a:pt x="41858" y="51295"/>
                </a:lnTo>
                <a:lnTo>
                  <a:pt x="46415" y="51295"/>
                </a:lnTo>
                <a:close/>
                <a:moveTo>
                  <a:pt x="46415" y="51053"/>
                </a:moveTo>
                <a:lnTo>
                  <a:pt x="41858" y="51053"/>
                </a:lnTo>
                <a:lnTo>
                  <a:pt x="41858" y="46456"/>
                </a:lnTo>
                <a:lnTo>
                  <a:pt x="46415" y="46456"/>
                </a:lnTo>
                <a:close/>
                <a:moveTo>
                  <a:pt x="46415" y="46214"/>
                </a:moveTo>
                <a:lnTo>
                  <a:pt x="41858" y="46214"/>
                </a:lnTo>
                <a:lnTo>
                  <a:pt x="41858" y="41657"/>
                </a:lnTo>
                <a:lnTo>
                  <a:pt x="46415" y="41657"/>
                </a:lnTo>
                <a:close/>
                <a:moveTo>
                  <a:pt x="46415" y="41415"/>
                </a:moveTo>
                <a:lnTo>
                  <a:pt x="41858" y="41415"/>
                </a:lnTo>
                <a:lnTo>
                  <a:pt x="41858" y="36858"/>
                </a:lnTo>
                <a:lnTo>
                  <a:pt x="46415" y="36858"/>
                </a:lnTo>
                <a:close/>
                <a:moveTo>
                  <a:pt x="46415" y="36616"/>
                </a:moveTo>
                <a:lnTo>
                  <a:pt x="41858" y="36616"/>
                </a:lnTo>
                <a:lnTo>
                  <a:pt x="41858" y="32019"/>
                </a:lnTo>
                <a:lnTo>
                  <a:pt x="46415" y="32019"/>
                </a:lnTo>
                <a:close/>
                <a:moveTo>
                  <a:pt x="46415" y="31777"/>
                </a:moveTo>
                <a:lnTo>
                  <a:pt x="41858" y="31777"/>
                </a:lnTo>
                <a:lnTo>
                  <a:pt x="41858" y="27220"/>
                </a:lnTo>
                <a:lnTo>
                  <a:pt x="46415" y="27220"/>
                </a:lnTo>
                <a:close/>
                <a:moveTo>
                  <a:pt x="46415" y="26978"/>
                </a:moveTo>
                <a:lnTo>
                  <a:pt x="41858" y="26978"/>
                </a:lnTo>
                <a:lnTo>
                  <a:pt x="41858" y="22381"/>
                </a:lnTo>
                <a:lnTo>
                  <a:pt x="46415" y="22381"/>
                </a:lnTo>
                <a:close/>
                <a:moveTo>
                  <a:pt x="46415" y="22139"/>
                </a:moveTo>
                <a:lnTo>
                  <a:pt x="41858" y="22139"/>
                </a:lnTo>
                <a:lnTo>
                  <a:pt x="41858" y="17582"/>
                </a:lnTo>
                <a:lnTo>
                  <a:pt x="46415" y="17582"/>
                </a:lnTo>
                <a:close/>
                <a:moveTo>
                  <a:pt x="46415" y="17340"/>
                </a:moveTo>
                <a:lnTo>
                  <a:pt x="41858" y="17340"/>
                </a:lnTo>
                <a:lnTo>
                  <a:pt x="41858" y="12783"/>
                </a:lnTo>
                <a:lnTo>
                  <a:pt x="46415" y="12783"/>
                </a:lnTo>
                <a:close/>
                <a:moveTo>
                  <a:pt x="46415" y="12541"/>
                </a:moveTo>
                <a:lnTo>
                  <a:pt x="41858" y="12541"/>
                </a:lnTo>
                <a:lnTo>
                  <a:pt x="41858" y="7944"/>
                </a:lnTo>
                <a:lnTo>
                  <a:pt x="46415" y="7944"/>
                </a:lnTo>
                <a:close/>
                <a:moveTo>
                  <a:pt x="46415" y="7702"/>
                </a:moveTo>
                <a:lnTo>
                  <a:pt x="41858" y="7702"/>
                </a:lnTo>
                <a:lnTo>
                  <a:pt x="41858" y="3307"/>
                </a:lnTo>
                <a:lnTo>
                  <a:pt x="46415" y="3307"/>
                </a:lnTo>
                <a:lnTo>
                  <a:pt x="46415" y="7904"/>
                </a:lnTo>
                <a:close/>
                <a:moveTo>
                  <a:pt x="51214" y="89524"/>
                </a:moveTo>
                <a:lnTo>
                  <a:pt x="46657" y="89524"/>
                </a:lnTo>
                <a:lnTo>
                  <a:pt x="46657" y="84967"/>
                </a:lnTo>
                <a:lnTo>
                  <a:pt x="51214" y="84967"/>
                </a:lnTo>
                <a:close/>
                <a:moveTo>
                  <a:pt x="51214" y="84685"/>
                </a:moveTo>
                <a:lnTo>
                  <a:pt x="46657" y="84685"/>
                </a:lnTo>
                <a:lnTo>
                  <a:pt x="46657" y="80128"/>
                </a:lnTo>
                <a:lnTo>
                  <a:pt x="51214" y="80128"/>
                </a:lnTo>
                <a:close/>
                <a:moveTo>
                  <a:pt x="51214" y="79886"/>
                </a:moveTo>
                <a:lnTo>
                  <a:pt x="46657" y="79886"/>
                </a:lnTo>
                <a:lnTo>
                  <a:pt x="46657" y="75329"/>
                </a:lnTo>
                <a:lnTo>
                  <a:pt x="51214" y="75329"/>
                </a:lnTo>
                <a:close/>
                <a:moveTo>
                  <a:pt x="51214" y="75087"/>
                </a:moveTo>
                <a:lnTo>
                  <a:pt x="46657" y="75087"/>
                </a:lnTo>
                <a:lnTo>
                  <a:pt x="46657" y="70490"/>
                </a:lnTo>
                <a:lnTo>
                  <a:pt x="51214" y="70490"/>
                </a:lnTo>
                <a:close/>
                <a:moveTo>
                  <a:pt x="51214" y="70248"/>
                </a:moveTo>
                <a:lnTo>
                  <a:pt x="46657" y="70248"/>
                </a:lnTo>
                <a:lnTo>
                  <a:pt x="46657" y="65691"/>
                </a:lnTo>
                <a:lnTo>
                  <a:pt x="51214" y="65691"/>
                </a:lnTo>
                <a:close/>
                <a:moveTo>
                  <a:pt x="51214" y="65449"/>
                </a:moveTo>
                <a:lnTo>
                  <a:pt x="46657" y="65449"/>
                </a:lnTo>
                <a:lnTo>
                  <a:pt x="46657" y="60892"/>
                </a:lnTo>
                <a:lnTo>
                  <a:pt x="51214" y="60892"/>
                </a:lnTo>
                <a:close/>
                <a:moveTo>
                  <a:pt x="51214" y="60650"/>
                </a:moveTo>
                <a:lnTo>
                  <a:pt x="46657" y="60650"/>
                </a:lnTo>
                <a:lnTo>
                  <a:pt x="46657" y="56053"/>
                </a:lnTo>
                <a:lnTo>
                  <a:pt x="51214" y="56053"/>
                </a:lnTo>
                <a:close/>
                <a:moveTo>
                  <a:pt x="51214" y="55811"/>
                </a:moveTo>
                <a:lnTo>
                  <a:pt x="46657" y="55811"/>
                </a:lnTo>
                <a:lnTo>
                  <a:pt x="46657" y="51254"/>
                </a:lnTo>
                <a:lnTo>
                  <a:pt x="51214" y="51254"/>
                </a:lnTo>
                <a:close/>
                <a:moveTo>
                  <a:pt x="51214" y="51012"/>
                </a:moveTo>
                <a:lnTo>
                  <a:pt x="46657" y="51012"/>
                </a:lnTo>
                <a:lnTo>
                  <a:pt x="46657" y="46456"/>
                </a:lnTo>
                <a:lnTo>
                  <a:pt x="51214" y="46456"/>
                </a:lnTo>
                <a:close/>
                <a:moveTo>
                  <a:pt x="51214" y="46214"/>
                </a:moveTo>
                <a:lnTo>
                  <a:pt x="46657" y="46214"/>
                </a:lnTo>
                <a:lnTo>
                  <a:pt x="46657" y="41616"/>
                </a:lnTo>
                <a:lnTo>
                  <a:pt x="51214" y="41616"/>
                </a:lnTo>
                <a:close/>
                <a:moveTo>
                  <a:pt x="51214" y="41374"/>
                </a:moveTo>
                <a:lnTo>
                  <a:pt x="46657" y="41374"/>
                </a:lnTo>
                <a:lnTo>
                  <a:pt x="46657" y="36818"/>
                </a:lnTo>
                <a:lnTo>
                  <a:pt x="51214" y="36818"/>
                </a:lnTo>
                <a:close/>
                <a:moveTo>
                  <a:pt x="51214" y="36576"/>
                </a:moveTo>
                <a:lnTo>
                  <a:pt x="46657" y="36576"/>
                </a:lnTo>
                <a:lnTo>
                  <a:pt x="46657" y="32019"/>
                </a:lnTo>
                <a:lnTo>
                  <a:pt x="51214" y="32019"/>
                </a:lnTo>
                <a:close/>
                <a:moveTo>
                  <a:pt x="51214" y="31777"/>
                </a:moveTo>
                <a:lnTo>
                  <a:pt x="46657" y="31777"/>
                </a:lnTo>
                <a:lnTo>
                  <a:pt x="46657" y="27180"/>
                </a:lnTo>
                <a:lnTo>
                  <a:pt x="51214" y="27180"/>
                </a:lnTo>
                <a:close/>
                <a:moveTo>
                  <a:pt x="51214" y="26938"/>
                </a:moveTo>
                <a:lnTo>
                  <a:pt x="46657" y="26938"/>
                </a:lnTo>
                <a:lnTo>
                  <a:pt x="46657" y="22381"/>
                </a:lnTo>
                <a:lnTo>
                  <a:pt x="51214" y="22381"/>
                </a:lnTo>
                <a:close/>
                <a:moveTo>
                  <a:pt x="51214" y="22139"/>
                </a:moveTo>
                <a:lnTo>
                  <a:pt x="46657" y="22139"/>
                </a:lnTo>
                <a:lnTo>
                  <a:pt x="46657" y="17582"/>
                </a:lnTo>
                <a:lnTo>
                  <a:pt x="51214" y="17582"/>
                </a:lnTo>
                <a:close/>
                <a:moveTo>
                  <a:pt x="51214" y="17340"/>
                </a:moveTo>
                <a:lnTo>
                  <a:pt x="46657" y="17340"/>
                </a:lnTo>
                <a:lnTo>
                  <a:pt x="46657" y="12743"/>
                </a:lnTo>
                <a:lnTo>
                  <a:pt x="51214" y="12743"/>
                </a:lnTo>
                <a:close/>
                <a:moveTo>
                  <a:pt x="51214" y="12501"/>
                </a:moveTo>
                <a:lnTo>
                  <a:pt x="46657" y="12501"/>
                </a:lnTo>
                <a:lnTo>
                  <a:pt x="46657" y="7944"/>
                </a:lnTo>
                <a:lnTo>
                  <a:pt x="51214" y="7944"/>
                </a:lnTo>
                <a:close/>
                <a:moveTo>
                  <a:pt x="51214" y="7702"/>
                </a:moveTo>
                <a:lnTo>
                  <a:pt x="46657" y="7702"/>
                </a:lnTo>
                <a:lnTo>
                  <a:pt x="46657" y="3307"/>
                </a:lnTo>
                <a:lnTo>
                  <a:pt x="51214" y="3307"/>
                </a:lnTo>
                <a:lnTo>
                  <a:pt x="51214" y="7904"/>
                </a:lnTo>
                <a:close/>
                <a:moveTo>
                  <a:pt x="56053" y="89483"/>
                </a:moveTo>
                <a:lnTo>
                  <a:pt x="51456" y="89483"/>
                </a:lnTo>
                <a:lnTo>
                  <a:pt x="51456" y="84927"/>
                </a:lnTo>
                <a:lnTo>
                  <a:pt x="56053" y="84927"/>
                </a:lnTo>
                <a:close/>
                <a:moveTo>
                  <a:pt x="56053" y="84685"/>
                </a:moveTo>
                <a:lnTo>
                  <a:pt x="51456" y="84685"/>
                </a:lnTo>
                <a:lnTo>
                  <a:pt x="51456" y="80087"/>
                </a:lnTo>
                <a:lnTo>
                  <a:pt x="56053" y="80087"/>
                </a:lnTo>
                <a:close/>
                <a:moveTo>
                  <a:pt x="56053" y="79845"/>
                </a:moveTo>
                <a:lnTo>
                  <a:pt x="51456" y="79845"/>
                </a:lnTo>
                <a:lnTo>
                  <a:pt x="51456" y="75289"/>
                </a:lnTo>
                <a:lnTo>
                  <a:pt x="56053" y="75289"/>
                </a:lnTo>
                <a:close/>
                <a:moveTo>
                  <a:pt x="56053" y="75047"/>
                </a:moveTo>
                <a:lnTo>
                  <a:pt x="51456" y="75047"/>
                </a:lnTo>
                <a:lnTo>
                  <a:pt x="51456" y="70490"/>
                </a:lnTo>
                <a:lnTo>
                  <a:pt x="56053" y="70490"/>
                </a:lnTo>
                <a:close/>
                <a:moveTo>
                  <a:pt x="56053" y="70248"/>
                </a:moveTo>
                <a:lnTo>
                  <a:pt x="51456" y="70248"/>
                </a:lnTo>
                <a:lnTo>
                  <a:pt x="51456" y="65651"/>
                </a:lnTo>
                <a:lnTo>
                  <a:pt x="56053" y="65651"/>
                </a:lnTo>
                <a:close/>
                <a:moveTo>
                  <a:pt x="56053" y="65409"/>
                </a:moveTo>
                <a:lnTo>
                  <a:pt x="51456" y="65409"/>
                </a:lnTo>
                <a:lnTo>
                  <a:pt x="51456" y="60852"/>
                </a:lnTo>
                <a:lnTo>
                  <a:pt x="56053" y="60852"/>
                </a:lnTo>
                <a:close/>
                <a:moveTo>
                  <a:pt x="56053" y="60610"/>
                </a:moveTo>
                <a:lnTo>
                  <a:pt x="51456" y="60610"/>
                </a:lnTo>
                <a:lnTo>
                  <a:pt x="51456" y="56053"/>
                </a:lnTo>
                <a:lnTo>
                  <a:pt x="56053" y="56053"/>
                </a:lnTo>
                <a:close/>
                <a:moveTo>
                  <a:pt x="56053" y="55811"/>
                </a:moveTo>
                <a:lnTo>
                  <a:pt x="51456" y="55811"/>
                </a:lnTo>
                <a:lnTo>
                  <a:pt x="51456" y="51214"/>
                </a:lnTo>
                <a:lnTo>
                  <a:pt x="56053" y="51214"/>
                </a:lnTo>
                <a:close/>
                <a:moveTo>
                  <a:pt x="56053" y="50972"/>
                </a:moveTo>
                <a:lnTo>
                  <a:pt x="51456" y="50972"/>
                </a:lnTo>
                <a:lnTo>
                  <a:pt x="51456" y="46415"/>
                </a:lnTo>
                <a:lnTo>
                  <a:pt x="56053" y="46415"/>
                </a:lnTo>
                <a:close/>
                <a:moveTo>
                  <a:pt x="56053" y="46173"/>
                </a:moveTo>
                <a:lnTo>
                  <a:pt x="51456" y="46173"/>
                </a:lnTo>
                <a:lnTo>
                  <a:pt x="51456" y="41616"/>
                </a:lnTo>
                <a:lnTo>
                  <a:pt x="56053" y="41616"/>
                </a:lnTo>
                <a:close/>
                <a:moveTo>
                  <a:pt x="56053" y="41374"/>
                </a:moveTo>
                <a:lnTo>
                  <a:pt x="51456" y="41374"/>
                </a:lnTo>
                <a:lnTo>
                  <a:pt x="51456" y="36777"/>
                </a:lnTo>
                <a:lnTo>
                  <a:pt x="56053" y="36777"/>
                </a:lnTo>
                <a:close/>
                <a:moveTo>
                  <a:pt x="56053" y="36535"/>
                </a:moveTo>
                <a:lnTo>
                  <a:pt x="51456" y="36535"/>
                </a:lnTo>
                <a:lnTo>
                  <a:pt x="51456" y="31978"/>
                </a:lnTo>
                <a:lnTo>
                  <a:pt x="56053" y="31978"/>
                </a:lnTo>
                <a:close/>
                <a:moveTo>
                  <a:pt x="56053" y="31737"/>
                </a:moveTo>
                <a:lnTo>
                  <a:pt x="51456" y="31737"/>
                </a:lnTo>
                <a:lnTo>
                  <a:pt x="51456" y="27180"/>
                </a:lnTo>
                <a:lnTo>
                  <a:pt x="56053" y="27180"/>
                </a:lnTo>
                <a:close/>
                <a:moveTo>
                  <a:pt x="56053" y="26938"/>
                </a:moveTo>
                <a:lnTo>
                  <a:pt x="51456" y="26938"/>
                </a:lnTo>
                <a:lnTo>
                  <a:pt x="51456" y="22341"/>
                </a:lnTo>
                <a:lnTo>
                  <a:pt x="56053" y="22341"/>
                </a:lnTo>
                <a:close/>
                <a:moveTo>
                  <a:pt x="56053" y="22099"/>
                </a:moveTo>
                <a:lnTo>
                  <a:pt x="51456" y="22099"/>
                </a:lnTo>
                <a:lnTo>
                  <a:pt x="51456" y="17542"/>
                </a:lnTo>
                <a:lnTo>
                  <a:pt x="56053" y="17542"/>
                </a:lnTo>
                <a:close/>
                <a:moveTo>
                  <a:pt x="56053" y="17300"/>
                </a:moveTo>
                <a:lnTo>
                  <a:pt x="51456" y="17300"/>
                </a:lnTo>
                <a:lnTo>
                  <a:pt x="51456" y="12743"/>
                </a:lnTo>
                <a:lnTo>
                  <a:pt x="56053" y="12743"/>
                </a:lnTo>
                <a:close/>
                <a:moveTo>
                  <a:pt x="56053" y="12501"/>
                </a:moveTo>
                <a:lnTo>
                  <a:pt x="51456" y="12501"/>
                </a:lnTo>
                <a:lnTo>
                  <a:pt x="51456" y="7904"/>
                </a:lnTo>
                <a:lnTo>
                  <a:pt x="56053" y="7904"/>
                </a:lnTo>
                <a:close/>
                <a:moveTo>
                  <a:pt x="56053" y="7662"/>
                </a:moveTo>
                <a:lnTo>
                  <a:pt x="51456" y="7662"/>
                </a:lnTo>
                <a:lnTo>
                  <a:pt x="51456" y="3307"/>
                </a:lnTo>
                <a:lnTo>
                  <a:pt x="56053" y="3307"/>
                </a:lnTo>
                <a:lnTo>
                  <a:pt x="56053" y="7904"/>
                </a:lnTo>
                <a:close/>
                <a:moveTo>
                  <a:pt x="60852" y="89483"/>
                </a:moveTo>
                <a:lnTo>
                  <a:pt x="56295" y="89483"/>
                </a:lnTo>
                <a:lnTo>
                  <a:pt x="56295" y="84886"/>
                </a:lnTo>
                <a:lnTo>
                  <a:pt x="60852" y="84886"/>
                </a:lnTo>
                <a:close/>
                <a:moveTo>
                  <a:pt x="60852" y="84644"/>
                </a:moveTo>
                <a:lnTo>
                  <a:pt x="56295" y="84644"/>
                </a:lnTo>
                <a:lnTo>
                  <a:pt x="56295" y="80087"/>
                </a:lnTo>
                <a:lnTo>
                  <a:pt x="60852" y="80087"/>
                </a:lnTo>
                <a:close/>
                <a:moveTo>
                  <a:pt x="60852" y="79845"/>
                </a:moveTo>
                <a:lnTo>
                  <a:pt x="56295" y="79845"/>
                </a:lnTo>
                <a:lnTo>
                  <a:pt x="56295" y="75248"/>
                </a:lnTo>
                <a:lnTo>
                  <a:pt x="60852" y="75248"/>
                </a:lnTo>
                <a:close/>
                <a:moveTo>
                  <a:pt x="60852" y="75006"/>
                </a:moveTo>
                <a:lnTo>
                  <a:pt x="56295" y="75006"/>
                </a:lnTo>
                <a:lnTo>
                  <a:pt x="56295" y="70449"/>
                </a:lnTo>
                <a:lnTo>
                  <a:pt x="60852" y="70449"/>
                </a:lnTo>
                <a:close/>
                <a:moveTo>
                  <a:pt x="60852" y="70208"/>
                </a:moveTo>
                <a:lnTo>
                  <a:pt x="56295" y="70208"/>
                </a:lnTo>
                <a:lnTo>
                  <a:pt x="56295" y="65651"/>
                </a:lnTo>
                <a:lnTo>
                  <a:pt x="60852" y="65651"/>
                </a:lnTo>
                <a:close/>
                <a:moveTo>
                  <a:pt x="60852" y="65409"/>
                </a:moveTo>
                <a:lnTo>
                  <a:pt x="56295" y="65409"/>
                </a:lnTo>
                <a:lnTo>
                  <a:pt x="56295" y="60812"/>
                </a:lnTo>
                <a:lnTo>
                  <a:pt x="60852" y="60812"/>
                </a:lnTo>
                <a:close/>
                <a:moveTo>
                  <a:pt x="60852" y="60570"/>
                </a:moveTo>
                <a:lnTo>
                  <a:pt x="56295" y="60570"/>
                </a:lnTo>
                <a:lnTo>
                  <a:pt x="56295" y="56013"/>
                </a:lnTo>
                <a:lnTo>
                  <a:pt x="60852" y="56013"/>
                </a:lnTo>
                <a:close/>
                <a:moveTo>
                  <a:pt x="60852" y="55771"/>
                </a:moveTo>
                <a:lnTo>
                  <a:pt x="56295" y="55771"/>
                </a:lnTo>
                <a:lnTo>
                  <a:pt x="56295" y="51214"/>
                </a:lnTo>
                <a:lnTo>
                  <a:pt x="60852" y="51214"/>
                </a:lnTo>
                <a:close/>
                <a:moveTo>
                  <a:pt x="60852" y="50972"/>
                </a:moveTo>
                <a:lnTo>
                  <a:pt x="56295" y="50972"/>
                </a:lnTo>
                <a:lnTo>
                  <a:pt x="56295" y="46375"/>
                </a:lnTo>
                <a:lnTo>
                  <a:pt x="60852" y="46375"/>
                </a:lnTo>
                <a:close/>
                <a:moveTo>
                  <a:pt x="60852" y="46133"/>
                </a:moveTo>
                <a:lnTo>
                  <a:pt x="56295" y="46133"/>
                </a:lnTo>
                <a:lnTo>
                  <a:pt x="56295" y="41576"/>
                </a:lnTo>
                <a:lnTo>
                  <a:pt x="60852" y="41576"/>
                </a:lnTo>
                <a:close/>
                <a:moveTo>
                  <a:pt x="60852" y="41334"/>
                </a:moveTo>
                <a:lnTo>
                  <a:pt x="56295" y="41334"/>
                </a:lnTo>
                <a:lnTo>
                  <a:pt x="56295" y="36777"/>
                </a:lnTo>
                <a:lnTo>
                  <a:pt x="60852" y="36777"/>
                </a:lnTo>
                <a:close/>
                <a:moveTo>
                  <a:pt x="60852" y="36535"/>
                </a:moveTo>
                <a:lnTo>
                  <a:pt x="56295" y="36535"/>
                </a:lnTo>
                <a:lnTo>
                  <a:pt x="56295" y="31938"/>
                </a:lnTo>
                <a:lnTo>
                  <a:pt x="60852" y="31938"/>
                </a:lnTo>
                <a:close/>
                <a:moveTo>
                  <a:pt x="60852" y="31696"/>
                </a:moveTo>
                <a:lnTo>
                  <a:pt x="56295" y="31696"/>
                </a:lnTo>
                <a:lnTo>
                  <a:pt x="56295" y="27139"/>
                </a:lnTo>
                <a:lnTo>
                  <a:pt x="60852" y="27139"/>
                </a:lnTo>
                <a:close/>
                <a:moveTo>
                  <a:pt x="60852" y="26897"/>
                </a:moveTo>
                <a:lnTo>
                  <a:pt x="56295" y="26897"/>
                </a:lnTo>
                <a:lnTo>
                  <a:pt x="56295" y="22341"/>
                </a:lnTo>
                <a:lnTo>
                  <a:pt x="60852" y="22341"/>
                </a:lnTo>
                <a:close/>
                <a:moveTo>
                  <a:pt x="60852" y="22099"/>
                </a:moveTo>
                <a:lnTo>
                  <a:pt x="56295" y="22099"/>
                </a:lnTo>
                <a:lnTo>
                  <a:pt x="56295" y="17501"/>
                </a:lnTo>
                <a:lnTo>
                  <a:pt x="60852" y="17501"/>
                </a:lnTo>
                <a:close/>
                <a:moveTo>
                  <a:pt x="60852" y="17260"/>
                </a:moveTo>
                <a:lnTo>
                  <a:pt x="56295" y="17260"/>
                </a:lnTo>
                <a:lnTo>
                  <a:pt x="56295" y="12703"/>
                </a:lnTo>
                <a:lnTo>
                  <a:pt x="60852" y="12703"/>
                </a:lnTo>
                <a:close/>
                <a:moveTo>
                  <a:pt x="60852" y="12461"/>
                </a:moveTo>
                <a:lnTo>
                  <a:pt x="56295" y="12461"/>
                </a:lnTo>
                <a:lnTo>
                  <a:pt x="56295" y="7904"/>
                </a:lnTo>
                <a:lnTo>
                  <a:pt x="60852" y="7904"/>
                </a:lnTo>
                <a:close/>
                <a:moveTo>
                  <a:pt x="60852" y="7662"/>
                </a:moveTo>
                <a:lnTo>
                  <a:pt x="56295" y="7662"/>
                </a:lnTo>
                <a:lnTo>
                  <a:pt x="56295" y="3307"/>
                </a:lnTo>
                <a:lnTo>
                  <a:pt x="60852" y="3307"/>
                </a:lnTo>
                <a:lnTo>
                  <a:pt x="60852" y="7904"/>
                </a:lnTo>
                <a:close/>
                <a:moveTo>
                  <a:pt x="65651" y="84644"/>
                </a:moveTo>
                <a:lnTo>
                  <a:pt x="61094" y="84644"/>
                </a:lnTo>
                <a:lnTo>
                  <a:pt x="61094" y="80047"/>
                </a:lnTo>
                <a:lnTo>
                  <a:pt x="65651" y="80047"/>
                </a:lnTo>
                <a:close/>
                <a:moveTo>
                  <a:pt x="65651" y="79805"/>
                </a:moveTo>
                <a:lnTo>
                  <a:pt x="61094" y="79805"/>
                </a:lnTo>
                <a:lnTo>
                  <a:pt x="61094" y="75248"/>
                </a:lnTo>
                <a:lnTo>
                  <a:pt x="65651" y="75248"/>
                </a:lnTo>
                <a:close/>
                <a:moveTo>
                  <a:pt x="65651" y="75006"/>
                </a:moveTo>
                <a:lnTo>
                  <a:pt x="61094" y="75006"/>
                </a:lnTo>
                <a:lnTo>
                  <a:pt x="61094" y="70449"/>
                </a:lnTo>
                <a:lnTo>
                  <a:pt x="65651" y="70449"/>
                </a:lnTo>
                <a:close/>
                <a:moveTo>
                  <a:pt x="65651" y="70208"/>
                </a:moveTo>
                <a:lnTo>
                  <a:pt x="61094" y="70208"/>
                </a:lnTo>
                <a:lnTo>
                  <a:pt x="61094" y="65610"/>
                </a:lnTo>
                <a:lnTo>
                  <a:pt x="65651" y="65610"/>
                </a:lnTo>
                <a:close/>
                <a:moveTo>
                  <a:pt x="65651" y="65368"/>
                </a:moveTo>
                <a:lnTo>
                  <a:pt x="61094" y="65368"/>
                </a:lnTo>
                <a:lnTo>
                  <a:pt x="61094" y="60812"/>
                </a:lnTo>
                <a:lnTo>
                  <a:pt x="65651" y="60812"/>
                </a:lnTo>
                <a:close/>
                <a:moveTo>
                  <a:pt x="65651" y="60570"/>
                </a:moveTo>
                <a:lnTo>
                  <a:pt x="61094" y="60570"/>
                </a:lnTo>
                <a:lnTo>
                  <a:pt x="61094" y="56013"/>
                </a:lnTo>
                <a:lnTo>
                  <a:pt x="65651" y="56013"/>
                </a:lnTo>
                <a:close/>
                <a:moveTo>
                  <a:pt x="65651" y="55771"/>
                </a:moveTo>
                <a:lnTo>
                  <a:pt x="61094" y="55771"/>
                </a:lnTo>
                <a:lnTo>
                  <a:pt x="61094" y="51174"/>
                </a:lnTo>
                <a:lnTo>
                  <a:pt x="65651" y="51174"/>
                </a:lnTo>
                <a:close/>
                <a:moveTo>
                  <a:pt x="65651" y="50932"/>
                </a:moveTo>
                <a:lnTo>
                  <a:pt x="61094" y="50932"/>
                </a:lnTo>
                <a:lnTo>
                  <a:pt x="61094" y="46375"/>
                </a:lnTo>
                <a:lnTo>
                  <a:pt x="65651" y="46375"/>
                </a:lnTo>
                <a:close/>
                <a:moveTo>
                  <a:pt x="65651" y="46133"/>
                </a:moveTo>
                <a:lnTo>
                  <a:pt x="61094" y="46133"/>
                </a:lnTo>
                <a:lnTo>
                  <a:pt x="61094" y="41536"/>
                </a:lnTo>
                <a:lnTo>
                  <a:pt x="65651" y="41536"/>
                </a:lnTo>
                <a:close/>
                <a:moveTo>
                  <a:pt x="65651" y="41294"/>
                </a:moveTo>
                <a:lnTo>
                  <a:pt x="61094" y="41294"/>
                </a:lnTo>
                <a:lnTo>
                  <a:pt x="61094" y="36737"/>
                </a:lnTo>
                <a:lnTo>
                  <a:pt x="65651" y="36737"/>
                </a:lnTo>
                <a:close/>
                <a:moveTo>
                  <a:pt x="65651" y="36495"/>
                </a:moveTo>
                <a:lnTo>
                  <a:pt x="61094" y="36495"/>
                </a:lnTo>
                <a:lnTo>
                  <a:pt x="61094" y="31938"/>
                </a:lnTo>
                <a:lnTo>
                  <a:pt x="65651" y="31938"/>
                </a:lnTo>
                <a:close/>
                <a:moveTo>
                  <a:pt x="65651" y="31696"/>
                </a:moveTo>
                <a:lnTo>
                  <a:pt x="61094" y="31696"/>
                </a:lnTo>
                <a:lnTo>
                  <a:pt x="61094" y="27099"/>
                </a:lnTo>
                <a:lnTo>
                  <a:pt x="65651" y="27099"/>
                </a:lnTo>
                <a:close/>
                <a:moveTo>
                  <a:pt x="65651" y="26857"/>
                </a:moveTo>
                <a:lnTo>
                  <a:pt x="61094" y="26857"/>
                </a:lnTo>
                <a:lnTo>
                  <a:pt x="61094" y="22300"/>
                </a:lnTo>
                <a:lnTo>
                  <a:pt x="65651" y="22300"/>
                </a:lnTo>
                <a:close/>
                <a:moveTo>
                  <a:pt x="65651" y="22058"/>
                </a:moveTo>
                <a:lnTo>
                  <a:pt x="61094" y="22058"/>
                </a:lnTo>
                <a:lnTo>
                  <a:pt x="61094" y="17501"/>
                </a:lnTo>
                <a:lnTo>
                  <a:pt x="65651" y="17501"/>
                </a:lnTo>
                <a:close/>
                <a:moveTo>
                  <a:pt x="65651" y="17260"/>
                </a:moveTo>
                <a:lnTo>
                  <a:pt x="61094" y="17260"/>
                </a:lnTo>
                <a:lnTo>
                  <a:pt x="61094" y="12662"/>
                </a:lnTo>
                <a:lnTo>
                  <a:pt x="65651" y="12662"/>
                </a:lnTo>
                <a:close/>
                <a:moveTo>
                  <a:pt x="65651" y="12420"/>
                </a:moveTo>
                <a:lnTo>
                  <a:pt x="61094" y="12420"/>
                </a:lnTo>
                <a:lnTo>
                  <a:pt x="61094" y="7864"/>
                </a:lnTo>
                <a:lnTo>
                  <a:pt x="65651" y="7864"/>
                </a:lnTo>
                <a:close/>
                <a:moveTo>
                  <a:pt x="70490" y="84604"/>
                </a:moveTo>
                <a:lnTo>
                  <a:pt x="65893" y="84604"/>
                </a:lnTo>
                <a:lnTo>
                  <a:pt x="65893" y="80047"/>
                </a:lnTo>
                <a:lnTo>
                  <a:pt x="70490" y="80047"/>
                </a:lnTo>
                <a:close/>
                <a:moveTo>
                  <a:pt x="70490" y="79805"/>
                </a:moveTo>
                <a:lnTo>
                  <a:pt x="65893" y="79805"/>
                </a:lnTo>
                <a:lnTo>
                  <a:pt x="65893" y="75208"/>
                </a:lnTo>
                <a:lnTo>
                  <a:pt x="70490" y="75208"/>
                </a:lnTo>
                <a:close/>
                <a:moveTo>
                  <a:pt x="70490" y="74966"/>
                </a:moveTo>
                <a:lnTo>
                  <a:pt x="65893" y="74966"/>
                </a:lnTo>
                <a:lnTo>
                  <a:pt x="65893" y="70409"/>
                </a:lnTo>
                <a:lnTo>
                  <a:pt x="70490" y="70409"/>
                </a:lnTo>
                <a:close/>
                <a:moveTo>
                  <a:pt x="70490" y="70167"/>
                </a:moveTo>
                <a:lnTo>
                  <a:pt x="65893" y="70167"/>
                </a:lnTo>
                <a:lnTo>
                  <a:pt x="65893" y="65610"/>
                </a:lnTo>
                <a:lnTo>
                  <a:pt x="70490" y="65610"/>
                </a:lnTo>
                <a:close/>
                <a:moveTo>
                  <a:pt x="70490" y="65368"/>
                </a:moveTo>
                <a:lnTo>
                  <a:pt x="65893" y="65368"/>
                </a:lnTo>
                <a:lnTo>
                  <a:pt x="65893" y="60771"/>
                </a:lnTo>
                <a:lnTo>
                  <a:pt x="70490" y="60771"/>
                </a:lnTo>
                <a:close/>
                <a:moveTo>
                  <a:pt x="70490" y="60529"/>
                </a:moveTo>
                <a:lnTo>
                  <a:pt x="65893" y="60529"/>
                </a:lnTo>
                <a:lnTo>
                  <a:pt x="65893" y="55972"/>
                </a:lnTo>
                <a:lnTo>
                  <a:pt x="70490" y="55972"/>
                </a:lnTo>
                <a:close/>
                <a:moveTo>
                  <a:pt x="70490" y="55730"/>
                </a:moveTo>
                <a:lnTo>
                  <a:pt x="65893" y="55730"/>
                </a:lnTo>
                <a:lnTo>
                  <a:pt x="65893" y="51174"/>
                </a:lnTo>
                <a:lnTo>
                  <a:pt x="70490" y="51174"/>
                </a:lnTo>
                <a:close/>
                <a:moveTo>
                  <a:pt x="70490" y="50932"/>
                </a:moveTo>
                <a:lnTo>
                  <a:pt x="65893" y="50932"/>
                </a:lnTo>
                <a:lnTo>
                  <a:pt x="65893" y="46335"/>
                </a:lnTo>
                <a:lnTo>
                  <a:pt x="70490" y="46335"/>
                </a:lnTo>
                <a:close/>
                <a:moveTo>
                  <a:pt x="70490" y="46093"/>
                </a:moveTo>
                <a:lnTo>
                  <a:pt x="65893" y="46093"/>
                </a:lnTo>
                <a:lnTo>
                  <a:pt x="65893" y="41536"/>
                </a:lnTo>
                <a:lnTo>
                  <a:pt x="70490" y="41536"/>
                </a:lnTo>
                <a:close/>
                <a:moveTo>
                  <a:pt x="70490" y="41294"/>
                </a:moveTo>
                <a:lnTo>
                  <a:pt x="65893" y="41294"/>
                </a:lnTo>
                <a:lnTo>
                  <a:pt x="65893" y="36737"/>
                </a:lnTo>
                <a:lnTo>
                  <a:pt x="70490" y="36737"/>
                </a:lnTo>
                <a:close/>
                <a:moveTo>
                  <a:pt x="70490" y="36495"/>
                </a:moveTo>
                <a:lnTo>
                  <a:pt x="65893" y="36495"/>
                </a:lnTo>
                <a:lnTo>
                  <a:pt x="65893" y="31898"/>
                </a:lnTo>
                <a:lnTo>
                  <a:pt x="70490" y="31898"/>
                </a:lnTo>
                <a:close/>
                <a:moveTo>
                  <a:pt x="70490" y="31656"/>
                </a:moveTo>
                <a:lnTo>
                  <a:pt x="65893" y="31656"/>
                </a:lnTo>
                <a:lnTo>
                  <a:pt x="65893" y="27099"/>
                </a:lnTo>
                <a:lnTo>
                  <a:pt x="70490" y="27099"/>
                </a:lnTo>
                <a:close/>
                <a:moveTo>
                  <a:pt x="70490" y="26857"/>
                </a:moveTo>
                <a:lnTo>
                  <a:pt x="65893" y="26857"/>
                </a:lnTo>
                <a:lnTo>
                  <a:pt x="65893" y="22260"/>
                </a:lnTo>
                <a:lnTo>
                  <a:pt x="70490" y="22260"/>
                </a:lnTo>
                <a:close/>
                <a:moveTo>
                  <a:pt x="70490" y="22018"/>
                </a:moveTo>
                <a:lnTo>
                  <a:pt x="65893" y="22018"/>
                </a:lnTo>
                <a:lnTo>
                  <a:pt x="65893" y="17461"/>
                </a:lnTo>
                <a:lnTo>
                  <a:pt x="70490" y="17461"/>
                </a:lnTo>
                <a:close/>
                <a:moveTo>
                  <a:pt x="70490" y="17219"/>
                </a:moveTo>
                <a:lnTo>
                  <a:pt x="65893" y="17219"/>
                </a:lnTo>
                <a:lnTo>
                  <a:pt x="65893" y="12662"/>
                </a:lnTo>
                <a:lnTo>
                  <a:pt x="70490" y="12662"/>
                </a:lnTo>
                <a:close/>
                <a:moveTo>
                  <a:pt x="70490" y="12420"/>
                </a:moveTo>
                <a:lnTo>
                  <a:pt x="65893" y="12420"/>
                </a:lnTo>
                <a:lnTo>
                  <a:pt x="65893" y="7823"/>
                </a:lnTo>
                <a:lnTo>
                  <a:pt x="70490" y="7823"/>
                </a:lnTo>
                <a:close/>
                <a:moveTo>
                  <a:pt x="75289" y="79765"/>
                </a:moveTo>
                <a:lnTo>
                  <a:pt x="70732" y="79765"/>
                </a:lnTo>
                <a:lnTo>
                  <a:pt x="70732" y="75208"/>
                </a:lnTo>
                <a:lnTo>
                  <a:pt x="75289" y="75208"/>
                </a:lnTo>
                <a:close/>
                <a:moveTo>
                  <a:pt x="75289" y="74966"/>
                </a:moveTo>
                <a:lnTo>
                  <a:pt x="70732" y="74966"/>
                </a:lnTo>
                <a:lnTo>
                  <a:pt x="70732" y="70409"/>
                </a:lnTo>
                <a:lnTo>
                  <a:pt x="75289" y="70409"/>
                </a:lnTo>
                <a:close/>
                <a:moveTo>
                  <a:pt x="75289" y="70167"/>
                </a:moveTo>
                <a:lnTo>
                  <a:pt x="70732" y="70167"/>
                </a:lnTo>
                <a:lnTo>
                  <a:pt x="70732" y="65570"/>
                </a:lnTo>
                <a:lnTo>
                  <a:pt x="75289" y="65570"/>
                </a:lnTo>
                <a:close/>
                <a:moveTo>
                  <a:pt x="75289" y="65328"/>
                </a:moveTo>
                <a:lnTo>
                  <a:pt x="70732" y="65328"/>
                </a:lnTo>
                <a:lnTo>
                  <a:pt x="70732" y="60771"/>
                </a:lnTo>
                <a:lnTo>
                  <a:pt x="75289" y="60771"/>
                </a:lnTo>
                <a:close/>
                <a:moveTo>
                  <a:pt x="75289" y="60529"/>
                </a:moveTo>
                <a:lnTo>
                  <a:pt x="70732" y="60529"/>
                </a:lnTo>
                <a:lnTo>
                  <a:pt x="70732" y="55972"/>
                </a:lnTo>
                <a:lnTo>
                  <a:pt x="75289" y="55972"/>
                </a:lnTo>
                <a:close/>
                <a:moveTo>
                  <a:pt x="75289" y="55730"/>
                </a:moveTo>
                <a:lnTo>
                  <a:pt x="70732" y="55730"/>
                </a:lnTo>
                <a:lnTo>
                  <a:pt x="70732" y="51133"/>
                </a:lnTo>
                <a:lnTo>
                  <a:pt x="75289" y="51133"/>
                </a:lnTo>
                <a:close/>
                <a:moveTo>
                  <a:pt x="75289" y="50891"/>
                </a:moveTo>
                <a:lnTo>
                  <a:pt x="70732" y="50891"/>
                </a:lnTo>
                <a:lnTo>
                  <a:pt x="70732" y="46335"/>
                </a:lnTo>
                <a:lnTo>
                  <a:pt x="75289" y="46335"/>
                </a:lnTo>
                <a:close/>
                <a:moveTo>
                  <a:pt x="75289" y="46093"/>
                </a:moveTo>
                <a:lnTo>
                  <a:pt x="70732" y="46093"/>
                </a:lnTo>
                <a:lnTo>
                  <a:pt x="70732" y="41495"/>
                </a:lnTo>
                <a:lnTo>
                  <a:pt x="75289" y="41495"/>
                </a:lnTo>
                <a:close/>
                <a:moveTo>
                  <a:pt x="75289" y="41253"/>
                </a:moveTo>
                <a:lnTo>
                  <a:pt x="70732" y="41253"/>
                </a:lnTo>
                <a:lnTo>
                  <a:pt x="70732" y="36697"/>
                </a:lnTo>
                <a:lnTo>
                  <a:pt x="75289" y="36697"/>
                </a:lnTo>
                <a:close/>
                <a:moveTo>
                  <a:pt x="75289" y="36455"/>
                </a:moveTo>
                <a:lnTo>
                  <a:pt x="70732" y="36455"/>
                </a:lnTo>
                <a:lnTo>
                  <a:pt x="70732" y="31898"/>
                </a:lnTo>
                <a:lnTo>
                  <a:pt x="75289" y="31898"/>
                </a:lnTo>
                <a:close/>
                <a:moveTo>
                  <a:pt x="75289" y="31656"/>
                </a:moveTo>
                <a:lnTo>
                  <a:pt x="70732" y="31656"/>
                </a:lnTo>
                <a:lnTo>
                  <a:pt x="70732" y="27059"/>
                </a:lnTo>
                <a:lnTo>
                  <a:pt x="75289" y="27059"/>
                </a:lnTo>
                <a:close/>
                <a:moveTo>
                  <a:pt x="75289" y="26817"/>
                </a:moveTo>
                <a:lnTo>
                  <a:pt x="70732" y="26817"/>
                </a:lnTo>
                <a:lnTo>
                  <a:pt x="70732" y="22260"/>
                </a:lnTo>
                <a:lnTo>
                  <a:pt x="75289" y="22260"/>
                </a:lnTo>
                <a:close/>
                <a:moveTo>
                  <a:pt x="75289" y="22018"/>
                </a:moveTo>
                <a:lnTo>
                  <a:pt x="70732" y="22018"/>
                </a:lnTo>
                <a:lnTo>
                  <a:pt x="70732" y="17461"/>
                </a:lnTo>
                <a:lnTo>
                  <a:pt x="75289" y="17461"/>
                </a:lnTo>
                <a:close/>
                <a:moveTo>
                  <a:pt x="75289" y="17219"/>
                </a:moveTo>
                <a:lnTo>
                  <a:pt x="70732" y="17219"/>
                </a:lnTo>
                <a:lnTo>
                  <a:pt x="70732" y="12622"/>
                </a:lnTo>
                <a:lnTo>
                  <a:pt x="75289" y="12622"/>
                </a:lnTo>
                <a:close/>
                <a:moveTo>
                  <a:pt x="80087" y="74926"/>
                </a:moveTo>
                <a:lnTo>
                  <a:pt x="75531" y="74926"/>
                </a:lnTo>
                <a:lnTo>
                  <a:pt x="75531" y="70369"/>
                </a:lnTo>
                <a:lnTo>
                  <a:pt x="80087" y="70369"/>
                </a:lnTo>
                <a:close/>
                <a:moveTo>
                  <a:pt x="80087" y="70127"/>
                </a:moveTo>
                <a:lnTo>
                  <a:pt x="75531" y="70127"/>
                </a:lnTo>
                <a:lnTo>
                  <a:pt x="75531" y="65570"/>
                </a:lnTo>
                <a:lnTo>
                  <a:pt x="80087" y="65570"/>
                </a:lnTo>
                <a:close/>
                <a:moveTo>
                  <a:pt x="80087" y="65328"/>
                </a:moveTo>
                <a:lnTo>
                  <a:pt x="75531" y="65328"/>
                </a:lnTo>
                <a:lnTo>
                  <a:pt x="75531" y="60731"/>
                </a:lnTo>
                <a:lnTo>
                  <a:pt x="80087" y="60731"/>
                </a:lnTo>
                <a:close/>
                <a:moveTo>
                  <a:pt x="80087" y="60489"/>
                </a:moveTo>
                <a:lnTo>
                  <a:pt x="75531" y="60489"/>
                </a:lnTo>
                <a:lnTo>
                  <a:pt x="75531" y="55932"/>
                </a:lnTo>
                <a:lnTo>
                  <a:pt x="80087" y="55932"/>
                </a:lnTo>
                <a:close/>
                <a:moveTo>
                  <a:pt x="80087" y="55690"/>
                </a:moveTo>
                <a:lnTo>
                  <a:pt x="75531" y="55690"/>
                </a:lnTo>
                <a:lnTo>
                  <a:pt x="75531" y="51133"/>
                </a:lnTo>
                <a:lnTo>
                  <a:pt x="80087" y="51133"/>
                </a:lnTo>
                <a:close/>
                <a:moveTo>
                  <a:pt x="80087" y="50891"/>
                </a:moveTo>
                <a:lnTo>
                  <a:pt x="75531" y="50891"/>
                </a:lnTo>
                <a:lnTo>
                  <a:pt x="75531" y="46294"/>
                </a:lnTo>
                <a:lnTo>
                  <a:pt x="80087" y="46294"/>
                </a:lnTo>
                <a:close/>
                <a:moveTo>
                  <a:pt x="80087" y="46052"/>
                </a:moveTo>
                <a:lnTo>
                  <a:pt x="75531" y="46052"/>
                </a:lnTo>
                <a:lnTo>
                  <a:pt x="75531" y="41495"/>
                </a:lnTo>
                <a:lnTo>
                  <a:pt x="80087" y="41495"/>
                </a:lnTo>
                <a:close/>
                <a:moveTo>
                  <a:pt x="80087" y="41253"/>
                </a:moveTo>
                <a:lnTo>
                  <a:pt x="75531" y="41253"/>
                </a:lnTo>
                <a:lnTo>
                  <a:pt x="75531" y="36697"/>
                </a:lnTo>
                <a:lnTo>
                  <a:pt x="80087" y="36697"/>
                </a:lnTo>
                <a:close/>
                <a:moveTo>
                  <a:pt x="80087" y="36455"/>
                </a:moveTo>
                <a:lnTo>
                  <a:pt x="75531" y="36455"/>
                </a:lnTo>
                <a:lnTo>
                  <a:pt x="75531" y="31858"/>
                </a:lnTo>
                <a:lnTo>
                  <a:pt x="80087" y="31858"/>
                </a:lnTo>
                <a:close/>
                <a:moveTo>
                  <a:pt x="80087" y="31616"/>
                </a:moveTo>
                <a:lnTo>
                  <a:pt x="75531" y="31616"/>
                </a:lnTo>
                <a:lnTo>
                  <a:pt x="75531" y="27059"/>
                </a:lnTo>
                <a:lnTo>
                  <a:pt x="80087" y="27059"/>
                </a:lnTo>
                <a:close/>
                <a:moveTo>
                  <a:pt x="80087" y="26817"/>
                </a:moveTo>
                <a:lnTo>
                  <a:pt x="75531" y="26817"/>
                </a:lnTo>
                <a:lnTo>
                  <a:pt x="75531" y="22260"/>
                </a:lnTo>
                <a:lnTo>
                  <a:pt x="80087" y="22260"/>
                </a:lnTo>
                <a:close/>
                <a:moveTo>
                  <a:pt x="80087" y="22018"/>
                </a:moveTo>
                <a:lnTo>
                  <a:pt x="75531" y="22018"/>
                </a:lnTo>
                <a:lnTo>
                  <a:pt x="75531" y="17421"/>
                </a:lnTo>
                <a:lnTo>
                  <a:pt x="80087" y="17421"/>
                </a:lnTo>
                <a:close/>
                <a:moveTo>
                  <a:pt x="84886" y="70127"/>
                </a:moveTo>
                <a:lnTo>
                  <a:pt x="80329" y="70127"/>
                </a:lnTo>
                <a:lnTo>
                  <a:pt x="80329" y="65530"/>
                </a:lnTo>
                <a:lnTo>
                  <a:pt x="84886" y="65530"/>
                </a:lnTo>
                <a:close/>
                <a:moveTo>
                  <a:pt x="84886" y="65288"/>
                </a:moveTo>
                <a:lnTo>
                  <a:pt x="80329" y="65288"/>
                </a:lnTo>
                <a:lnTo>
                  <a:pt x="80329" y="60731"/>
                </a:lnTo>
                <a:lnTo>
                  <a:pt x="84886" y="60731"/>
                </a:lnTo>
                <a:close/>
                <a:moveTo>
                  <a:pt x="84886" y="60489"/>
                </a:moveTo>
                <a:lnTo>
                  <a:pt x="80329" y="60489"/>
                </a:lnTo>
                <a:lnTo>
                  <a:pt x="80329" y="55932"/>
                </a:lnTo>
                <a:lnTo>
                  <a:pt x="84886" y="55932"/>
                </a:lnTo>
                <a:close/>
                <a:moveTo>
                  <a:pt x="84886" y="55690"/>
                </a:moveTo>
                <a:lnTo>
                  <a:pt x="80329" y="55690"/>
                </a:lnTo>
                <a:lnTo>
                  <a:pt x="80329" y="51093"/>
                </a:lnTo>
                <a:lnTo>
                  <a:pt x="84886" y="51093"/>
                </a:lnTo>
                <a:close/>
                <a:moveTo>
                  <a:pt x="84886" y="50851"/>
                </a:moveTo>
                <a:lnTo>
                  <a:pt x="80329" y="50851"/>
                </a:lnTo>
                <a:lnTo>
                  <a:pt x="80329" y="46294"/>
                </a:lnTo>
                <a:lnTo>
                  <a:pt x="84886" y="46294"/>
                </a:lnTo>
                <a:close/>
                <a:moveTo>
                  <a:pt x="84886" y="46052"/>
                </a:moveTo>
                <a:lnTo>
                  <a:pt x="80329" y="46052"/>
                </a:lnTo>
                <a:lnTo>
                  <a:pt x="80329" y="41495"/>
                </a:lnTo>
                <a:lnTo>
                  <a:pt x="84886" y="41495"/>
                </a:lnTo>
                <a:close/>
                <a:moveTo>
                  <a:pt x="84886" y="41253"/>
                </a:moveTo>
                <a:lnTo>
                  <a:pt x="80329" y="41253"/>
                </a:lnTo>
                <a:lnTo>
                  <a:pt x="80329" y="36656"/>
                </a:lnTo>
                <a:lnTo>
                  <a:pt x="84886" y="36656"/>
                </a:lnTo>
                <a:close/>
                <a:moveTo>
                  <a:pt x="84886" y="36414"/>
                </a:moveTo>
                <a:lnTo>
                  <a:pt x="80329" y="36414"/>
                </a:lnTo>
                <a:lnTo>
                  <a:pt x="80329" y="31858"/>
                </a:lnTo>
                <a:lnTo>
                  <a:pt x="84886" y="31858"/>
                </a:lnTo>
                <a:close/>
                <a:moveTo>
                  <a:pt x="84886" y="31616"/>
                </a:moveTo>
                <a:lnTo>
                  <a:pt x="80329" y="31616"/>
                </a:lnTo>
                <a:lnTo>
                  <a:pt x="80329" y="27018"/>
                </a:lnTo>
                <a:lnTo>
                  <a:pt x="84886" y="27018"/>
                </a:lnTo>
                <a:close/>
                <a:moveTo>
                  <a:pt x="84886" y="26776"/>
                </a:moveTo>
                <a:lnTo>
                  <a:pt x="80329" y="26776"/>
                </a:lnTo>
                <a:lnTo>
                  <a:pt x="80329" y="22220"/>
                </a:lnTo>
                <a:lnTo>
                  <a:pt x="84886" y="222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8" name="Google Shape;1698;p64"/>
          <p:cNvGrpSpPr/>
          <p:nvPr/>
        </p:nvGrpSpPr>
        <p:grpSpPr>
          <a:xfrm>
            <a:off x="917550" y="2904450"/>
            <a:ext cx="986125" cy="2095500"/>
            <a:chOff x="7631225" y="2241175"/>
            <a:chExt cx="986125" cy="2095500"/>
          </a:xfrm>
        </p:grpSpPr>
        <p:cxnSp>
          <p:nvCxnSpPr>
            <p:cNvPr id="1699" name="Google Shape;1699;p64"/>
            <p:cNvCxnSpPr/>
            <p:nvPr/>
          </p:nvCxnSpPr>
          <p:spPr>
            <a:xfrm>
              <a:off x="7631225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0" name="Google Shape;1700;p64"/>
            <p:cNvCxnSpPr/>
            <p:nvPr/>
          </p:nvCxnSpPr>
          <p:spPr>
            <a:xfrm>
              <a:off x="7707081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1" name="Google Shape;1701;p64"/>
            <p:cNvCxnSpPr/>
            <p:nvPr/>
          </p:nvCxnSpPr>
          <p:spPr>
            <a:xfrm>
              <a:off x="7782937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2" name="Google Shape;1702;p64"/>
            <p:cNvCxnSpPr/>
            <p:nvPr/>
          </p:nvCxnSpPr>
          <p:spPr>
            <a:xfrm>
              <a:off x="7858792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3" name="Google Shape;1703;p64"/>
            <p:cNvCxnSpPr/>
            <p:nvPr/>
          </p:nvCxnSpPr>
          <p:spPr>
            <a:xfrm>
              <a:off x="8010504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4" name="Google Shape;1704;p64"/>
            <p:cNvCxnSpPr/>
            <p:nvPr/>
          </p:nvCxnSpPr>
          <p:spPr>
            <a:xfrm>
              <a:off x="8162215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5" name="Google Shape;1705;p64"/>
            <p:cNvCxnSpPr/>
            <p:nvPr/>
          </p:nvCxnSpPr>
          <p:spPr>
            <a:xfrm>
              <a:off x="8313927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6" name="Google Shape;1706;p64"/>
            <p:cNvCxnSpPr/>
            <p:nvPr/>
          </p:nvCxnSpPr>
          <p:spPr>
            <a:xfrm>
              <a:off x="7934648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7" name="Google Shape;1707;p64"/>
            <p:cNvCxnSpPr/>
            <p:nvPr/>
          </p:nvCxnSpPr>
          <p:spPr>
            <a:xfrm>
              <a:off x="8086360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8" name="Google Shape;1708;p64"/>
            <p:cNvCxnSpPr/>
            <p:nvPr/>
          </p:nvCxnSpPr>
          <p:spPr>
            <a:xfrm>
              <a:off x="8238071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9" name="Google Shape;1709;p64"/>
            <p:cNvCxnSpPr/>
            <p:nvPr/>
          </p:nvCxnSpPr>
          <p:spPr>
            <a:xfrm>
              <a:off x="8389783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0" name="Google Shape;1710;p64"/>
            <p:cNvCxnSpPr/>
            <p:nvPr/>
          </p:nvCxnSpPr>
          <p:spPr>
            <a:xfrm>
              <a:off x="8465638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1" name="Google Shape;1711;p64"/>
            <p:cNvCxnSpPr/>
            <p:nvPr/>
          </p:nvCxnSpPr>
          <p:spPr>
            <a:xfrm>
              <a:off x="8541494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2" name="Google Shape;1712;p64"/>
            <p:cNvCxnSpPr/>
            <p:nvPr/>
          </p:nvCxnSpPr>
          <p:spPr>
            <a:xfrm>
              <a:off x="8617350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713" name="Google Shape;1713;p64"/>
          <p:cNvGrpSpPr/>
          <p:nvPr/>
        </p:nvGrpSpPr>
        <p:grpSpPr>
          <a:xfrm>
            <a:off x="2035713" y="-744737"/>
            <a:ext cx="1885275" cy="1884250"/>
            <a:chOff x="2609275" y="3149350"/>
            <a:chExt cx="1885275" cy="1884250"/>
          </a:xfrm>
        </p:grpSpPr>
        <p:sp>
          <p:nvSpPr>
            <p:cNvPr id="1714" name="Google Shape;1714;p64"/>
            <p:cNvSpPr/>
            <p:nvPr/>
          </p:nvSpPr>
          <p:spPr>
            <a:xfrm>
              <a:off x="3923900" y="3224950"/>
              <a:ext cx="494025" cy="495025"/>
            </a:xfrm>
            <a:custGeom>
              <a:rect b="b" l="l" r="r" t="t"/>
              <a:pathLst>
                <a:path extrusionOk="0" h="19801" w="19761">
                  <a:moveTo>
                    <a:pt x="485" y="202"/>
                  </a:moveTo>
                  <a:cubicBezTo>
                    <a:pt x="323" y="162"/>
                    <a:pt x="162" y="81"/>
                    <a:pt x="1" y="1"/>
                  </a:cubicBezTo>
                  <a:lnTo>
                    <a:pt x="19761" y="19801"/>
                  </a:lnTo>
                  <a:cubicBezTo>
                    <a:pt x="19720" y="19640"/>
                    <a:pt x="19640" y="19478"/>
                    <a:pt x="19559" y="19317"/>
                  </a:cubicBezTo>
                  <a:lnTo>
                    <a:pt x="485" y="2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64"/>
            <p:cNvSpPr/>
            <p:nvPr/>
          </p:nvSpPr>
          <p:spPr>
            <a:xfrm>
              <a:off x="3725300" y="3164475"/>
              <a:ext cx="753125" cy="753100"/>
            </a:xfrm>
            <a:custGeom>
              <a:rect b="b" l="l" r="r" t="t"/>
              <a:pathLst>
                <a:path extrusionOk="0" h="30124" w="30125">
                  <a:moveTo>
                    <a:pt x="323" y="81"/>
                  </a:moveTo>
                  <a:cubicBezTo>
                    <a:pt x="202" y="41"/>
                    <a:pt x="122" y="41"/>
                    <a:pt x="1" y="0"/>
                  </a:cubicBezTo>
                  <a:lnTo>
                    <a:pt x="30124" y="30124"/>
                  </a:lnTo>
                  <a:cubicBezTo>
                    <a:pt x="30084" y="30043"/>
                    <a:pt x="30084" y="29922"/>
                    <a:pt x="30043" y="29801"/>
                  </a:cubicBezTo>
                  <a:lnTo>
                    <a:pt x="323" y="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64"/>
            <p:cNvSpPr/>
            <p:nvPr/>
          </p:nvSpPr>
          <p:spPr>
            <a:xfrm>
              <a:off x="3572075" y="3149350"/>
              <a:ext cx="922475" cy="922475"/>
            </a:xfrm>
            <a:custGeom>
              <a:rect b="b" l="l" r="r" t="t"/>
              <a:pathLst>
                <a:path extrusionOk="0" h="36899" w="36899">
                  <a:moveTo>
                    <a:pt x="282" y="0"/>
                  </a:moveTo>
                  <a:cubicBezTo>
                    <a:pt x="161" y="0"/>
                    <a:pt x="81" y="0"/>
                    <a:pt x="0" y="0"/>
                  </a:cubicBezTo>
                  <a:lnTo>
                    <a:pt x="36898" y="36899"/>
                  </a:lnTo>
                  <a:cubicBezTo>
                    <a:pt x="36898" y="36778"/>
                    <a:pt x="36898" y="36697"/>
                    <a:pt x="36858" y="36616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64"/>
            <p:cNvSpPr/>
            <p:nvPr/>
          </p:nvSpPr>
          <p:spPr>
            <a:xfrm>
              <a:off x="3440000" y="3154400"/>
              <a:ext cx="1048500" cy="1048500"/>
            </a:xfrm>
            <a:custGeom>
              <a:rect b="b" l="l" r="r" t="t"/>
              <a:pathLst>
                <a:path extrusionOk="0" h="41940" w="41940">
                  <a:moveTo>
                    <a:pt x="242" y="0"/>
                  </a:moveTo>
                  <a:cubicBezTo>
                    <a:pt x="162" y="40"/>
                    <a:pt x="81" y="40"/>
                    <a:pt x="0" y="40"/>
                  </a:cubicBezTo>
                  <a:lnTo>
                    <a:pt x="41899" y="41939"/>
                  </a:lnTo>
                  <a:cubicBezTo>
                    <a:pt x="41899" y="41858"/>
                    <a:pt x="41939" y="41778"/>
                    <a:pt x="41939" y="416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64"/>
            <p:cNvSpPr/>
            <p:nvPr/>
          </p:nvSpPr>
          <p:spPr>
            <a:xfrm>
              <a:off x="3323050" y="3175550"/>
              <a:ext cx="1145275" cy="1144275"/>
            </a:xfrm>
            <a:custGeom>
              <a:rect b="b" l="l" r="r" t="t"/>
              <a:pathLst>
                <a:path extrusionOk="0" h="45771" w="45811">
                  <a:moveTo>
                    <a:pt x="243" y="1"/>
                  </a:moveTo>
                  <a:cubicBezTo>
                    <a:pt x="162" y="1"/>
                    <a:pt x="81" y="41"/>
                    <a:pt x="1" y="41"/>
                  </a:cubicBezTo>
                  <a:lnTo>
                    <a:pt x="45730" y="45771"/>
                  </a:lnTo>
                  <a:cubicBezTo>
                    <a:pt x="45771" y="45690"/>
                    <a:pt x="45771" y="45610"/>
                    <a:pt x="45811" y="455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64"/>
            <p:cNvSpPr/>
            <p:nvPr/>
          </p:nvSpPr>
          <p:spPr>
            <a:xfrm>
              <a:off x="3218200" y="3207825"/>
              <a:ext cx="1216875" cy="1216850"/>
            </a:xfrm>
            <a:custGeom>
              <a:rect b="b" l="l" r="r" t="t"/>
              <a:pathLst>
                <a:path extrusionOk="0" h="48674" w="48675">
                  <a:moveTo>
                    <a:pt x="202" y="0"/>
                  </a:moveTo>
                  <a:cubicBezTo>
                    <a:pt x="122" y="0"/>
                    <a:pt x="81" y="41"/>
                    <a:pt x="1" y="81"/>
                  </a:cubicBezTo>
                  <a:lnTo>
                    <a:pt x="48593" y="48674"/>
                  </a:lnTo>
                  <a:cubicBezTo>
                    <a:pt x="48634" y="48633"/>
                    <a:pt x="48674" y="48553"/>
                    <a:pt x="48674" y="484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64"/>
            <p:cNvSpPr/>
            <p:nvPr/>
          </p:nvSpPr>
          <p:spPr>
            <a:xfrm>
              <a:off x="3122425" y="3249150"/>
              <a:ext cx="1271300" cy="1271300"/>
            </a:xfrm>
            <a:custGeom>
              <a:rect b="b" l="l" r="r" t="t"/>
              <a:pathLst>
                <a:path extrusionOk="0" h="50852" w="50852">
                  <a:moveTo>
                    <a:pt x="202" y="1"/>
                  </a:moveTo>
                  <a:cubicBezTo>
                    <a:pt x="122" y="41"/>
                    <a:pt x="81" y="81"/>
                    <a:pt x="1" y="122"/>
                  </a:cubicBezTo>
                  <a:lnTo>
                    <a:pt x="50771" y="50852"/>
                  </a:lnTo>
                  <a:cubicBezTo>
                    <a:pt x="50771" y="50811"/>
                    <a:pt x="50811" y="50731"/>
                    <a:pt x="50852" y="506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64"/>
            <p:cNvSpPr/>
            <p:nvPr/>
          </p:nvSpPr>
          <p:spPr>
            <a:xfrm>
              <a:off x="3035725" y="3299550"/>
              <a:ext cx="1307600" cy="1308625"/>
            </a:xfrm>
            <a:custGeom>
              <a:rect b="b" l="l" r="r" t="t"/>
              <a:pathLst>
                <a:path extrusionOk="0" h="52345" w="52304">
                  <a:moveTo>
                    <a:pt x="162" y="1"/>
                  </a:moveTo>
                  <a:cubicBezTo>
                    <a:pt x="81" y="41"/>
                    <a:pt x="41" y="82"/>
                    <a:pt x="1" y="122"/>
                  </a:cubicBezTo>
                  <a:lnTo>
                    <a:pt x="52182" y="52344"/>
                  </a:lnTo>
                  <a:cubicBezTo>
                    <a:pt x="52223" y="52263"/>
                    <a:pt x="52263" y="52223"/>
                    <a:pt x="52303" y="521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64"/>
            <p:cNvSpPr/>
            <p:nvPr/>
          </p:nvSpPr>
          <p:spPr>
            <a:xfrm>
              <a:off x="2956075" y="3358025"/>
              <a:ext cx="1328775" cy="1329775"/>
            </a:xfrm>
            <a:custGeom>
              <a:rect b="b" l="l" r="r" t="t"/>
              <a:pathLst>
                <a:path extrusionOk="0" h="53191" w="53151">
                  <a:moveTo>
                    <a:pt x="122" y="1"/>
                  </a:moveTo>
                  <a:cubicBezTo>
                    <a:pt x="82" y="41"/>
                    <a:pt x="41" y="82"/>
                    <a:pt x="1" y="122"/>
                  </a:cubicBezTo>
                  <a:lnTo>
                    <a:pt x="53030" y="53191"/>
                  </a:lnTo>
                  <a:cubicBezTo>
                    <a:pt x="53070" y="53110"/>
                    <a:pt x="53110" y="53070"/>
                    <a:pt x="53151" y="53030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64"/>
            <p:cNvSpPr/>
            <p:nvPr/>
          </p:nvSpPr>
          <p:spPr>
            <a:xfrm>
              <a:off x="2883500" y="3422550"/>
              <a:ext cx="1336825" cy="1336825"/>
            </a:xfrm>
            <a:custGeom>
              <a:rect b="b" l="l" r="r" t="t"/>
              <a:pathLst>
                <a:path extrusionOk="0" h="53473" w="53473">
                  <a:moveTo>
                    <a:pt x="121" y="1"/>
                  </a:moveTo>
                  <a:cubicBezTo>
                    <a:pt x="121" y="1"/>
                    <a:pt x="81" y="81"/>
                    <a:pt x="81" y="81"/>
                  </a:cubicBezTo>
                  <a:cubicBezTo>
                    <a:pt x="41" y="122"/>
                    <a:pt x="0" y="122"/>
                    <a:pt x="0" y="162"/>
                  </a:cubicBezTo>
                  <a:lnTo>
                    <a:pt x="53311" y="53473"/>
                  </a:lnTo>
                  <a:cubicBezTo>
                    <a:pt x="53311" y="53473"/>
                    <a:pt x="53392" y="53433"/>
                    <a:pt x="53392" y="53433"/>
                  </a:cubicBezTo>
                  <a:cubicBezTo>
                    <a:pt x="53432" y="53392"/>
                    <a:pt x="53432" y="53392"/>
                    <a:pt x="53473" y="533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64"/>
            <p:cNvSpPr/>
            <p:nvPr/>
          </p:nvSpPr>
          <p:spPr>
            <a:xfrm>
              <a:off x="2817975" y="3495150"/>
              <a:ext cx="1329775" cy="1329775"/>
            </a:xfrm>
            <a:custGeom>
              <a:rect b="b" l="l" r="r" t="t"/>
              <a:pathLst>
                <a:path extrusionOk="0" h="53191" w="53191">
                  <a:moveTo>
                    <a:pt x="121" y="0"/>
                  </a:moveTo>
                  <a:cubicBezTo>
                    <a:pt x="81" y="41"/>
                    <a:pt x="41" y="121"/>
                    <a:pt x="0" y="161"/>
                  </a:cubicBezTo>
                  <a:lnTo>
                    <a:pt x="53029" y="53190"/>
                  </a:lnTo>
                  <a:cubicBezTo>
                    <a:pt x="53110" y="53150"/>
                    <a:pt x="53150" y="53109"/>
                    <a:pt x="53190" y="53069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64"/>
            <p:cNvSpPr/>
            <p:nvPr/>
          </p:nvSpPr>
          <p:spPr>
            <a:xfrm>
              <a:off x="2760500" y="3574775"/>
              <a:ext cx="1307600" cy="1308625"/>
            </a:xfrm>
            <a:custGeom>
              <a:rect b="b" l="l" r="r" t="t"/>
              <a:pathLst>
                <a:path extrusionOk="0" h="52345" w="52304">
                  <a:moveTo>
                    <a:pt x="81" y="1"/>
                  </a:moveTo>
                  <a:cubicBezTo>
                    <a:pt x="41" y="82"/>
                    <a:pt x="41" y="122"/>
                    <a:pt x="1" y="162"/>
                  </a:cubicBezTo>
                  <a:lnTo>
                    <a:pt x="52142" y="52344"/>
                  </a:lnTo>
                  <a:cubicBezTo>
                    <a:pt x="52182" y="52304"/>
                    <a:pt x="52263" y="52263"/>
                    <a:pt x="52303" y="522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64"/>
            <p:cNvSpPr/>
            <p:nvPr/>
          </p:nvSpPr>
          <p:spPr>
            <a:xfrm>
              <a:off x="2710100" y="3662500"/>
              <a:ext cx="1271300" cy="1271300"/>
            </a:xfrm>
            <a:custGeom>
              <a:rect b="b" l="l" r="r" t="t"/>
              <a:pathLst>
                <a:path extrusionOk="0" h="50852" w="50852">
                  <a:moveTo>
                    <a:pt x="81" y="0"/>
                  </a:moveTo>
                  <a:cubicBezTo>
                    <a:pt x="41" y="41"/>
                    <a:pt x="41" y="121"/>
                    <a:pt x="0" y="162"/>
                  </a:cubicBezTo>
                  <a:lnTo>
                    <a:pt x="50650" y="50851"/>
                  </a:lnTo>
                  <a:cubicBezTo>
                    <a:pt x="50690" y="50811"/>
                    <a:pt x="50771" y="50771"/>
                    <a:pt x="50851" y="507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64"/>
            <p:cNvSpPr/>
            <p:nvPr/>
          </p:nvSpPr>
          <p:spPr>
            <a:xfrm>
              <a:off x="2667750" y="3758275"/>
              <a:ext cx="1216875" cy="1216850"/>
            </a:xfrm>
            <a:custGeom>
              <a:rect b="b" l="l" r="r" t="t"/>
              <a:pathLst>
                <a:path extrusionOk="0" h="48674" w="48675">
                  <a:moveTo>
                    <a:pt x="81" y="0"/>
                  </a:moveTo>
                  <a:cubicBezTo>
                    <a:pt x="41" y="41"/>
                    <a:pt x="41" y="121"/>
                    <a:pt x="1" y="202"/>
                  </a:cubicBezTo>
                  <a:lnTo>
                    <a:pt x="48513" y="48674"/>
                  </a:lnTo>
                  <a:cubicBezTo>
                    <a:pt x="48553" y="48633"/>
                    <a:pt x="48634" y="48633"/>
                    <a:pt x="48674" y="485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64"/>
            <p:cNvSpPr/>
            <p:nvPr/>
          </p:nvSpPr>
          <p:spPr>
            <a:xfrm>
              <a:off x="2635500" y="3863125"/>
              <a:ext cx="1144275" cy="1144275"/>
            </a:xfrm>
            <a:custGeom>
              <a:rect b="b" l="l" r="r" t="t"/>
              <a:pathLst>
                <a:path extrusionOk="0" h="45771" w="45771">
                  <a:moveTo>
                    <a:pt x="41" y="0"/>
                  </a:moveTo>
                  <a:cubicBezTo>
                    <a:pt x="41" y="81"/>
                    <a:pt x="0" y="121"/>
                    <a:pt x="0" y="202"/>
                  </a:cubicBezTo>
                  <a:lnTo>
                    <a:pt x="45569" y="45770"/>
                  </a:lnTo>
                  <a:cubicBezTo>
                    <a:pt x="45649" y="45770"/>
                    <a:pt x="45730" y="45730"/>
                    <a:pt x="45770" y="457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64"/>
            <p:cNvSpPr/>
            <p:nvPr/>
          </p:nvSpPr>
          <p:spPr>
            <a:xfrm>
              <a:off x="2615325" y="3980050"/>
              <a:ext cx="1048500" cy="1048500"/>
            </a:xfrm>
            <a:custGeom>
              <a:rect b="b" l="l" r="r" t="t"/>
              <a:pathLst>
                <a:path extrusionOk="0" h="41940" w="41940">
                  <a:moveTo>
                    <a:pt x="1" y="1"/>
                  </a:moveTo>
                  <a:cubicBezTo>
                    <a:pt x="1" y="82"/>
                    <a:pt x="1" y="162"/>
                    <a:pt x="1" y="243"/>
                  </a:cubicBezTo>
                  <a:lnTo>
                    <a:pt x="41657" y="41940"/>
                  </a:lnTo>
                  <a:cubicBezTo>
                    <a:pt x="41738" y="41900"/>
                    <a:pt x="41859" y="41900"/>
                    <a:pt x="41940" y="41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64"/>
            <p:cNvSpPr/>
            <p:nvPr/>
          </p:nvSpPr>
          <p:spPr>
            <a:xfrm>
              <a:off x="2609275" y="4111125"/>
              <a:ext cx="922500" cy="922475"/>
            </a:xfrm>
            <a:custGeom>
              <a:rect b="b" l="l" r="r" t="t"/>
              <a:pathLst>
                <a:path extrusionOk="0" h="36899" w="36900">
                  <a:moveTo>
                    <a:pt x="1" y="0"/>
                  </a:moveTo>
                  <a:cubicBezTo>
                    <a:pt x="1" y="81"/>
                    <a:pt x="1" y="202"/>
                    <a:pt x="1" y="283"/>
                  </a:cubicBezTo>
                  <a:lnTo>
                    <a:pt x="36617" y="36899"/>
                  </a:lnTo>
                  <a:cubicBezTo>
                    <a:pt x="36697" y="36899"/>
                    <a:pt x="36818" y="36899"/>
                    <a:pt x="36899" y="3689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64"/>
            <p:cNvSpPr/>
            <p:nvPr/>
          </p:nvSpPr>
          <p:spPr>
            <a:xfrm>
              <a:off x="2625400" y="4264350"/>
              <a:ext cx="753125" cy="754125"/>
            </a:xfrm>
            <a:custGeom>
              <a:rect b="b" l="l" r="r" t="t"/>
              <a:pathLst>
                <a:path extrusionOk="0" h="30165" w="30125">
                  <a:moveTo>
                    <a:pt x="1" y="1"/>
                  </a:moveTo>
                  <a:cubicBezTo>
                    <a:pt x="1" y="122"/>
                    <a:pt x="41" y="243"/>
                    <a:pt x="41" y="364"/>
                  </a:cubicBezTo>
                  <a:lnTo>
                    <a:pt x="29762" y="30084"/>
                  </a:lnTo>
                  <a:cubicBezTo>
                    <a:pt x="29883" y="30124"/>
                    <a:pt x="30004" y="30124"/>
                    <a:pt x="30124" y="30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64"/>
            <p:cNvSpPr/>
            <p:nvPr/>
          </p:nvSpPr>
          <p:spPr>
            <a:xfrm>
              <a:off x="2684900" y="4462975"/>
              <a:ext cx="495025" cy="495025"/>
            </a:xfrm>
            <a:custGeom>
              <a:rect b="b" l="l" r="r" t="t"/>
              <a:pathLst>
                <a:path extrusionOk="0" h="19801" w="19801">
                  <a:moveTo>
                    <a:pt x="0" y="0"/>
                  </a:moveTo>
                  <a:cubicBezTo>
                    <a:pt x="81" y="161"/>
                    <a:pt x="161" y="323"/>
                    <a:pt x="242" y="484"/>
                  </a:cubicBezTo>
                  <a:lnTo>
                    <a:pt x="19316" y="19599"/>
                  </a:lnTo>
                  <a:cubicBezTo>
                    <a:pt x="19478" y="19639"/>
                    <a:pt x="19639" y="19720"/>
                    <a:pt x="19800" y="198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3" name="Google Shape;1733;p64"/>
          <p:cNvSpPr/>
          <p:nvPr/>
        </p:nvSpPr>
        <p:spPr>
          <a:xfrm rot="10800000">
            <a:off x="5857425" y="-78300"/>
            <a:ext cx="3429000" cy="851400"/>
          </a:xfrm>
          <a:prstGeom prst="round1Rect">
            <a:avLst>
              <a:gd fmla="val 16667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grpSp>
        <p:nvGrpSpPr>
          <p:cNvPr id="1734" name="Google Shape;1734;p64"/>
          <p:cNvGrpSpPr/>
          <p:nvPr/>
        </p:nvGrpSpPr>
        <p:grpSpPr>
          <a:xfrm>
            <a:off x="6270663" y="1327656"/>
            <a:ext cx="2697276" cy="3672287"/>
            <a:chOff x="1655550" y="790900"/>
            <a:chExt cx="2510262" cy="3417671"/>
          </a:xfrm>
        </p:grpSpPr>
        <p:sp>
          <p:nvSpPr>
            <p:cNvPr id="1735" name="Google Shape;1735;p64"/>
            <p:cNvSpPr/>
            <p:nvPr/>
          </p:nvSpPr>
          <p:spPr>
            <a:xfrm>
              <a:off x="1655550" y="790900"/>
              <a:ext cx="2510262" cy="3417671"/>
            </a:xfrm>
            <a:custGeom>
              <a:rect b="b" l="l" r="r" t="t"/>
              <a:pathLst>
                <a:path extrusionOk="0" h="190426" w="143096">
                  <a:moveTo>
                    <a:pt x="2914" y="0"/>
                  </a:moveTo>
                  <a:cubicBezTo>
                    <a:pt x="1280" y="0"/>
                    <a:pt x="0" y="1281"/>
                    <a:pt x="0" y="2914"/>
                  </a:cubicBezTo>
                  <a:lnTo>
                    <a:pt x="0" y="187512"/>
                  </a:lnTo>
                  <a:cubicBezTo>
                    <a:pt x="0" y="189101"/>
                    <a:pt x="1280" y="190426"/>
                    <a:pt x="2914" y="190426"/>
                  </a:cubicBezTo>
                  <a:lnTo>
                    <a:pt x="140182" y="190426"/>
                  </a:lnTo>
                  <a:cubicBezTo>
                    <a:pt x="141771" y="190426"/>
                    <a:pt x="143096" y="189101"/>
                    <a:pt x="143096" y="187512"/>
                  </a:cubicBezTo>
                  <a:lnTo>
                    <a:pt x="143096" y="2914"/>
                  </a:lnTo>
                  <a:cubicBezTo>
                    <a:pt x="143096" y="1281"/>
                    <a:pt x="141771" y="0"/>
                    <a:pt x="140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64"/>
            <p:cNvSpPr/>
            <p:nvPr/>
          </p:nvSpPr>
          <p:spPr>
            <a:xfrm>
              <a:off x="1735300" y="886765"/>
              <a:ext cx="2350730" cy="3115776"/>
            </a:xfrm>
            <a:custGeom>
              <a:rect b="b" l="l" r="r" t="t"/>
              <a:pathLst>
                <a:path extrusionOk="0" h="173605" w="134002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solidFill>
              <a:srgbClr val="C2C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7" name="Google Shape;1737;p64"/>
          <p:cNvSpPr txBox="1"/>
          <p:nvPr/>
        </p:nvSpPr>
        <p:spPr>
          <a:xfrm>
            <a:off x="6253413" y="2672400"/>
            <a:ext cx="2731800" cy="19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ven Pro"/>
              <a:buChar char="●"/>
            </a:pPr>
            <a:r>
              <a:rPr b="1" lang="en" sz="13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Engineering - $59,057.89</a:t>
            </a:r>
            <a:endParaRPr b="1" sz="13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ven Pro"/>
              <a:buChar char="●"/>
            </a:pPr>
            <a:r>
              <a:rPr b="1" lang="en" sz="13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Ivy League - $60,475</a:t>
            </a:r>
            <a:endParaRPr b="1" sz="13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ven Pro"/>
              <a:buChar char="●"/>
            </a:pPr>
            <a:r>
              <a:rPr b="1" lang="en" sz="13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Liberal Arts - $45,746.81</a:t>
            </a:r>
            <a:endParaRPr b="1" sz="13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ven Pro"/>
              <a:buChar char="●"/>
            </a:pPr>
            <a:r>
              <a:rPr b="1" lang="en" sz="13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Party - $45,715</a:t>
            </a:r>
            <a:endParaRPr b="1" sz="13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ven Pro"/>
              <a:buChar char="●"/>
            </a:pPr>
            <a:r>
              <a:rPr b="1" lang="en" sz="13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State - $44,126.29</a:t>
            </a:r>
            <a:endParaRPr b="1" sz="13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738" name="Google Shape;1738;p64"/>
          <p:cNvSpPr txBox="1"/>
          <p:nvPr/>
        </p:nvSpPr>
        <p:spPr>
          <a:xfrm>
            <a:off x="6575300" y="1939625"/>
            <a:ext cx="20880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Starting Salary Stats</a:t>
            </a:r>
            <a:endParaRPr b="1" sz="1600" u="sng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739" name="Google Shape;173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388" y="214150"/>
            <a:ext cx="6467475" cy="40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3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65"/>
          <p:cNvSpPr txBox="1"/>
          <p:nvPr>
            <p:ph type="title"/>
          </p:nvPr>
        </p:nvSpPr>
        <p:spPr>
          <a:xfrm>
            <a:off x="1184850" y="1816650"/>
            <a:ext cx="6774300" cy="15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Mid-Career</a:t>
            </a:r>
            <a:r>
              <a:rPr lang="en" sz="5300"/>
              <a:t> Salary</a:t>
            </a:r>
            <a:endParaRPr sz="5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100"/>
              <a:t>By College Type</a:t>
            </a:r>
            <a:endParaRPr b="0" sz="4100"/>
          </a:p>
        </p:txBody>
      </p:sp>
      <p:grpSp>
        <p:nvGrpSpPr>
          <p:cNvPr id="1745" name="Google Shape;1745;p65"/>
          <p:cNvGrpSpPr/>
          <p:nvPr/>
        </p:nvGrpSpPr>
        <p:grpSpPr>
          <a:xfrm>
            <a:off x="7808800" y="3403550"/>
            <a:ext cx="986125" cy="2095500"/>
            <a:chOff x="7631225" y="2241175"/>
            <a:chExt cx="986125" cy="2095500"/>
          </a:xfrm>
        </p:grpSpPr>
        <p:cxnSp>
          <p:nvCxnSpPr>
            <p:cNvPr id="1746" name="Google Shape;1746;p65"/>
            <p:cNvCxnSpPr/>
            <p:nvPr/>
          </p:nvCxnSpPr>
          <p:spPr>
            <a:xfrm>
              <a:off x="7631225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47" name="Google Shape;1747;p65"/>
            <p:cNvCxnSpPr/>
            <p:nvPr/>
          </p:nvCxnSpPr>
          <p:spPr>
            <a:xfrm>
              <a:off x="7707081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48" name="Google Shape;1748;p65"/>
            <p:cNvCxnSpPr/>
            <p:nvPr/>
          </p:nvCxnSpPr>
          <p:spPr>
            <a:xfrm>
              <a:off x="7782937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49" name="Google Shape;1749;p65"/>
            <p:cNvCxnSpPr/>
            <p:nvPr/>
          </p:nvCxnSpPr>
          <p:spPr>
            <a:xfrm>
              <a:off x="7858792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0" name="Google Shape;1750;p65"/>
            <p:cNvCxnSpPr/>
            <p:nvPr/>
          </p:nvCxnSpPr>
          <p:spPr>
            <a:xfrm>
              <a:off x="8010504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1" name="Google Shape;1751;p65"/>
            <p:cNvCxnSpPr/>
            <p:nvPr/>
          </p:nvCxnSpPr>
          <p:spPr>
            <a:xfrm>
              <a:off x="8162215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2" name="Google Shape;1752;p65"/>
            <p:cNvCxnSpPr/>
            <p:nvPr/>
          </p:nvCxnSpPr>
          <p:spPr>
            <a:xfrm>
              <a:off x="8313927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3" name="Google Shape;1753;p65"/>
            <p:cNvCxnSpPr/>
            <p:nvPr/>
          </p:nvCxnSpPr>
          <p:spPr>
            <a:xfrm>
              <a:off x="7934648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4" name="Google Shape;1754;p65"/>
            <p:cNvCxnSpPr/>
            <p:nvPr/>
          </p:nvCxnSpPr>
          <p:spPr>
            <a:xfrm>
              <a:off x="8086360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5" name="Google Shape;1755;p65"/>
            <p:cNvCxnSpPr/>
            <p:nvPr/>
          </p:nvCxnSpPr>
          <p:spPr>
            <a:xfrm>
              <a:off x="8238071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6" name="Google Shape;1756;p65"/>
            <p:cNvCxnSpPr/>
            <p:nvPr/>
          </p:nvCxnSpPr>
          <p:spPr>
            <a:xfrm>
              <a:off x="8389783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7" name="Google Shape;1757;p65"/>
            <p:cNvCxnSpPr/>
            <p:nvPr/>
          </p:nvCxnSpPr>
          <p:spPr>
            <a:xfrm>
              <a:off x="8465638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8" name="Google Shape;1758;p65"/>
            <p:cNvCxnSpPr/>
            <p:nvPr/>
          </p:nvCxnSpPr>
          <p:spPr>
            <a:xfrm>
              <a:off x="8541494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9" name="Google Shape;1759;p65"/>
            <p:cNvCxnSpPr/>
            <p:nvPr/>
          </p:nvCxnSpPr>
          <p:spPr>
            <a:xfrm>
              <a:off x="8617350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760" name="Google Shape;1760;p65"/>
          <p:cNvSpPr/>
          <p:nvPr/>
        </p:nvSpPr>
        <p:spPr>
          <a:xfrm rot="5400000">
            <a:off x="-1603450" y="1231038"/>
            <a:ext cx="2325825" cy="2325825"/>
          </a:xfrm>
          <a:custGeom>
            <a:rect b="b" l="l" r="r" t="t"/>
            <a:pathLst>
              <a:path extrusionOk="0" h="93033" w="93033">
                <a:moveTo>
                  <a:pt x="89685" y="61054"/>
                </a:moveTo>
                <a:lnTo>
                  <a:pt x="89685" y="63796"/>
                </a:lnTo>
                <a:lnTo>
                  <a:pt x="89927" y="63150"/>
                </a:lnTo>
                <a:lnTo>
                  <a:pt x="89927" y="61054"/>
                </a:lnTo>
                <a:lnTo>
                  <a:pt x="90693" y="61054"/>
                </a:lnTo>
                <a:cubicBezTo>
                  <a:pt x="90733" y="60973"/>
                  <a:pt x="90733" y="60892"/>
                  <a:pt x="90774" y="60812"/>
                </a:cubicBezTo>
                <a:lnTo>
                  <a:pt x="89927" y="60812"/>
                </a:lnTo>
                <a:lnTo>
                  <a:pt x="89927" y="56255"/>
                </a:lnTo>
                <a:lnTo>
                  <a:pt x="91984" y="56255"/>
                </a:lnTo>
                <a:cubicBezTo>
                  <a:pt x="92024" y="56174"/>
                  <a:pt x="92024" y="56093"/>
                  <a:pt x="92064" y="56013"/>
                </a:cubicBezTo>
                <a:lnTo>
                  <a:pt x="89927" y="56013"/>
                </a:lnTo>
                <a:lnTo>
                  <a:pt x="89927" y="51456"/>
                </a:lnTo>
                <a:lnTo>
                  <a:pt x="92750" y="51456"/>
                </a:lnTo>
                <a:cubicBezTo>
                  <a:pt x="92750" y="51375"/>
                  <a:pt x="92790" y="51295"/>
                  <a:pt x="92790" y="51174"/>
                </a:cubicBezTo>
                <a:lnTo>
                  <a:pt x="89927" y="51174"/>
                </a:lnTo>
                <a:lnTo>
                  <a:pt x="89927" y="46617"/>
                </a:lnTo>
                <a:lnTo>
                  <a:pt x="93032" y="46617"/>
                </a:lnTo>
                <a:lnTo>
                  <a:pt x="93032" y="46496"/>
                </a:lnTo>
                <a:lnTo>
                  <a:pt x="93032" y="46375"/>
                </a:lnTo>
                <a:lnTo>
                  <a:pt x="89927" y="46375"/>
                </a:lnTo>
                <a:lnTo>
                  <a:pt x="89927" y="41818"/>
                </a:lnTo>
                <a:lnTo>
                  <a:pt x="92790" y="41818"/>
                </a:lnTo>
                <a:cubicBezTo>
                  <a:pt x="92790" y="41737"/>
                  <a:pt x="92750" y="41657"/>
                  <a:pt x="92750" y="41576"/>
                </a:cubicBezTo>
                <a:lnTo>
                  <a:pt x="89927" y="41576"/>
                </a:lnTo>
                <a:lnTo>
                  <a:pt x="89927" y="36979"/>
                </a:lnTo>
                <a:lnTo>
                  <a:pt x="92064" y="36979"/>
                </a:lnTo>
                <a:cubicBezTo>
                  <a:pt x="92024" y="36898"/>
                  <a:pt x="92024" y="36818"/>
                  <a:pt x="91984" y="36737"/>
                </a:cubicBezTo>
                <a:lnTo>
                  <a:pt x="89927" y="36737"/>
                </a:lnTo>
                <a:lnTo>
                  <a:pt x="89927" y="32180"/>
                </a:lnTo>
                <a:lnTo>
                  <a:pt x="90774" y="32180"/>
                </a:lnTo>
                <a:cubicBezTo>
                  <a:pt x="90733" y="32099"/>
                  <a:pt x="90733" y="32019"/>
                  <a:pt x="90693" y="31938"/>
                </a:cubicBezTo>
                <a:lnTo>
                  <a:pt x="89927" y="31938"/>
                </a:lnTo>
                <a:lnTo>
                  <a:pt x="89927" y="29841"/>
                </a:lnTo>
                <a:lnTo>
                  <a:pt x="89685" y="29196"/>
                </a:lnTo>
                <a:lnTo>
                  <a:pt x="89685" y="31938"/>
                </a:lnTo>
                <a:lnTo>
                  <a:pt x="85128" y="31938"/>
                </a:lnTo>
                <a:lnTo>
                  <a:pt x="85128" y="27381"/>
                </a:lnTo>
                <a:lnTo>
                  <a:pt x="88919" y="27381"/>
                </a:lnTo>
                <a:cubicBezTo>
                  <a:pt x="88879" y="27301"/>
                  <a:pt x="88838" y="27220"/>
                  <a:pt x="88798" y="27139"/>
                </a:cubicBezTo>
                <a:lnTo>
                  <a:pt x="85128" y="27139"/>
                </a:lnTo>
                <a:lnTo>
                  <a:pt x="85128" y="22542"/>
                </a:lnTo>
                <a:lnTo>
                  <a:pt x="86378" y="22542"/>
                </a:lnTo>
                <a:cubicBezTo>
                  <a:pt x="86338" y="22462"/>
                  <a:pt x="86298" y="22381"/>
                  <a:pt x="86257" y="22300"/>
                </a:cubicBezTo>
                <a:lnTo>
                  <a:pt x="85128" y="22300"/>
                </a:lnTo>
                <a:lnTo>
                  <a:pt x="85128" y="20566"/>
                </a:lnTo>
                <a:cubicBezTo>
                  <a:pt x="85048" y="20445"/>
                  <a:pt x="84967" y="20324"/>
                  <a:pt x="84886" y="20203"/>
                </a:cubicBezTo>
                <a:lnTo>
                  <a:pt x="84886" y="22300"/>
                </a:lnTo>
                <a:lnTo>
                  <a:pt x="80329" y="22300"/>
                </a:lnTo>
                <a:lnTo>
                  <a:pt x="80329" y="17743"/>
                </a:lnTo>
                <a:lnTo>
                  <a:pt x="83072" y="17743"/>
                </a:lnTo>
                <a:lnTo>
                  <a:pt x="82870" y="17501"/>
                </a:lnTo>
                <a:lnTo>
                  <a:pt x="80329" y="17501"/>
                </a:lnTo>
                <a:lnTo>
                  <a:pt x="80329" y="14558"/>
                </a:lnTo>
                <a:lnTo>
                  <a:pt x="80087" y="14316"/>
                </a:lnTo>
                <a:lnTo>
                  <a:pt x="80087" y="17501"/>
                </a:lnTo>
                <a:lnTo>
                  <a:pt x="75490" y="17501"/>
                </a:lnTo>
                <a:lnTo>
                  <a:pt x="75490" y="12945"/>
                </a:lnTo>
                <a:lnTo>
                  <a:pt x="78716" y="12945"/>
                </a:lnTo>
                <a:lnTo>
                  <a:pt x="78434" y="12703"/>
                </a:lnTo>
                <a:lnTo>
                  <a:pt x="75490" y="12703"/>
                </a:lnTo>
                <a:lnTo>
                  <a:pt x="75490" y="10122"/>
                </a:lnTo>
                <a:lnTo>
                  <a:pt x="75248" y="9920"/>
                </a:lnTo>
                <a:lnTo>
                  <a:pt x="75248" y="12703"/>
                </a:lnTo>
                <a:lnTo>
                  <a:pt x="70691" y="12703"/>
                </a:lnTo>
                <a:lnTo>
                  <a:pt x="70691" y="8106"/>
                </a:lnTo>
                <a:lnTo>
                  <a:pt x="72788" y="8106"/>
                </a:lnTo>
                <a:cubicBezTo>
                  <a:pt x="72667" y="8025"/>
                  <a:pt x="72546" y="7944"/>
                  <a:pt x="72425" y="7864"/>
                </a:cubicBezTo>
                <a:lnTo>
                  <a:pt x="70691" y="7864"/>
                </a:lnTo>
                <a:lnTo>
                  <a:pt x="70691" y="6775"/>
                </a:lnTo>
                <a:cubicBezTo>
                  <a:pt x="70611" y="6694"/>
                  <a:pt x="70530" y="6654"/>
                  <a:pt x="70450" y="6613"/>
                </a:cubicBezTo>
                <a:lnTo>
                  <a:pt x="70450" y="7864"/>
                </a:lnTo>
                <a:lnTo>
                  <a:pt x="65893" y="7864"/>
                </a:lnTo>
                <a:lnTo>
                  <a:pt x="65893" y="4194"/>
                </a:lnTo>
                <a:cubicBezTo>
                  <a:pt x="65812" y="4154"/>
                  <a:pt x="65731" y="4113"/>
                  <a:pt x="65651" y="4073"/>
                </a:cubicBezTo>
                <a:lnTo>
                  <a:pt x="65651" y="7864"/>
                </a:lnTo>
                <a:lnTo>
                  <a:pt x="61054" y="7864"/>
                </a:lnTo>
                <a:lnTo>
                  <a:pt x="61054" y="3307"/>
                </a:lnTo>
                <a:lnTo>
                  <a:pt x="63796" y="3307"/>
                </a:lnTo>
                <a:lnTo>
                  <a:pt x="63191" y="3065"/>
                </a:lnTo>
                <a:lnTo>
                  <a:pt x="61054" y="3065"/>
                </a:lnTo>
                <a:lnTo>
                  <a:pt x="61054" y="2339"/>
                </a:lnTo>
                <a:cubicBezTo>
                  <a:pt x="60973" y="2299"/>
                  <a:pt x="60892" y="2258"/>
                  <a:pt x="60812" y="2258"/>
                </a:cubicBezTo>
                <a:lnTo>
                  <a:pt x="60812" y="3065"/>
                </a:lnTo>
                <a:lnTo>
                  <a:pt x="56255" y="3065"/>
                </a:lnTo>
                <a:lnTo>
                  <a:pt x="56255" y="1048"/>
                </a:lnTo>
                <a:cubicBezTo>
                  <a:pt x="56174" y="1008"/>
                  <a:pt x="56093" y="1008"/>
                  <a:pt x="56013" y="968"/>
                </a:cubicBezTo>
                <a:lnTo>
                  <a:pt x="56013" y="3065"/>
                </a:lnTo>
                <a:lnTo>
                  <a:pt x="51456" y="3065"/>
                </a:lnTo>
                <a:lnTo>
                  <a:pt x="51456" y="282"/>
                </a:lnTo>
                <a:cubicBezTo>
                  <a:pt x="51375" y="242"/>
                  <a:pt x="51295" y="242"/>
                  <a:pt x="51214" y="242"/>
                </a:cubicBezTo>
                <a:lnTo>
                  <a:pt x="51214" y="3065"/>
                </a:lnTo>
                <a:lnTo>
                  <a:pt x="46617" y="3065"/>
                </a:lnTo>
                <a:lnTo>
                  <a:pt x="46617" y="0"/>
                </a:lnTo>
                <a:lnTo>
                  <a:pt x="46496" y="0"/>
                </a:lnTo>
                <a:lnTo>
                  <a:pt x="46375" y="0"/>
                </a:lnTo>
                <a:lnTo>
                  <a:pt x="46375" y="3065"/>
                </a:lnTo>
                <a:lnTo>
                  <a:pt x="41818" y="3065"/>
                </a:lnTo>
                <a:lnTo>
                  <a:pt x="41818" y="242"/>
                </a:lnTo>
                <a:cubicBezTo>
                  <a:pt x="41737" y="242"/>
                  <a:pt x="41657" y="242"/>
                  <a:pt x="41576" y="242"/>
                </a:cubicBezTo>
                <a:lnTo>
                  <a:pt x="41576" y="3065"/>
                </a:lnTo>
                <a:lnTo>
                  <a:pt x="37019" y="3065"/>
                </a:lnTo>
                <a:lnTo>
                  <a:pt x="37019" y="968"/>
                </a:lnTo>
                <a:cubicBezTo>
                  <a:pt x="36939" y="1008"/>
                  <a:pt x="36858" y="1008"/>
                  <a:pt x="36777" y="1008"/>
                </a:cubicBezTo>
                <a:lnTo>
                  <a:pt x="36777" y="3065"/>
                </a:lnTo>
                <a:lnTo>
                  <a:pt x="32180" y="3065"/>
                </a:lnTo>
                <a:lnTo>
                  <a:pt x="32180" y="2258"/>
                </a:lnTo>
                <a:cubicBezTo>
                  <a:pt x="32099" y="2258"/>
                  <a:pt x="32019" y="2299"/>
                  <a:pt x="31938" y="2339"/>
                </a:cubicBezTo>
                <a:lnTo>
                  <a:pt x="31938" y="3065"/>
                </a:lnTo>
                <a:lnTo>
                  <a:pt x="29841" y="3065"/>
                </a:lnTo>
                <a:lnTo>
                  <a:pt x="29236" y="3307"/>
                </a:lnTo>
                <a:lnTo>
                  <a:pt x="31938" y="3307"/>
                </a:lnTo>
                <a:lnTo>
                  <a:pt x="31938" y="7904"/>
                </a:lnTo>
                <a:lnTo>
                  <a:pt x="27381" y="7904"/>
                </a:lnTo>
                <a:lnTo>
                  <a:pt x="27381" y="4113"/>
                </a:lnTo>
                <a:cubicBezTo>
                  <a:pt x="27301" y="4154"/>
                  <a:pt x="27220" y="4194"/>
                  <a:pt x="27139" y="4234"/>
                </a:cubicBezTo>
                <a:lnTo>
                  <a:pt x="27139" y="7904"/>
                </a:lnTo>
                <a:lnTo>
                  <a:pt x="22542" y="7904"/>
                </a:lnTo>
                <a:lnTo>
                  <a:pt x="22542" y="6613"/>
                </a:lnTo>
                <a:cubicBezTo>
                  <a:pt x="22462" y="6694"/>
                  <a:pt x="22381" y="6734"/>
                  <a:pt x="22300" y="6775"/>
                </a:cubicBezTo>
                <a:lnTo>
                  <a:pt x="22300" y="7904"/>
                </a:lnTo>
                <a:lnTo>
                  <a:pt x="20566" y="7904"/>
                </a:lnTo>
                <a:cubicBezTo>
                  <a:pt x="20445" y="7985"/>
                  <a:pt x="20324" y="8065"/>
                  <a:pt x="20203" y="8146"/>
                </a:cubicBezTo>
                <a:lnTo>
                  <a:pt x="22300" y="8146"/>
                </a:lnTo>
                <a:lnTo>
                  <a:pt x="22300" y="12703"/>
                </a:lnTo>
                <a:lnTo>
                  <a:pt x="17743" y="12703"/>
                </a:lnTo>
                <a:lnTo>
                  <a:pt x="17743" y="9961"/>
                </a:lnTo>
                <a:lnTo>
                  <a:pt x="17501" y="10162"/>
                </a:lnTo>
                <a:lnTo>
                  <a:pt x="17501" y="12703"/>
                </a:lnTo>
                <a:lnTo>
                  <a:pt x="14558" y="12703"/>
                </a:lnTo>
                <a:lnTo>
                  <a:pt x="14316" y="12945"/>
                </a:lnTo>
                <a:lnTo>
                  <a:pt x="17501" y="12945"/>
                </a:lnTo>
                <a:lnTo>
                  <a:pt x="17501" y="17542"/>
                </a:lnTo>
                <a:lnTo>
                  <a:pt x="12945" y="17542"/>
                </a:lnTo>
                <a:lnTo>
                  <a:pt x="12945" y="14316"/>
                </a:lnTo>
                <a:lnTo>
                  <a:pt x="12703" y="14598"/>
                </a:lnTo>
                <a:lnTo>
                  <a:pt x="12703" y="17542"/>
                </a:lnTo>
                <a:lnTo>
                  <a:pt x="10122" y="17542"/>
                </a:lnTo>
                <a:lnTo>
                  <a:pt x="9920" y="17784"/>
                </a:lnTo>
                <a:lnTo>
                  <a:pt x="12703" y="17784"/>
                </a:lnTo>
                <a:lnTo>
                  <a:pt x="12703" y="22341"/>
                </a:lnTo>
                <a:lnTo>
                  <a:pt x="8106" y="22341"/>
                </a:lnTo>
                <a:lnTo>
                  <a:pt x="8106" y="20244"/>
                </a:lnTo>
                <a:cubicBezTo>
                  <a:pt x="8025" y="20365"/>
                  <a:pt x="7944" y="20486"/>
                  <a:pt x="7864" y="20607"/>
                </a:cubicBezTo>
                <a:lnTo>
                  <a:pt x="7864" y="22341"/>
                </a:lnTo>
                <a:lnTo>
                  <a:pt x="6775" y="22341"/>
                </a:lnTo>
                <a:cubicBezTo>
                  <a:pt x="6694" y="22421"/>
                  <a:pt x="6654" y="22502"/>
                  <a:pt x="6613" y="22583"/>
                </a:cubicBezTo>
                <a:lnTo>
                  <a:pt x="7864" y="22583"/>
                </a:lnTo>
                <a:lnTo>
                  <a:pt x="7864" y="27139"/>
                </a:lnTo>
                <a:lnTo>
                  <a:pt x="4194" y="27139"/>
                </a:lnTo>
                <a:cubicBezTo>
                  <a:pt x="4154" y="27220"/>
                  <a:pt x="4113" y="27301"/>
                  <a:pt x="4073" y="27381"/>
                </a:cubicBezTo>
                <a:lnTo>
                  <a:pt x="7864" y="27381"/>
                </a:lnTo>
                <a:lnTo>
                  <a:pt x="7864" y="31978"/>
                </a:lnTo>
                <a:lnTo>
                  <a:pt x="3307" y="31978"/>
                </a:lnTo>
                <a:lnTo>
                  <a:pt x="3307" y="29236"/>
                </a:lnTo>
                <a:lnTo>
                  <a:pt x="3065" y="29841"/>
                </a:lnTo>
                <a:lnTo>
                  <a:pt x="3065" y="31978"/>
                </a:lnTo>
                <a:lnTo>
                  <a:pt x="2299" y="31978"/>
                </a:lnTo>
                <a:cubicBezTo>
                  <a:pt x="2299" y="32059"/>
                  <a:pt x="2258" y="32140"/>
                  <a:pt x="2218" y="32220"/>
                </a:cubicBezTo>
                <a:lnTo>
                  <a:pt x="3065" y="32220"/>
                </a:lnTo>
                <a:lnTo>
                  <a:pt x="3065" y="36777"/>
                </a:lnTo>
                <a:lnTo>
                  <a:pt x="1008" y="36777"/>
                </a:lnTo>
                <a:cubicBezTo>
                  <a:pt x="1008" y="36858"/>
                  <a:pt x="968" y="36939"/>
                  <a:pt x="968" y="37019"/>
                </a:cubicBezTo>
                <a:lnTo>
                  <a:pt x="3065" y="37019"/>
                </a:lnTo>
                <a:lnTo>
                  <a:pt x="3065" y="41576"/>
                </a:lnTo>
                <a:lnTo>
                  <a:pt x="242" y="41576"/>
                </a:lnTo>
                <a:cubicBezTo>
                  <a:pt x="242" y="41657"/>
                  <a:pt x="242" y="41737"/>
                  <a:pt x="242" y="41818"/>
                </a:cubicBezTo>
                <a:lnTo>
                  <a:pt x="3065" y="41818"/>
                </a:lnTo>
                <a:lnTo>
                  <a:pt x="3065" y="46415"/>
                </a:lnTo>
                <a:lnTo>
                  <a:pt x="0" y="46415"/>
                </a:lnTo>
                <a:lnTo>
                  <a:pt x="0" y="46536"/>
                </a:lnTo>
                <a:lnTo>
                  <a:pt x="0" y="46657"/>
                </a:lnTo>
                <a:lnTo>
                  <a:pt x="3065" y="46657"/>
                </a:lnTo>
                <a:lnTo>
                  <a:pt x="3065" y="51214"/>
                </a:lnTo>
                <a:lnTo>
                  <a:pt x="242" y="51214"/>
                </a:lnTo>
                <a:cubicBezTo>
                  <a:pt x="242" y="51295"/>
                  <a:pt x="242" y="51375"/>
                  <a:pt x="242" y="51456"/>
                </a:cubicBezTo>
                <a:lnTo>
                  <a:pt x="3065" y="51456"/>
                </a:lnTo>
                <a:lnTo>
                  <a:pt x="3065" y="56053"/>
                </a:lnTo>
                <a:lnTo>
                  <a:pt x="968" y="56053"/>
                </a:lnTo>
                <a:cubicBezTo>
                  <a:pt x="968" y="56134"/>
                  <a:pt x="1008" y="56174"/>
                  <a:pt x="1008" y="56295"/>
                </a:cubicBezTo>
                <a:lnTo>
                  <a:pt x="3065" y="56295"/>
                </a:lnTo>
                <a:lnTo>
                  <a:pt x="3065" y="60852"/>
                </a:lnTo>
                <a:lnTo>
                  <a:pt x="2218" y="60852"/>
                </a:lnTo>
                <a:cubicBezTo>
                  <a:pt x="2258" y="60933"/>
                  <a:pt x="2299" y="61013"/>
                  <a:pt x="2299" y="61094"/>
                </a:cubicBezTo>
                <a:lnTo>
                  <a:pt x="3065" y="61094"/>
                </a:lnTo>
                <a:lnTo>
                  <a:pt x="3065" y="63191"/>
                </a:lnTo>
                <a:lnTo>
                  <a:pt x="3307" y="63836"/>
                </a:lnTo>
                <a:lnTo>
                  <a:pt x="3307" y="61094"/>
                </a:lnTo>
                <a:lnTo>
                  <a:pt x="7864" y="61094"/>
                </a:lnTo>
                <a:lnTo>
                  <a:pt x="7864" y="65651"/>
                </a:lnTo>
                <a:lnTo>
                  <a:pt x="4073" y="65651"/>
                </a:lnTo>
                <a:cubicBezTo>
                  <a:pt x="4113" y="65731"/>
                  <a:pt x="4154" y="65812"/>
                  <a:pt x="4194" y="65893"/>
                </a:cubicBezTo>
                <a:lnTo>
                  <a:pt x="7864" y="65893"/>
                </a:lnTo>
                <a:lnTo>
                  <a:pt x="7864" y="70490"/>
                </a:lnTo>
                <a:lnTo>
                  <a:pt x="6613" y="70490"/>
                </a:lnTo>
                <a:cubicBezTo>
                  <a:pt x="6654" y="70570"/>
                  <a:pt x="6694" y="70651"/>
                  <a:pt x="6775" y="70732"/>
                </a:cubicBezTo>
                <a:lnTo>
                  <a:pt x="7864" y="70732"/>
                </a:lnTo>
                <a:lnTo>
                  <a:pt x="7864" y="72466"/>
                </a:lnTo>
                <a:cubicBezTo>
                  <a:pt x="7944" y="72587"/>
                  <a:pt x="8025" y="72708"/>
                  <a:pt x="8106" y="72829"/>
                </a:cubicBezTo>
                <a:lnTo>
                  <a:pt x="8106" y="70732"/>
                </a:lnTo>
                <a:lnTo>
                  <a:pt x="12703" y="70732"/>
                </a:lnTo>
                <a:lnTo>
                  <a:pt x="12703" y="75289"/>
                </a:lnTo>
                <a:lnTo>
                  <a:pt x="9920" y="75289"/>
                </a:lnTo>
                <a:lnTo>
                  <a:pt x="10122" y="75531"/>
                </a:lnTo>
                <a:lnTo>
                  <a:pt x="12703" y="75531"/>
                </a:lnTo>
                <a:lnTo>
                  <a:pt x="12703" y="78474"/>
                </a:lnTo>
                <a:lnTo>
                  <a:pt x="12945" y="78716"/>
                </a:lnTo>
                <a:lnTo>
                  <a:pt x="12945" y="75531"/>
                </a:lnTo>
                <a:lnTo>
                  <a:pt x="17501" y="75531"/>
                </a:lnTo>
                <a:lnTo>
                  <a:pt x="17501" y="80087"/>
                </a:lnTo>
                <a:lnTo>
                  <a:pt x="14316" y="80087"/>
                </a:lnTo>
                <a:lnTo>
                  <a:pt x="14558" y="80329"/>
                </a:lnTo>
                <a:lnTo>
                  <a:pt x="17501" y="80329"/>
                </a:lnTo>
                <a:lnTo>
                  <a:pt x="17501" y="82910"/>
                </a:lnTo>
                <a:lnTo>
                  <a:pt x="17743" y="83072"/>
                </a:lnTo>
                <a:lnTo>
                  <a:pt x="17743" y="80329"/>
                </a:lnTo>
                <a:lnTo>
                  <a:pt x="22300" y="80329"/>
                </a:lnTo>
                <a:lnTo>
                  <a:pt x="22300" y="84927"/>
                </a:lnTo>
                <a:lnTo>
                  <a:pt x="20203" y="84927"/>
                </a:lnTo>
                <a:cubicBezTo>
                  <a:pt x="20324" y="85007"/>
                  <a:pt x="20445" y="85088"/>
                  <a:pt x="20566" y="85168"/>
                </a:cubicBezTo>
                <a:lnTo>
                  <a:pt x="22300" y="85168"/>
                </a:lnTo>
                <a:lnTo>
                  <a:pt x="22300" y="86257"/>
                </a:lnTo>
                <a:cubicBezTo>
                  <a:pt x="22381" y="86338"/>
                  <a:pt x="22462" y="86378"/>
                  <a:pt x="22542" y="86419"/>
                </a:cubicBezTo>
                <a:lnTo>
                  <a:pt x="22542" y="85168"/>
                </a:lnTo>
                <a:lnTo>
                  <a:pt x="27139" y="85168"/>
                </a:lnTo>
                <a:lnTo>
                  <a:pt x="27139" y="88838"/>
                </a:lnTo>
                <a:cubicBezTo>
                  <a:pt x="27220" y="88878"/>
                  <a:pt x="27301" y="88919"/>
                  <a:pt x="27381" y="88959"/>
                </a:cubicBezTo>
                <a:lnTo>
                  <a:pt x="27381" y="85168"/>
                </a:lnTo>
                <a:lnTo>
                  <a:pt x="31938" y="85168"/>
                </a:lnTo>
                <a:lnTo>
                  <a:pt x="31938" y="89725"/>
                </a:lnTo>
                <a:lnTo>
                  <a:pt x="29236" y="89725"/>
                </a:lnTo>
                <a:lnTo>
                  <a:pt x="29841" y="89967"/>
                </a:lnTo>
                <a:lnTo>
                  <a:pt x="31938" y="89967"/>
                </a:lnTo>
                <a:lnTo>
                  <a:pt x="31938" y="90733"/>
                </a:lnTo>
                <a:cubicBezTo>
                  <a:pt x="32019" y="90733"/>
                  <a:pt x="32099" y="90774"/>
                  <a:pt x="32180" y="90814"/>
                </a:cubicBezTo>
                <a:lnTo>
                  <a:pt x="32180" y="89967"/>
                </a:lnTo>
                <a:lnTo>
                  <a:pt x="36777" y="89967"/>
                </a:lnTo>
                <a:lnTo>
                  <a:pt x="36777" y="92024"/>
                </a:lnTo>
                <a:cubicBezTo>
                  <a:pt x="36858" y="92024"/>
                  <a:pt x="36939" y="92064"/>
                  <a:pt x="37019" y="92064"/>
                </a:cubicBezTo>
                <a:lnTo>
                  <a:pt x="37019" y="89967"/>
                </a:lnTo>
                <a:lnTo>
                  <a:pt x="41576" y="89967"/>
                </a:lnTo>
                <a:lnTo>
                  <a:pt x="41576" y="92790"/>
                </a:lnTo>
                <a:cubicBezTo>
                  <a:pt x="41657" y="92790"/>
                  <a:pt x="41737" y="92790"/>
                  <a:pt x="41818" y="92790"/>
                </a:cubicBezTo>
                <a:lnTo>
                  <a:pt x="41818" y="89967"/>
                </a:lnTo>
                <a:lnTo>
                  <a:pt x="46375" y="89967"/>
                </a:lnTo>
                <a:lnTo>
                  <a:pt x="46375" y="93032"/>
                </a:lnTo>
                <a:lnTo>
                  <a:pt x="46496" y="93032"/>
                </a:lnTo>
                <a:lnTo>
                  <a:pt x="46617" y="93032"/>
                </a:lnTo>
                <a:lnTo>
                  <a:pt x="46617" y="89967"/>
                </a:lnTo>
                <a:lnTo>
                  <a:pt x="51214" y="89967"/>
                </a:lnTo>
                <a:lnTo>
                  <a:pt x="51214" y="92790"/>
                </a:lnTo>
                <a:cubicBezTo>
                  <a:pt x="51295" y="92790"/>
                  <a:pt x="51375" y="92790"/>
                  <a:pt x="51456" y="92790"/>
                </a:cubicBezTo>
                <a:lnTo>
                  <a:pt x="51456" y="89967"/>
                </a:lnTo>
                <a:lnTo>
                  <a:pt x="56013" y="89967"/>
                </a:lnTo>
                <a:lnTo>
                  <a:pt x="56013" y="92064"/>
                </a:lnTo>
                <a:cubicBezTo>
                  <a:pt x="56093" y="92064"/>
                  <a:pt x="56174" y="92024"/>
                  <a:pt x="56255" y="92024"/>
                </a:cubicBezTo>
                <a:lnTo>
                  <a:pt x="56255" y="89967"/>
                </a:lnTo>
                <a:lnTo>
                  <a:pt x="60812" y="89967"/>
                </a:lnTo>
                <a:lnTo>
                  <a:pt x="60812" y="90814"/>
                </a:lnTo>
                <a:cubicBezTo>
                  <a:pt x="60892" y="90774"/>
                  <a:pt x="60973" y="90733"/>
                  <a:pt x="61054" y="90733"/>
                </a:cubicBezTo>
                <a:lnTo>
                  <a:pt x="61054" y="89967"/>
                </a:lnTo>
                <a:lnTo>
                  <a:pt x="63191" y="89967"/>
                </a:lnTo>
                <a:lnTo>
                  <a:pt x="63796" y="89725"/>
                </a:lnTo>
                <a:lnTo>
                  <a:pt x="61054" y="89725"/>
                </a:lnTo>
                <a:lnTo>
                  <a:pt x="61054" y="85168"/>
                </a:lnTo>
                <a:lnTo>
                  <a:pt x="65651" y="85168"/>
                </a:lnTo>
                <a:lnTo>
                  <a:pt x="65651" y="88959"/>
                </a:lnTo>
                <a:cubicBezTo>
                  <a:pt x="65731" y="88919"/>
                  <a:pt x="65812" y="88878"/>
                  <a:pt x="65893" y="88838"/>
                </a:cubicBezTo>
                <a:lnTo>
                  <a:pt x="65893" y="85168"/>
                </a:lnTo>
                <a:lnTo>
                  <a:pt x="70450" y="85168"/>
                </a:lnTo>
                <a:lnTo>
                  <a:pt x="70450" y="86419"/>
                </a:lnTo>
                <a:cubicBezTo>
                  <a:pt x="70530" y="86378"/>
                  <a:pt x="70611" y="86338"/>
                  <a:pt x="70691" y="86257"/>
                </a:cubicBezTo>
                <a:lnTo>
                  <a:pt x="70691" y="85168"/>
                </a:lnTo>
                <a:lnTo>
                  <a:pt x="72425" y="85168"/>
                </a:lnTo>
                <a:cubicBezTo>
                  <a:pt x="72546" y="85088"/>
                  <a:pt x="72667" y="85007"/>
                  <a:pt x="72788" y="84927"/>
                </a:cubicBezTo>
                <a:lnTo>
                  <a:pt x="70691" y="84927"/>
                </a:lnTo>
                <a:lnTo>
                  <a:pt x="70691" y="80329"/>
                </a:lnTo>
                <a:lnTo>
                  <a:pt x="75248" y="80329"/>
                </a:lnTo>
                <a:lnTo>
                  <a:pt x="75248" y="83072"/>
                </a:lnTo>
                <a:lnTo>
                  <a:pt x="75490" y="82910"/>
                </a:lnTo>
                <a:lnTo>
                  <a:pt x="75490" y="80329"/>
                </a:lnTo>
                <a:lnTo>
                  <a:pt x="78434" y="80329"/>
                </a:lnTo>
                <a:lnTo>
                  <a:pt x="78716" y="80087"/>
                </a:lnTo>
                <a:lnTo>
                  <a:pt x="75490" y="80087"/>
                </a:lnTo>
                <a:lnTo>
                  <a:pt x="75490" y="75531"/>
                </a:lnTo>
                <a:lnTo>
                  <a:pt x="80087" y="75531"/>
                </a:lnTo>
                <a:lnTo>
                  <a:pt x="80087" y="78716"/>
                </a:lnTo>
                <a:lnTo>
                  <a:pt x="80329" y="78474"/>
                </a:lnTo>
                <a:lnTo>
                  <a:pt x="80329" y="75531"/>
                </a:lnTo>
                <a:lnTo>
                  <a:pt x="82870" y="75531"/>
                </a:lnTo>
                <a:lnTo>
                  <a:pt x="83072" y="75289"/>
                </a:lnTo>
                <a:lnTo>
                  <a:pt x="80329" y="75289"/>
                </a:lnTo>
                <a:lnTo>
                  <a:pt x="80329" y="70732"/>
                </a:lnTo>
                <a:lnTo>
                  <a:pt x="84886" y="70732"/>
                </a:lnTo>
                <a:lnTo>
                  <a:pt x="84886" y="72829"/>
                </a:lnTo>
                <a:cubicBezTo>
                  <a:pt x="84967" y="72708"/>
                  <a:pt x="85048" y="72587"/>
                  <a:pt x="85128" y="72466"/>
                </a:cubicBezTo>
                <a:lnTo>
                  <a:pt x="85128" y="70732"/>
                </a:lnTo>
                <a:lnTo>
                  <a:pt x="86257" y="70732"/>
                </a:lnTo>
                <a:cubicBezTo>
                  <a:pt x="86298" y="70651"/>
                  <a:pt x="86338" y="70570"/>
                  <a:pt x="86378" y="70490"/>
                </a:cubicBezTo>
                <a:lnTo>
                  <a:pt x="85128" y="70490"/>
                </a:lnTo>
                <a:lnTo>
                  <a:pt x="85128" y="65893"/>
                </a:lnTo>
                <a:lnTo>
                  <a:pt x="88798" y="65893"/>
                </a:lnTo>
                <a:cubicBezTo>
                  <a:pt x="88838" y="65812"/>
                  <a:pt x="88879" y="65731"/>
                  <a:pt x="88919" y="65651"/>
                </a:cubicBezTo>
                <a:lnTo>
                  <a:pt x="85128" y="65651"/>
                </a:lnTo>
                <a:lnTo>
                  <a:pt x="85128" y="61094"/>
                </a:lnTo>
                <a:lnTo>
                  <a:pt x="89685" y="61094"/>
                </a:lnTo>
                <a:close/>
                <a:moveTo>
                  <a:pt x="85128" y="32180"/>
                </a:moveTo>
                <a:lnTo>
                  <a:pt x="89685" y="32180"/>
                </a:lnTo>
                <a:lnTo>
                  <a:pt x="89685" y="36777"/>
                </a:lnTo>
                <a:lnTo>
                  <a:pt x="85128" y="36777"/>
                </a:lnTo>
                <a:close/>
                <a:moveTo>
                  <a:pt x="85128" y="37019"/>
                </a:moveTo>
                <a:lnTo>
                  <a:pt x="89685" y="37019"/>
                </a:lnTo>
                <a:lnTo>
                  <a:pt x="89685" y="41576"/>
                </a:lnTo>
                <a:lnTo>
                  <a:pt x="85128" y="41576"/>
                </a:lnTo>
                <a:close/>
                <a:moveTo>
                  <a:pt x="85128" y="41818"/>
                </a:moveTo>
                <a:lnTo>
                  <a:pt x="89685" y="41818"/>
                </a:lnTo>
                <a:lnTo>
                  <a:pt x="89685" y="46375"/>
                </a:lnTo>
                <a:lnTo>
                  <a:pt x="85128" y="46375"/>
                </a:lnTo>
                <a:close/>
                <a:moveTo>
                  <a:pt x="85128" y="46617"/>
                </a:moveTo>
                <a:lnTo>
                  <a:pt x="89685" y="46617"/>
                </a:lnTo>
                <a:lnTo>
                  <a:pt x="89685" y="51214"/>
                </a:lnTo>
                <a:lnTo>
                  <a:pt x="85128" y="51214"/>
                </a:lnTo>
                <a:close/>
                <a:moveTo>
                  <a:pt x="85128" y="51456"/>
                </a:moveTo>
                <a:lnTo>
                  <a:pt x="89685" y="51456"/>
                </a:lnTo>
                <a:lnTo>
                  <a:pt x="89685" y="56013"/>
                </a:lnTo>
                <a:lnTo>
                  <a:pt x="85128" y="56013"/>
                </a:lnTo>
                <a:close/>
                <a:moveTo>
                  <a:pt x="85128" y="56255"/>
                </a:moveTo>
                <a:lnTo>
                  <a:pt x="89685" y="56255"/>
                </a:lnTo>
                <a:lnTo>
                  <a:pt x="89685" y="60812"/>
                </a:lnTo>
                <a:lnTo>
                  <a:pt x="85128" y="60812"/>
                </a:lnTo>
                <a:close/>
                <a:moveTo>
                  <a:pt x="7904" y="60812"/>
                </a:moveTo>
                <a:lnTo>
                  <a:pt x="3347" y="60812"/>
                </a:lnTo>
                <a:lnTo>
                  <a:pt x="3347" y="56255"/>
                </a:lnTo>
                <a:lnTo>
                  <a:pt x="7904" y="56255"/>
                </a:lnTo>
                <a:close/>
                <a:moveTo>
                  <a:pt x="7904" y="56013"/>
                </a:moveTo>
                <a:lnTo>
                  <a:pt x="3347" y="56013"/>
                </a:lnTo>
                <a:lnTo>
                  <a:pt x="3347" y="51456"/>
                </a:lnTo>
                <a:lnTo>
                  <a:pt x="7904" y="51456"/>
                </a:lnTo>
                <a:close/>
                <a:moveTo>
                  <a:pt x="7904" y="51214"/>
                </a:moveTo>
                <a:lnTo>
                  <a:pt x="3347" y="51214"/>
                </a:lnTo>
                <a:lnTo>
                  <a:pt x="3347" y="46617"/>
                </a:lnTo>
                <a:lnTo>
                  <a:pt x="7904" y="46617"/>
                </a:lnTo>
                <a:close/>
                <a:moveTo>
                  <a:pt x="7904" y="46375"/>
                </a:moveTo>
                <a:lnTo>
                  <a:pt x="3347" y="46375"/>
                </a:lnTo>
                <a:lnTo>
                  <a:pt x="3347" y="41818"/>
                </a:lnTo>
                <a:lnTo>
                  <a:pt x="7904" y="41818"/>
                </a:lnTo>
                <a:close/>
                <a:moveTo>
                  <a:pt x="7904" y="41576"/>
                </a:moveTo>
                <a:lnTo>
                  <a:pt x="3347" y="41576"/>
                </a:lnTo>
                <a:lnTo>
                  <a:pt x="3347" y="37019"/>
                </a:lnTo>
                <a:lnTo>
                  <a:pt x="7904" y="37019"/>
                </a:lnTo>
                <a:close/>
                <a:moveTo>
                  <a:pt x="7904" y="36777"/>
                </a:moveTo>
                <a:lnTo>
                  <a:pt x="3347" y="36777"/>
                </a:lnTo>
                <a:lnTo>
                  <a:pt x="3347" y="32180"/>
                </a:lnTo>
                <a:lnTo>
                  <a:pt x="7904" y="32180"/>
                </a:lnTo>
                <a:close/>
                <a:moveTo>
                  <a:pt x="12703" y="70449"/>
                </a:moveTo>
                <a:lnTo>
                  <a:pt x="8146" y="70449"/>
                </a:lnTo>
                <a:lnTo>
                  <a:pt x="8146" y="65893"/>
                </a:lnTo>
                <a:lnTo>
                  <a:pt x="12703" y="65893"/>
                </a:lnTo>
                <a:close/>
                <a:moveTo>
                  <a:pt x="12703" y="65610"/>
                </a:moveTo>
                <a:lnTo>
                  <a:pt x="8146" y="65610"/>
                </a:lnTo>
                <a:lnTo>
                  <a:pt x="8146" y="61054"/>
                </a:lnTo>
                <a:lnTo>
                  <a:pt x="12703" y="61054"/>
                </a:lnTo>
                <a:close/>
                <a:moveTo>
                  <a:pt x="12703" y="60812"/>
                </a:moveTo>
                <a:lnTo>
                  <a:pt x="8146" y="60812"/>
                </a:lnTo>
                <a:lnTo>
                  <a:pt x="8146" y="56255"/>
                </a:lnTo>
                <a:lnTo>
                  <a:pt x="12703" y="56255"/>
                </a:lnTo>
                <a:close/>
                <a:moveTo>
                  <a:pt x="12703" y="56013"/>
                </a:moveTo>
                <a:lnTo>
                  <a:pt x="8146" y="56013"/>
                </a:lnTo>
                <a:lnTo>
                  <a:pt x="8146" y="51456"/>
                </a:lnTo>
                <a:lnTo>
                  <a:pt x="12703" y="51456"/>
                </a:lnTo>
                <a:close/>
                <a:moveTo>
                  <a:pt x="12703" y="51174"/>
                </a:moveTo>
                <a:lnTo>
                  <a:pt x="8146" y="51174"/>
                </a:lnTo>
                <a:lnTo>
                  <a:pt x="8146" y="46617"/>
                </a:lnTo>
                <a:lnTo>
                  <a:pt x="12703" y="46617"/>
                </a:lnTo>
                <a:close/>
                <a:moveTo>
                  <a:pt x="12703" y="46375"/>
                </a:moveTo>
                <a:lnTo>
                  <a:pt x="8146" y="46375"/>
                </a:lnTo>
                <a:lnTo>
                  <a:pt x="8146" y="41818"/>
                </a:lnTo>
                <a:lnTo>
                  <a:pt x="12703" y="41818"/>
                </a:lnTo>
                <a:close/>
                <a:moveTo>
                  <a:pt x="12703" y="41576"/>
                </a:moveTo>
                <a:lnTo>
                  <a:pt x="8146" y="41576"/>
                </a:lnTo>
                <a:lnTo>
                  <a:pt x="8146" y="36979"/>
                </a:lnTo>
                <a:lnTo>
                  <a:pt x="12703" y="36979"/>
                </a:lnTo>
                <a:close/>
                <a:moveTo>
                  <a:pt x="12703" y="36737"/>
                </a:moveTo>
                <a:lnTo>
                  <a:pt x="8146" y="36737"/>
                </a:lnTo>
                <a:lnTo>
                  <a:pt x="8146" y="32180"/>
                </a:lnTo>
                <a:lnTo>
                  <a:pt x="12703" y="32180"/>
                </a:lnTo>
                <a:close/>
                <a:moveTo>
                  <a:pt x="12703" y="31938"/>
                </a:moveTo>
                <a:lnTo>
                  <a:pt x="8146" y="31938"/>
                </a:lnTo>
                <a:lnTo>
                  <a:pt x="8146" y="27381"/>
                </a:lnTo>
                <a:lnTo>
                  <a:pt x="12703" y="27381"/>
                </a:lnTo>
                <a:close/>
                <a:moveTo>
                  <a:pt x="12703" y="27139"/>
                </a:moveTo>
                <a:lnTo>
                  <a:pt x="8146" y="27139"/>
                </a:lnTo>
                <a:lnTo>
                  <a:pt x="8146" y="22542"/>
                </a:lnTo>
                <a:lnTo>
                  <a:pt x="12703" y="22542"/>
                </a:lnTo>
                <a:close/>
                <a:moveTo>
                  <a:pt x="17542" y="75248"/>
                </a:moveTo>
                <a:lnTo>
                  <a:pt x="12945" y="75248"/>
                </a:lnTo>
                <a:lnTo>
                  <a:pt x="12945" y="70651"/>
                </a:lnTo>
                <a:lnTo>
                  <a:pt x="17542" y="70651"/>
                </a:lnTo>
                <a:close/>
                <a:moveTo>
                  <a:pt x="17542" y="70449"/>
                </a:moveTo>
                <a:lnTo>
                  <a:pt x="12945" y="70449"/>
                </a:lnTo>
                <a:lnTo>
                  <a:pt x="12945" y="65852"/>
                </a:lnTo>
                <a:lnTo>
                  <a:pt x="17542" y="65852"/>
                </a:lnTo>
                <a:close/>
                <a:moveTo>
                  <a:pt x="17542" y="65610"/>
                </a:moveTo>
                <a:lnTo>
                  <a:pt x="12945" y="65610"/>
                </a:lnTo>
                <a:lnTo>
                  <a:pt x="12945" y="61054"/>
                </a:lnTo>
                <a:lnTo>
                  <a:pt x="17542" y="61054"/>
                </a:lnTo>
                <a:close/>
                <a:moveTo>
                  <a:pt x="17542" y="60812"/>
                </a:moveTo>
                <a:lnTo>
                  <a:pt x="12945" y="60812"/>
                </a:lnTo>
                <a:lnTo>
                  <a:pt x="12945" y="56214"/>
                </a:lnTo>
                <a:lnTo>
                  <a:pt x="17542" y="56214"/>
                </a:lnTo>
                <a:close/>
                <a:moveTo>
                  <a:pt x="17542" y="55972"/>
                </a:moveTo>
                <a:lnTo>
                  <a:pt x="12945" y="55972"/>
                </a:lnTo>
                <a:lnTo>
                  <a:pt x="12945" y="51416"/>
                </a:lnTo>
                <a:lnTo>
                  <a:pt x="17542" y="51416"/>
                </a:lnTo>
                <a:close/>
                <a:moveTo>
                  <a:pt x="17542" y="51174"/>
                </a:moveTo>
                <a:lnTo>
                  <a:pt x="12945" y="51174"/>
                </a:lnTo>
                <a:lnTo>
                  <a:pt x="12945" y="46617"/>
                </a:lnTo>
                <a:lnTo>
                  <a:pt x="17542" y="46617"/>
                </a:lnTo>
                <a:close/>
                <a:moveTo>
                  <a:pt x="17542" y="46375"/>
                </a:moveTo>
                <a:lnTo>
                  <a:pt x="12945" y="46375"/>
                </a:lnTo>
                <a:lnTo>
                  <a:pt x="12945" y="41778"/>
                </a:lnTo>
                <a:lnTo>
                  <a:pt x="17542" y="41778"/>
                </a:lnTo>
                <a:close/>
                <a:moveTo>
                  <a:pt x="17542" y="41536"/>
                </a:moveTo>
                <a:lnTo>
                  <a:pt x="12945" y="41536"/>
                </a:lnTo>
                <a:lnTo>
                  <a:pt x="12945" y="36979"/>
                </a:lnTo>
                <a:lnTo>
                  <a:pt x="17542" y="36979"/>
                </a:lnTo>
                <a:close/>
                <a:moveTo>
                  <a:pt x="17542" y="36737"/>
                </a:moveTo>
                <a:lnTo>
                  <a:pt x="12945" y="36737"/>
                </a:lnTo>
                <a:lnTo>
                  <a:pt x="12945" y="32180"/>
                </a:lnTo>
                <a:lnTo>
                  <a:pt x="17542" y="32180"/>
                </a:lnTo>
                <a:close/>
                <a:moveTo>
                  <a:pt x="17542" y="31938"/>
                </a:moveTo>
                <a:lnTo>
                  <a:pt x="12945" y="31938"/>
                </a:lnTo>
                <a:lnTo>
                  <a:pt x="12945" y="27341"/>
                </a:lnTo>
                <a:lnTo>
                  <a:pt x="17542" y="27341"/>
                </a:lnTo>
                <a:close/>
                <a:moveTo>
                  <a:pt x="17542" y="27099"/>
                </a:moveTo>
                <a:lnTo>
                  <a:pt x="12945" y="27099"/>
                </a:lnTo>
                <a:lnTo>
                  <a:pt x="12945" y="22542"/>
                </a:lnTo>
                <a:lnTo>
                  <a:pt x="17542" y="22542"/>
                </a:lnTo>
                <a:close/>
                <a:moveTo>
                  <a:pt x="17542" y="22300"/>
                </a:moveTo>
                <a:lnTo>
                  <a:pt x="12945" y="22300"/>
                </a:lnTo>
                <a:lnTo>
                  <a:pt x="12945" y="17743"/>
                </a:lnTo>
                <a:lnTo>
                  <a:pt x="17542" y="17743"/>
                </a:lnTo>
                <a:close/>
                <a:moveTo>
                  <a:pt x="22341" y="80047"/>
                </a:moveTo>
                <a:lnTo>
                  <a:pt x="17784" y="80047"/>
                </a:lnTo>
                <a:lnTo>
                  <a:pt x="17784" y="75450"/>
                </a:lnTo>
                <a:lnTo>
                  <a:pt x="22341" y="75450"/>
                </a:lnTo>
                <a:close/>
                <a:moveTo>
                  <a:pt x="22341" y="75208"/>
                </a:moveTo>
                <a:lnTo>
                  <a:pt x="17784" y="75208"/>
                </a:lnTo>
                <a:lnTo>
                  <a:pt x="17784" y="70651"/>
                </a:lnTo>
                <a:lnTo>
                  <a:pt x="22341" y="70651"/>
                </a:lnTo>
                <a:close/>
                <a:moveTo>
                  <a:pt x="22341" y="70409"/>
                </a:moveTo>
                <a:lnTo>
                  <a:pt x="17784" y="70409"/>
                </a:lnTo>
                <a:lnTo>
                  <a:pt x="17784" y="65852"/>
                </a:lnTo>
                <a:lnTo>
                  <a:pt x="22341" y="65852"/>
                </a:lnTo>
                <a:close/>
                <a:moveTo>
                  <a:pt x="22341" y="65610"/>
                </a:moveTo>
                <a:lnTo>
                  <a:pt x="17784" y="65610"/>
                </a:lnTo>
                <a:lnTo>
                  <a:pt x="17784" y="61013"/>
                </a:lnTo>
                <a:lnTo>
                  <a:pt x="22341" y="61013"/>
                </a:lnTo>
                <a:close/>
                <a:moveTo>
                  <a:pt x="22341" y="60771"/>
                </a:moveTo>
                <a:lnTo>
                  <a:pt x="17784" y="60771"/>
                </a:lnTo>
                <a:lnTo>
                  <a:pt x="17784" y="56214"/>
                </a:lnTo>
                <a:lnTo>
                  <a:pt x="22341" y="56214"/>
                </a:lnTo>
                <a:close/>
                <a:moveTo>
                  <a:pt x="22341" y="55972"/>
                </a:moveTo>
                <a:lnTo>
                  <a:pt x="17784" y="55972"/>
                </a:lnTo>
                <a:lnTo>
                  <a:pt x="17784" y="51416"/>
                </a:lnTo>
                <a:lnTo>
                  <a:pt x="22341" y="51416"/>
                </a:lnTo>
                <a:close/>
                <a:moveTo>
                  <a:pt x="22341" y="51174"/>
                </a:moveTo>
                <a:lnTo>
                  <a:pt x="17784" y="51174"/>
                </a:lnTo>
                <a:lnTo>
                  <a:pt x="17784" y="46577"/>
                </a:lnTo>
                <a:lnTo>
                  <a:pt x="22341" y="46577"/>
                </a:lnTo>
                <a:close/>
                <a:moveTo>
                  <a:pt x="22341" y="46335"/>
                </a:moveTo>
                <a:lnTo>
                  <a:pt x="17784" y="46335"/>
                </a:lnTo>
                <a:lnTo>
                  <a:pt x="17784" y="41778"/>
                </a:lnTo>
                <a:lnTo>
                  <a:pt x="22341" y="41778"/>
                </a:lnTo>
                <a:close/>
                <a:moveTo>
                  <a:pt x="22341" y="41536"/>
                </a:moveTo>
                <a:lnTo>
                  <a:pt x="17784" y="41536"/>
                </a:lnTo>
                <a:lnTo>
                  <a:pt x="17784" y="36939"/>
                </a:lnTo>
                <a:lnTo>
                  <a:pt x="22341" y="36939"/>
                </a:lnTo>
                <a:close/>
                <a:moveTo>
                  <a:pt x="22341" y="36737"/>
                </a:moveTo>
                <a:lnTo>
                  <a:pt x="17784" y="36737"/>
                </a:lnTo>
                <a:lnTo>
                  <a:pt x="17784" y="32140"/>
                </a:lnTo>
                <a:lnTo>
                  <a:pt x="22341" y="32140"/>
                </a:lnTo>
                <a:close/>
                <a:moveTo>
                  <a:pt x="22341" y="31898"/>
                </a:moveTo>
                <a:lnTo>
                  <a:pt x="17784" y="31898"/>
                </a:lnTo>
                <a:lnTo>
                  <a:pt x="17784" y="27341"/>
                </a:lnTo>
                <a:lnTo>
                  <a:pt x="22341" y="27341"/>
                </a:lnTo>
                <a:close/>
                <a:moveTo>
                  <a:pt x="22341" y="27099"/>
                </a:moveTo>
                <a:lnTo>
                  <a:pt x="17784" y="27099"/>
                </a:lnTo>
                <a:lnTo>
                  <a:pt x="17784" y="22502"/>
                </a:lnTo>
                <a:lnTo>
                  <a:pt x="22341" y="22502"/>
                </a:lnTo>
                <a:close/>
                <a:moveTo>
                  <a:pt x="22341" y="22260"/>
                </a:moveTo>
                <a:lnTo>
                  <a:pt x="17784" y="22260"/>
                </a:lnTo>
                <a:lnTo>
                  <a:pt x="17784" y="17703"/>
                </a:lnTo>
                <a:lnTo>
                  <a:pt x="22341" y="17703"/>
                </a:lnTo>
                <a:close/>
                <a:moveTo>
                  <a:pt x="22341" y="17461"/>
                </a:moveTo>
                <a:lnTo>
                  <a:pt x="17784" y="17461"/>
                </a:lnTo>
                <a:lnTo>
                  <a:pt x="17784" y="12904"/>
                </a:lnTo>
                <a:lnTo>
                  <a:pt x="22341" y="12904"/>
                </a:lnTo>
                <a:close/>
                <a:moveTo>
                  <a:pt x="27139" y="84846"/>
                </a:moveTo>
                <a:lnTo>
                  <a:pt x="22583" y="84846"/>
                </a:lnTo>
                <a:lnTo>
                  <a:pt x="22583" y="80249"/>
                </a:lnTo>
                <a:lnTo>
                  <a:pt x="27139" y="80249"/>
                </a:lnTo>
                <a:close/>
                <a:moveTo>
                  <a:pt x="27139" y="80007"/>
                </a:moveTo>
                <a:lnTo>
                  <a:pt x="22583" y="80007"/>
                </a:lnTo>
                <a:lnTo>
                  <a:pt x="22583" y="75450"/>
                </a:lnTo>
                <a:lnTo>
                  <a:pt x="27139" y="75450"/>
                </a:lnTo>
                <a:close/>
                <a:moveTo>
                  <a:pt x="27139" y="75208"/>
                </a:moveTo>
                <a:lnTo>
                  <a:pt x="22583" y="75208"/>
                </a:lnTo>
                <a:lnTo>
                  <a:pt x="22583" y="70611"/>
                </a:lnTo>
                <a:lnTo>
                  <a:pt x="27139" y="70611"/>
                </a:lnTo>
                <a:close/>
                <a:moveTo>
                  <a:pt x="27139" y="70369"/>
                </a:moveTo>
                <a:lnTo>
                  <a:pt x="22583" y="70369"/>
                </a:lnTo>
                <a:lnTo>
                  <a:pt x="22583" y="65812"/>
                </a:lnTo>
                <a:lnTo>
                  <a:pt x="27139" y="65812"/>
                </a:lnTo>
                <a:close/>
                <a:moveTo>
                  <a:pt x="27139" y="65570"/>
                </a:moveTo>
                <a:lnTo>
                  <a:pt x="22583" y="65570"/>
                </a:lnTo>
                <a:lnTo>
                  <a:pt x="22583" y="61013"/>
                </a:lnTo>
                <a:lnTo>
                  <a:pt x="27139" y="61013"/>
                </a:lnTo>
                <a:close/>
                <a:moveTo>
                  <a:pt x="27139" y="60771"/>
                </a:moveTo>
                <a:lnTo>
                  <a:pt x="22583" y="60771"/>
                </a:lnTo>
                <a:lnTo>
                  <a:pt x="22583" y="56174"/>
                </a:lnTo>
                <a:lnTo>
                  <a:pt x="27139" y="56174"/>
                </a:lnTo>
                <a:close/>
                <a:moveTo>
                  <a:pt x="27139" y="55932"/>
                </a:moveTo>
                <a:lnTo>
                  <a:pt x="22583" y="55932"/>
                </a:lnTo>
                <a:lnTo>
                  <a:pt x="22583" y="51375"/>
                </a:lnTo>
                <a:lnTo>
                  <a:pt x="27139" y="51375"/>
                </a:lnTo>
                <a:close/>
                <a:moveTo>
                  <a:pt x="27139" y="51133"/>
                </a:moveTo>
                <a:lnTo>
                  <a:pt x="22583" y="51133"/>
                </a:lnTo>
                <a:lnTo>
                  <a:pt x="22583" y="46577"/>
                </a:lnTo>
                <a:lnTo>
                  <a:pt x="27139" y="46577"/>
                </a:lnTo>
                <a:close/>
                <a:moveTo>
                  <a:pt x="27139" y="46335"/>
                </a:moveTo>
                <a:lnTo>
                  <a:pt x="22583" y="46335"/>
                </a:lnTo>
                <a:lnTo>
                  <a:pt x="22583" y="41737"/>
                </a:lnTo>
                <a:lnTo>
                  <a:pt x="27139" y="41737"/>
                </a:lnTo>
                <a:close/>
                <a:moveTo>
                  <a:pt x="27139" y="41495"/>
                </a:moveTo>
                <a:lnTo>
                  <a:pt x="22583" y="41495"/>
                </a:lnTo>
                <a:lnTo>
                  <a:pt x="22583" y="36939"/>
                </a:lnTo>
                <a:lnTo>
                  <a:pt x="27139" y="36939"/>
                </a:lnTo>
                <a:close/>
                <a:moveTo>
                  <a:pt x="27139" y="36697"/>
                </a:moveTo>
                <a:lnTo>
                  <a:pt x="22583" y="36697"/>
                </a:lnTo>
                <a:lnTo>
                  <a:pt x="22583" y="32140"/>
                </a:lnTo>
                <a:lnTo>
                  <a:pt x="27139" y="32140"/>
                </a:lnTo>
                <a:close/>
                <a:moveTo>
                  <a:pt x="27139" y="31898"/>
                </a:moveTo>
                <a:lnTo>
                  <a:pt x="22583" y="31898"/>
                </a:lnTo>
                <a:lnTo>
                  <a:pt x="22583" y="27301"/>
                </a:lnTo>
                <a:lnTo>
                  <a:pt x="27139" y="27301"/>
                </a:lnTo>
                <a:close/>
                <a:moveTo>
                  <a:pt x="27139" y="27059"/>
                </a:moveTo>
                <a:lnTo>
                  <a:pt x="22583" y="27059"/>
                </a:lnTo>
                <a:lnTo>
                  <a:pt x="22583" y="22502"/>
                </a:lnTo>
                <a:lnTo>
                  <a:pt x="27139" y="22502"/>
                </a:lnTo>
                <a:close/>
                <a:moveTo>
                  <a:pt x="27139" y="22260"/>
                </a:moveTo>
                <a:lnTo>
                  <a:pt x="22583" y="22260"/>
                </a:lnTo>
                <a:lnTo>
                  <a:pt x="22583" y="17703"/>
                </a:lnTo>
                <a:lnTo>
                  <a:pt x="27139" y="17703"/>
                </a:lnTo>
                <a:close/>
                <a:moveTo>
                  <a:pt x="27139" y="17461"/>
                </a:moveTo>
                <a:lnTo>
                  <a:pt x="22583" y="17461"/>
                </a:lnTo>
                <a:lnTo>
                  <a:pt x="22583" y="12864"/>
                </a:lnTo>
                <a:lnTo>
                  <a:pt x="27139" y="12864"/>
                </a:lnTo>
                <a:close/>
                <a:moveTo>
                  <a:pt x="27139" y="12622"/>
                </a:moveTo>
                <a:lnTo>
                  <a:pt x="22583" y="12622"/>
                </a:lnTo>
                <a:lnTo>
                  <a:pt x="22583" y="8065"/>
                </a:lnTo>
                <a:lnTo>
                  <a:pt x="27139" y="8065"/>
                </a:lnTo>
                <a:close/>
                <a:moveTo>
                  <a:pt x="31979" y="84806"/>
                </a:moveTo>
                <a:lnTo>
                  <a:pt x="27381" y="84806"/>
                </a:lnTo>
                <a:lnTo>
                  <a:pt x="27381" y="80249"/>
                </a:lnTo>
                <a:lnTo>
                  <a:pt x="31979" y="80249"/>
                </a:lnTo>
                <a:close/>
                <a:moveTo>
                  <a:pt x="31979" y="80007"/>
                </a:moveTo>
                <a:lnTo>
                  <a:pt x="27381" y="80007"/>
                </a:lnTo>
                <a:lnTo>
                  <a:pt x="27381" y="75410"/>
                </a:lnTo>
                <a:lnTo>
                  <a:pt x="31979" y="75410"/>
                </a:lnTo>
                <a:close/>
                <a:moveTo>
                  <a:pt x="31979" y="75168"/>
                </a:moveTo>
                <a:lnTo>
                  <a:pt x="27381" y="75168"/>
                </a:lnTo>
                <a:lnTo>
                  <a:pt x="27381" y="70611"/>
                </a:lnTo>
                <a:lnTo>
                  <a:pt x="31979" y="70611"/>
                </a:lnTo>
                <a:close/>
                <a:moveTo>
                  <a:pt x="31979" y="70369"/>
                </a:moveTo>
                <a:lnTo>
                  <a:pt x="27381" y="70369"/>
                </a:lnTo>
                <a:lnTo>
                  <a:pt x="27381" y="65812"/>
                </a:lnTo>
                <a:lnTo>
                  <a:pt x="31979" y="65812"/>
                </a:lnTo>
                <a:close/>
                <a:moveTo>
                  <a:pt x="31979" y="65570"/>
                </a:moveTo>
                <a:lnTo>
                  <a:pt x="27381" y="65570"/>
                </a:lnTo>
                <a:lnTo>
                  <a:pt x="27381" y="60973"/>
                </a:lnTo>
                <a:lnTo>
                  <a:pt x="31979" y="60973"/>
                </a:lnTo>
                <a:close/>
                <a:moveTo>
                  <a:pt x="31979" y="60731"/>
                </a:moveTo>
                <a:lnTo>
                  <a:pt x="27381" y="60731"/>
                </a:lnTo>
                <a:lnTo>
                  <a:pt x="27381" y="56174"/>
                </a:lnTo>
                <a:lnTo>
                  <a:pt x="31979" y="56174"/>
                </a:lnTo>
                <a:close/>
                <a:moveTo>
                  <a:pt x="31979" y="55932"/>
                </a:moveTo>
                <a:lnTo>
                  <a:pt x="27381" y="55932"/>
                </a:lnTo>
                <a:lnTo>
                  <a:pt x="27381" y="51375"/>
                </a:lnTo>
                <a:lnTo>
                  <a:pt x="31979" y="51375"/>
                </a:lnTo>
                <a:close/>
                <a:moveTo>
                  <a:pt x="31979" y="51133"/>
                </a:moveTo>
                <a:lnTo>
                  <a:pt x="27381" y="51133"/>
                </a:lnTo>
                <a:lnTo>
                  <a:pt x="27381" y="46536"/>
                </a:lnTo>
                <a:lnTo>
                  <a:pt x="31979" y="46536"/>
                </a:lnTo>
                <a:close/>
                <a:moveTo>
                  <a:pt x="31979" y="46294"/>
                </a:moveTo>
                <a:lnTo>
                  <a:pt x="27381" y="46294"/>
                </a:lnTo>
                <a:lnTo>
                  <a:pt x="27381" y="41737"/>
                </a:lnTo>
                <a:lnTo>
                  <a:pt x="31979" y="41737"/>
                </a:lnTo>
                <a:close/>
                <a:moveTo>
                  <a:pt x="31979" y="41495"/>
                </a:moveTo>
                <a:lnTo>
                  <a:pt x="27381" y="41495"/>
                </a:lnTo>
                <a:lnTo>
                  <a:pt x="27381" y="36898"/>
                </a:lnTo>
                <a:lnTo>
                  <a:pt x="31979" y="36898"/>
                </a:lnTo>
                <a:close/>
                <a:moveTo>
                  <a:pt x="31979" y="36656"/>
                </a:moveTo>
                <a:lnTo>
                  <a:pt x="27381" y="36656"/>
                </a:lnTo>
                <a:lnTo>
                  <a:pt x="27381" y="32099"/>
                </a:lnTo>
                <a:lnTo>
                  <a:pt x="31979" y="32099"/>
                </a:lnTo>
                <a:close/>
                <a:moveTo>
                  <a:pt x="31979" y="31858"/>
                </a:moveTo>
                <a:lnTo>
                  <a:pt x="27381" y="31858"/>
                </a:lnTo>
                <a:lnTo>
                  <a:pt x="27381" y="27301"/>
                </a:lnTo>
                <a:lnTo>
                  <a:pt x="31979" y="27301"/>
                </a:lnTo>
                <a:close/>
                <a:moveTo>
                  <a:pt x="31979" y="27059"/>
                </a:moveTo>
                <a:lnTo>
                  <a:pt x="27381" y="27059"/>
                </a:lnTo>
                <a:lnTo>
                  <a:pt x="27381" y="22462"/>
                </a:lnTo>
                <a:lnTo>
                  <a:pt x="31979" y="22462"/>
                </a:lnTo>
                <a:close/>
                <a:moveTo>
                  <a:pt x="31979" y="22220"/>
                </a:moveTo>
                <a:lnTo>
                  <a:pt x="27381" y="22220"/>
                </a:lnTo>
                <a:lnTo>
                  <a:pt x="27381" y="17663"/>
                </a:lnTo>
                <a:lnTo>
                  <a:pt x="31979" y="17663"/>
                </a:lnTo>
                <a:close/>
                <a:moveTo>
                  <a:pt x="31979" y="17421"/>
                </a:moveTo>
                <a:lnTo>
                  <a:pt x="27381" y="17421"/>
                </a:lnTo>
                <a:lnTo>
                  <a:pt x="27381" y="12864"/>
                </a:lnTo>
                <a:lnTo>
                  <a:pt x="31979" y="12864"/>
                </a:lnTo>
                <a:close/>
                <a:moveTo>
                  <a:pt x="31979" y="12622"/>
                </a:moveTo>
                <a:lnTo>
                  <a:pt x="27381" y="12622"/>
                </a:lnTo>
                <a:lnTo>
                  <a:pt x="27381" y="8025"/>
                </a:lnTo>
                <a:lnTo>
                  <a:pt x="31979" y="8025"/>
                </a:lnTo>
                <a:close/>
                <a:moveTo>
                  <a:pt x="36777" y="89604"/>
                </a:moveTo>
                <a:lnTo>
                  <a:pt x="32220" y="89604"/>
                </a:lnTo>
                <a:lnTo>
                  <a:pt x="32220" y="85007"/>
                </a:lnTo>
                <a:lnTo>
                  <a:pt x="36777" y="85007"/>
                </a:lnTo>
                <a:close/>
                <a:moveTo>
                  <a:pt x="36777" y="84765"/>
                </a:moveTo>
                <a:lnTo>
                  <a:pt x="32220" y="84765"/>
                </a:lnTo>
                <a:lnTo>
                  <a:pt x="32220" y="80208"/>
                </a:lnTo>
                <a:lnTo>
                  <a:pt x="36777" y="80208"/>
                </a:lnTo>
                <a:close/>
                <a:moveTo>
                  <a:pt x="36777" y="79966"/>
                </a:moveTo>
                <a:lnTo>
                  <a:pt x="32220" y="79966"/>
                </a:lnTo>
                <a:lnTo>
                  <a:pt x="32220" y="75410"/>
                </a:lnTo>
                <a:lnTo>
                  <a:pt x="36777" y="75410"/>
                </a:lnTo>
                <a:close/>
                <a:moveTo>
                  <a:pt x="36777" y="75168"/>
                </a:moveTo>
                <a:lnTo>
                  <a:pt x="32220" y="75168"/>
                </a:lnTo>
                <a:lnTo>
                  <a:pt x="32220" y="70570"/>
                </a:lnTo>
                <a:lnTo>
                  <a:pt x="36777" y="70570"/>
                </a:lnTo>
                <a:close/>
                <a:moveTo>
                  <a:pt x="36777" y="70329"/>
                </a:moveTo>
                <a:lnTo>
                  <a:pt x="32220" y="70329"/>
                </a:lnTo>
                <a:lnTo>
                  <a:pt x="32220" y="65772"/>
                </a:lnTo>
                <a:lnTo>
                  <a:pt x="36777" y="65772"/>
                </a:lnTo>
                <a:close/>
                <a:moveTo>
                  <a:pt x="36777" y="65530"/>
                </a:moveTo>
                <a:lnTo>
                  <a:pt x="32220" y="65530"/>
                </a:lnTo>
                <a:lnTo>
                  <a:pt x="32220" y="60973"/>
                </a:lnTo>
                <a:lnTo>
                  <a:pt x="36777" y="60973"/>
                </a:lnTo>
                <a:close/>
                <a:moveTo>
                  <a:pt x="36777" y="60731"/>
                </a:moveTo>
                <a:lnTo>
                  <a:pt x="32220" y="60731"/>
                </a:lnTo>
                <a:lnTo>
                  <a:pt x="32220" y="56134"/>
                </a:lnTo>
                <a:lnTo>
                  <a:pt x="36777" y="56134"/>
                </a:lnTo>
                <a:close/>
                <a:moveTo>
                  <a:pt x="36777" y="55892"/>
                </a:moveTo>
                <a:lnTo>
                  <a:pt x="32220" y="55892"/>
                </a:lnTo>
                <a:lnTo>
                  <a:pt x="32220" y="51335"/>
                </a:lnTo>
                <a:lnTo>
                  <a:pt x="36777" y="51335"/>
                </a:lnTo>
                <a:close/>
                <a:moveTo>
                  <a:pt x="36777" y="51093"/>
                </a:moveTo>
                <a:lnTo>
                  <a:pt x="32220" y="51093"/>
                </a:lnTo>
                <a:lnTo>
                  <a:pt x="32220" y="46536"/>
                </a:lnTo>
                <a:lnTo>
                  <a:pt x="36777" y="46536"/>
                </a:lnTo>
                <a:close/>
                <a:moveTo>
                  <a:pt x="36777" y="46294"/>
                </a:moveTo>
                <a:lnTo>
                  <a:pt x="32220" y="46294"/>
                </a:lnTo>
                <a:lnTo>
                  <a:pt x="32220" y="41697"/>
                </a:lnTo>
                <a:lnTo>
                  <a:pt x="36777" y="41697"/>
                </a:lnTo>
                <a:close/>
                <a:moveTo>
                  <a:pt x="36777" y="41455"/>
                </a:moveTo>
                <a:lnTo>
                  <a:pt x="32220" y="41455"/>
                </a:lnTo>
                <a:lnTo>
                  <a:pt x="32220" y="36898"/>
                </a:lnTo>
                <a:lnTo>
                  <a:pt x="36777" y="36898"/>
                </a:lnTo>
                <a:close/>
                <a:moveTo>
                  <a:pt x="36777" y="36656"/>
                </a:moveTo>
                <a:lnTo>
                  <a:pt x="32220" y="36656"/>
                </a:lnTo>
                <a:lnTo>
                  <a:pt x="32220" y="32059"/>
                </a:lnTo>
                <a:lnTo>
                  <a:pt x="36777" y="32059"/>
                </a:lnTo>
                <a:close/>
                <a:moveTo>
                  <a:pt x="36777" y="31817"/>
                </a:moveTo>
                <a:lnTo>
                  <a:pt x="32220" y="31817"/>
                </a:lnTo>
                <a:lnTo>
                  <a:pt x="32220" y="27260"/>
                </a:lnTo>
                <a:lnTo>
                  <a:pt x="36777" y="27260"/>
                </a:lnTo>
                <a:close/>
                <a:moveTo>
                  <a:pt x="36777" y="27018"/>
                </a:moveTo>
                <a:lnTo>
                  <a:pt x="32220" y="27018"/>
                </a:lnTo>
                <a:lnTo>
                  <a:pt x="32220" y="22462"/>
                </a:lnTo>
                <a:lnTo>
                  <a:pt x="36777" y="22462"/>
                </a:lnTo>
                <a:close/>
                <a:moveTo>
                  <a:pt x="36777" y="22220"/>
                </a:moveTo>
                <a:lnTo>
                  <a:pt x="32220" y="22220"/>
                </a:lnTo>
                <a:lnTo>
                  <a:pt x="32220" y="17622"/>
                </a:lnTo>
                <a:lnTo>
                  <a:pt x="36777" y="17622"/>
                </a:lnTo>
                <a:close/>
                <a:moveTo>
                  <a:pt x="36777" y="17380"/>
                </a:moveTo>
                <a:lnTo>
                  <a:pt x="32220" y="17380"/>
                </a:lnTo>
                <a:lnTo>
                  <a:pt x="32220" y="12824"/>
                </a:lnTo>
                <a:lnTo>
                  <a:pt x="36777" y="12824"/>
                </a:lnTo>
                <a:close/>
                <a:moveTo>
                  <a:pt x="36777" y="12582"/>
                </a:moveTo>
                <a:lnTo>
                  <a:pt x="32220" y="12582"/>
                </a:lnTo>
                <a:lnTo>
                  <a:pt x="32220" y="8025"/>
                </a:lnTo>
                <a:lnTo>
                  <a:pt x="36777" y="8025"/>
                </a:lnTo>
                <a:close/>
                <a:moveTo>
                  <a:pt x="36777" y="7783"/>
                </a:moveTo>
                <a:lnTo>
                  <a:pt x="32220" y="7783"/>
                </a:lnTo>
                <a:lnTo>
                  <a:pt x="32220" y="3307"/>
                </a:lnTo>
                <a:lnTo>
                  <a:pt x="36777" y="3307"/>
                </a:lnTo>
                <a:lnTo>
                  <a:pt x="36777" y="7904"/>
                </a:lnTo>
                <a:close/>
                <a:moveTo>
                  <a:pt x="41616" y="89564"/>
                </a:moveTo>
                <a:lnTo>
                  <a:pt x="37019" y="89564"/>
                </a:lnTo>
                <a:lnTo>
                  <a:pt x="37019" y="85007"/>
                </a:lnTo>
                <a:lnTo>
                  <a:pt x="41616" y="85007"/>
                </a:lnTo>
                <a:close/>
                <a:moveTo>
                  <a:pt x="41616" y="84765"/>
                </a:moveTo>
                <a:lnTo>
                  <a:pt x="37019" y="84765"/>
                </a:lnTo>
                <a:lnTo>
                  <a:pt x="37019" y="80168"/>
                </a:lnTo>
                <a:lnTo>
                  <a:pt x="41616" y="80168"/>
                </a:lnTo>
                <a:close/>
                <a:moveTo>
                  <a:pt x="41616" y="79926"/>
                </a:moveTo>
                <a:lnTo>
                  <a:pt x="37019" y="79926"/>
                </a:lnTo>
                <a:lnTo>
                  <a:pt x="37019" y="75369"/>
                </a:lnTo>
                <a:lnTo>
                  <a:pt x="41616" y="75369"/>
                </a:lnTo>
                <a:close/>
                <a:moveTo>
                  <a:pt x="41616" y="75127"/>
                </a:moveTo>
                <a:lnTo>
                  <a:pt x="37019" y="75127"/>
                </a:lnTo>
                <a:lnTo>
                  <a:pt x="37019" y="70570"/>
                </a:lnTo>
                <a:lnTo>
                  <a:pt x="41616" y="70570"/>
                </a:lnTo>
                <a:close/>
                <a:moveTo>
                  <a:pt x="41616" y="70329"/>
                </a:moveTo>
                <a:lnTo>
                  <a:pt x="37019" y="70329"/>
                </a:lnTo>
                <a:lnTo>
                  <a:pt x="37019" y="65731"/>
                </a:lnTo>
                <a:lnTo>
                  <a:pt x="41616" y="65731"/>
                </a:lnTo>
                <a:close/>
                <a:moveTo>
                  <a:pt x="41616" y="65489"/>
                </a:moveTo>
                <a:lnTo>
                  <a:pt x="37019" y="65489"/>
                </a:lnTo>
                <a:lnTo>
                  <a:pt x="37019" y="60933"/>
                </a:lnTo>
                <a:lnTo>
                  <a:pt x="41616" y="60933"/>
                </a:lnTo>
                <a:close/>
                <a:moveTo>
                  <a:pt x="41616" y="60691"/>
                </a:moveTo>
                <a:lnTo>
                  <a:pt x="37019" y="60691"/>
                </a:lnTo>
                <a:lnTo>
                  <a:pt x="37019" y="56134"/>
                </a:lnTo>
                <a:lnTo>
                  <a:pt x="41616" y="56134"/>
                </a:lnTo>
                <a:close/>
                <a:moveTo>
                  <a:pt x="41616" y="55892"/>
                </a:moveTo>
                <a:lnTo>
                  <a:pt x="37019" y="55892"/>
                </a:lnTo>
                <a:lnTo>
                  <a:pt x="37019" y="51295"/>
                </a:lnTo>
                <a:lnTo>
                  <a:pt x="41616" y="51295"/>
                </a:lnTo>
                <a:close/>
                <a:moveTo>
                  <a:pt x="41616" y="51053"/>
                </a:moveTo>
                <a:lnTo>
                  <a:pt x="37019" y="51053"/>
                </a:lnTo>
                <a:lnTo>
                  <a:pt x="37019" y="46496"/>
                </a:lnTo>
                <a:lnTo>
                  <a:pt x="41616" y="46496"/>
                </a:lnTo>
                <a:close/>
                <a:moveTo>
                  <a:pt x="41616" y="46254"/>
                </a:moveTo>
                <a:lnTo>
                  <a:pt x="37019" y="46254"/>
                </a:lnTo>
                <a:lnTo>
                  <a:pt x="37019" y="41697"/>
                </a:lnTo>
                <a:lnTo>
                  <a:pt x="41616" y="41697"/>
                </a:lnTo>
                <a:close/>
                <a:moveTo>
                  <a:pt x="41616" y="41455"/>
                </a:moveTo>
                <a:lnTo>
                  <a:pt x="37019" y="41455"/>
                </a:lnTo>
                <a:lnTo>
                  <a:pt x="37019" y="36858"/>
                </a:lnTo>
                <a:lnTo>
                  <a:pt x="41616" y="36858"/>
                </a:lnTo>
                <a:close/>
                <a:moveTo>
                  <a:pt x="41616" y="36616"/>
                </a:moveTo>
                <a:lnTo>
                  <a:pt x="37019" y="36616"/>
                </a:lnTo>
                <a:lnTo>
                  <a:pt x="37019" y="32059"/>
                </a:lnTo>
                <a:lnTo>
                  <a:pt x="41616" y="32059"/>
                </a:lnTo>
                <a:close/>
                <a:moveTo>
                  <a:pt x="41616" y="31817"/>
                </a:moveTo>
                <a:lnTo>
                  <a:pt x="37019" y="31817"/>
                </a:lnTo>
                <a:lnTo>
                  <a:pt x="37019" y="27220"/>
                </a:lnTo>
                <a:lnTo>
                  <a:pt x="41616" y="27220"/>
                </a:lnTo>
                <a:close/>
                <a:moveTo>
                  <a:pt x="41616" y="26978"/>
                </a:moveTo>
                <a:lnTo>
                  <a:pt x="37019" y="26978"/>
                </a:lnTo>
                <a:lnTo>
                  <a:pt x="37019" y="22421"/>
                </a:lnTo>
                <a:lnTo>
                  <a:pt x="41616" y="22421"/>
                </a:lnTo>
                <a:close/>
                <a:moveTo>
                  <a:pt x="41616" y="22179"/>
                </a:moveTo>
                <a:lnTo>
                  <a:pt x="37019" y="22179"/>
                </a:lnTo>
                <a:lnTo>
                  <a:pt x="37019" y="17622"/>
                </a:lnTo>
                <a:lnTo>
                  <a:pt x="41616" y="17622"/>
                </a:lnTo>
                <a:close/>
                <a:moveTo>
                  <a:pt x="41616" y="17380"/>
                </a:moveTo>
                <a:lnTo>
                  <a:pt x="37019" y="17380"/>
                </a:lnTo>
                <a:lnTo>
                  <a:pt x="37019" y="12783"/>
                </a:lnTo>
                <a:lnTo>
                  <a:pt x="41616" y="12783"/>
                </a:lnTo>
                <a:close/>
                <a:moveTo>
                  <a:pt x="41616" y="12541"/>
                </a:moveTo>
                <a:lnTo>
                  <a:pt x="37019" y="12541"/>
                </a:lnTo>
                <a:lnTo>
                  <a:pt x="37019" y="7985"/>
                </a:lnTo>
                <a:lnTo>
                  <a:pt x="41616" y="7985"/>
                </a:lnTo>
                <a:close/>
                <a:moveTo>
                  <a:pt x="41616" y="7743"/>
                </a:moveTo>
                <a:lnTo>
                  <a:pt x="37019" y="7743"/>
                </a:lnTo>
                <a:lnTo>
                  <a:pt x="37019" y="3307"/>
                </a:lnTo>
                <a:lnTo>
                  <a:pt x="41616" y="3307"/>
                </a:lnTo>
                <a:lnTo>
                  <a:pt x="41616" y="7904"/>
                </a:lnTo>
                <a:close/>
                <a:moveTo>
                  <a:pt x="46415" y="89564"/>
                </a:moveTo>
                <a:lnTo>
                  <a:pt x="41858" y="89564"/>
                </a:lnTo>
                <a:lnTo>
                  <a:pt x="41858" y="84967"/>
                </a:lnTo>
                <a:lnTo>
                  <a:pt x="46415" y="84967"/>
                </a:lnTo>
                <a:close/>
                <a:moveTo>
                  <a:pt x="46415" y="84725"/>
                </a:moveTo>
                <a:lnTo>
                  <a:pt x="41858" y="84725"/>
                </a:lnTo>
                <a:lnTo>
                  <a:pt x="41858" y="80168"/>
                </a:lnTo>
                <a:lnTo>
                  <a:pt x="46415" y="80168"/>
                </a:lnTo>
                <a:close/>
                <a:moveTo>
                  <a:pt x="46415" y="79926"/>
                </a:moveTo>
                <a:lnTo>
                  <a:pt x="41858" y="79926"/>
                </a:lnTo>
                <a:lnTo>
                  <a:pt x="41858" y="75329"/>
                </a:lnTo>
                <a:lnTo>
                  <a:pt x="46415" y="75329"/>
                </a:lnTo>
                <a:close/>
                <a:moveTo>
                  <a:pt x="46415" y="75087"/>
                </a:moveTo>
                <a:lnTo>
                  <a:pt x="41858" y="75087"/>
                </a:lnTo>
                <a:lnTo>
                  <a:pt x="41858" y="70530"/>
                </a:lnTo>
                <a:lnTo>
                  <a:pt x="46415" y="70530"/>
                </a:lnTo>
                <a:close/>
                <a:moveTo>
                  <a:pt x="46415" y="70288"/>
                </a:moveTo>
                <a:lnTo>
                  <a:pt x="41858" y="70288"/>
                </a:lnTo>
                <a:lnTo>
                  <a:pt x="41858" y="65731"/>
                </a:lnTo>
                <a:lnTo>
                  <a:pt x="46415" y="65731"/>
                </a:lnTo>
                <a:close/>
                <a:moveTo>
                  <a:pt x="46415" y="65489"/>
                </a:moveTo>
                <a:lnTo>
                  <a:pt x="41858" y="65489"/>
                </a:lnTo>
                <a:lnTo>
                  <a:pt x="41858" y="60892"/>
                </a:lnTo>
                <a:lnTo>
                  <a:pt x="46415" y="60892"/>
                </a:lnTo>
                <a:close/>
                <a:moveTo>
                  <a:pt x="46415" y="60650"/>
                </a:moveTo>
                <a:lnTo>
                  <a:pt x="41858" y="60650"/>
                </a:lnTo>
                <a:lnTo>
                  <a:pt x="41858" y="56093"/>
                </a:lnTo>
                <a:lnTo>
                  <a:pt x="46415" y="56093"/>
                </a:lnTo>
                <a:close/>
                <a:moveTo>
                  <a:pt x="46415" y="55851"/>
                </a:moveTo>
                <a:lnTo>
                  <a:pt x="41858" y="55851"/>
                </a:lnTo>
                <a:lnTo>
                  <a:pt x="41858" y="51295"/>
                </a:lnTo>
                <a:lnTo>
                  <a:pt x="46415" y="51295"/>
                </a:lnTo>
                <a:close/>
                <a:moveTo>
                  <a:pt x="46415" y="51053"/>
                </a:moveTo>
                <a:lnTo>
                  <a:pt x="41858" y="51053"/>
                </a:lnTo>
                <a:lnTo>
                  <a:pt x="41858" y="46456"/>
                </a:lnTo>
                <a:lnTo>
                  <a:pt x="46415" y="46456"/>
                </a:lnTo>
                <a:close/>
                <a:moveTo>
                  <a:pt x="46415" y="46214"/>
                </a:moveTo>
                <a:lnTo>
                  <a:pt x="41858" y="46214"/>
                </a:lnTo>
                <a:lnTo>
                  <a:pt x="41858" y="41657"/>
                </a:lnTo>
                <a:lnTo>
                  <a:pt x="46415" y="41657"/>
                </a:lnTo>
                <a:close/>
                <a:moveTo>
                  <a:pt x="46415" y="41415"/>
                </a:moveTo>
                <a:lnTo>
                  <a:pt x="41858" y="41415"/>
                </a:lnTo>
                <a:lnTo>
                  <a:pt x="41858" y="36858"/>
                </a:lnTo>
                <a:lnTo>
                  <a:pt x="46415" y="36858"/>
                </a:lnTo>
                <a:close/>
                <a:moveTo>
                  <a:pt x="46415" y="36616"/>
                </a:moveTo>
                <a:lnTo>
                  <a:pt x="41858" y="36616"/>
                </a:lnTo>
                <a:lnTo>
                  <a:pt x="41858" y="32019"/>
                </a:lnTo>
                <a:lnTo>
                  <a:pt x="46415" y="32019"/>
                </a:lnTo>
                <a:close/>
                <a:moveTo>
                  <a:pt x="46415" y="31777"/>
                </a:moveTo>
                <a:lnTo>
                  <a:pt x="41858" y="31777"/>
                </a:lnTo>
                <a:lnTo>
                  <a:pt x="41858" y="27220"/>
                </a:lnTo>
                <a:lnTo>
                  <a:pt x="46415" y="27220"/>
                </a:lnTo>
                <a:close/>
                <a:moveTo>
                  <a:pt x="46415" y="26978"/>
                </a:moveTo>
                <a:lnTo>
                  <a:pt x="41858" y="26978"/>
                </a:lnTo>
                <a:lnTo>
                  <a:pt x="41858" y="22381"/>
                </a:lnTo>
                <a:lnTo>
                  <a:pt x="46415" y="22381"/>
                </a:lnTo>
                <a:close/>
                <a:moveTo>
                  <a:pt x="46415" y="22139"/>
                </a:moveTo>
                <a:lnTo>
                  <a:pt x="41858" y="22139"/>
                </a:lnTo>
                <a:lnTo>
                  <a:pt x="41858" y="17582"/>
                </a:lnTo>
                <a:lnTo>
                  <a:pt x="46415" y="17582"/>
                </a:lnTo>
                <a:close/>
                <a:moveTo>
                  <a:pt x="46415" y="17340"/>
                </a:moveTo>
                <a:lnTo>
                  <a:pt x="41858" y="17340"/>
                </a:lnTo>
                <a:lnTo>
                  <a:pt x="41858" y="12783"/>
                </a:lnTo>
                <a:lnTo>
                  <a:pt x="46415" y="12783"/>
                </a:lnTo>
                <a:close/>
                <a:moveTo>
                  <a:pt x="46415" y="12541"/>
                </a:moveTo>
                <a:lnTo>
                  <a:pt x="41858" y="12541"/>
                </a:lnTo>
                <a:lnTo>
                  <a:pt x="41858" y="7944"/>
                </a:lnTo>
                <a:lnTo>
                  <a:pt x="46415" y="7944"/>
                </a:lnTo>
                <a:close/>
                <a:moveTo>
                  <a:pt x="46415" y="7702"/>
                </a:moveTo>
                <a:lnTo>
                  <a:pt x="41858" y="7702"/>
                </a:lnTo>
                <a:lnTo>
                  <a:pt x="41858" y="3307"/>
                </a:lnTo>
                <a:lnTo>
                  <a:pt x="46415" y="3307"/>
                </a:lnTo>
                <a:lnTo>
                  <a:pt x="46415" y="7904"/>
                </a:lnTo>
                <a:close/>
                <a:moveTo>
                  <a:pt x="51214" y="89524"/>
                </a:moveTo>
                <a:lnTo>
                  <a:pt x="46657" y="89524"/>
                </a:lnTo>
                <a:lnTo>
                  <a:pt x="46657" y="84967"/>
                </a:lnTo>
                <a:lnTo>
                  <a:pt x="51214" y="84967"/>
                </a:lnTo>
                <a:close/>
                <a:moveTo>
                  <a:pt x="51214" y="84685"/>
                </a:moveTo>
                <a:lnTo>
                  <a:pt x="46657" y="84685"/>
                </a:lnTo>
                <a:lnTo>
                  <a:pt x="46657" y="80128"/>
                </a:lnTo>
                <a:lnTo>
                  <a:pt x="51214" y="80128"/>
                </a:lnTo>
                <a:close/>
                <a:moveTo>
                  <a:pt x="51214" y="79886"/>
                </a:moveTo>
                <a:lnTo>
                  <a:pt x="46657" y="79886"/>
                </a:lnTo>
                <a:lnTo>
                  <a:pt x="46657" y="75329"/>
                </a:lnTo>
                <a:lnTo>
                  <a:pt x="51214" y="75329"/>
                </a:lnTo>
                <a:close/>
                <a:moveTo>
                  <a:pt x="51214" y="75087"/>
                </a:moveTo>
                <a:lnTo>
                  <a:pt x="46657" y="75087"/>
                </a:lnTo>
                <a:lnTo>
                  <a:pt x="46657" y="70490"/>
                </a:lnTo>
                <a:lnTo>
                  <a:pt x="51214" y="70490"/>
                </a:lnTo>
                <a:close/>
                <a:moveTo>
                  <a:pt x="51214" y="70248"/>
                </a:moveTo>
                <a:lnTo>
                  <a:pt x="46657" y="70248"/>
                </a:lnTo>
                <a:lnTo>
                  <a:pt x="46657" y="65691"/>
                </a:lnTo>
                <a:lnTo>
                  <a:pt x="51214" y="65691"/>
                </a:lnTo>
                <a:close/>
                <a:moveTo>
                  <a:pt x="51214" y="65449"/>
                </a:moveTo>
                <a:lnTo>
                  <a:pt x="46657" y="65449"/>
                </a:lnTo>
                <a:lnTo>
                  <a:pt x="46657" y="60892"/>
                </a:lnTo>
                <a:lnTo>
                  <a:pt x="51214" y="60892"/>
                </a:lnTo>
                <a:close/>
                <a:moveTo>
                  <a:pt x="51214" y="60650"/>
                </a:moveTo>
                <a:lnTo>
                  <a:pt x="46657" y="60650"/>
                </a:lnTo>
                <a:lnTo>
                  <a:pt x="46657" y="56053"/>
                </a:lnTo>
                <a:lnTo>
                  <a:pt x="51214" y="56053"/>
                </a:lnTo>
                <a:close/>
                <a:moveTo>
                  <a:pt x="51214" y="55811"/>
                </a:moveTo>
                <a:lnTo>
                  <a:pt x="46657" y="55811"/>
                </a:lnTo>
                <a:lnTo>
                  <a:pt x="46657" y="51254"/>
                </a:lnTo>
                <a:lnTo>
                  <a:pt x="51214" y="51254"/>
                </a:lnTo>
                <a:close/>
                <a:moveTo>
                  <a:pt x="51214" y="51012"/>
                </a:moveTo>
                <a:lnTo>
                  <a:pt x="46657" y="51012"/>
                </a:lnTo>
                <a:lnTo>
                  <a:pt x="46657" y="46456"/>
                </a:lnTo>
                <a:lnTo>
                  <a:pt x="51214" y="46456"/>
                </a:lnTo>
                <a:close/>
                <a:moveTo>
                  <a:pt x="51214" y="46214"/>
                </a:moveTo>
                <a:lnTo>
                  <a:pt x="46657" y="46214"/>
                </a:lnTo>
                <a:lnTo>
                  <a:pt x="46657" y="41616"/>
                </a:lnTo>
                <a:lnTo>
                  <a:pt x="51214" y="41616"/>
                </a:lnTo>
                <a:close/>
                <a:moveTo>
                  <a:pt x="51214" y="41374"/>
                </a:moveTo>
                <a:lnTo>
                  <a:pt x="46657" y="41374"/>
                </a:lnTo>
                <a:lnTo>
                  <a:pt x="46657" y="36818"/>
                </a:lnTo>
                <a:lnTo>
                  <a:pt x="51214" y="36818"/>
                </a:lnTo>
                <a:close/>
                <a:moveTo>
                  <a:pt x="51214" y="36576"/>
                </a:moveTo>
                <a:lnTo>
                  <a:pt x="46657" y="36576"/>
                </a:lnTo>
                <a:lnTo>
                  <a:pt x="46657" y="32019"/>
                </a:lnTo>
                <a:lnTo>
                  <a:pt x="51214" y="32019"/>
                </a:lnTo>
                <a:close/>
                <a:moveTo>
                  <a:pt x="51214" y="31777"/>
                </a:moveTo>
                <a:lnTo>
                  <a:pt x="46657" y="31777"/>
                </a:lnTo>
                <a:lnTo>
                  <a:pt x="46657" y="27180"/>
                </a:lnTo>
                <a:lnTo>
                  <a:pt x="51214" y="27180"/>
                </a:lnTo>
                <a:close/>
                <a:moveTo>
                  <a:pt x="51214" y="26938"/>
                </a:moveTo>
                <a:lnTo>
                  <a:pt x="46657" y="26938"/>
                </a:lnTo>
                <a:lnTo>
                  <a:pt x="46657" y="22381"/>
                </a:lnTo>
                <a:lnTo>
                  <a:pt x="51214" y="22381"/>
                </a:lnTo>
                <a:close/>
                <a:moveTo>
                  <a:pt x="51214" y="22139"/>
                </a:moveTo>
                <a:lnTo>
                  <a:pt x="46657" y="22139"/>
                </a:lnTo>
                <a:lnTo>
                  <a:pt x="46657" y="17582"/>
                </a:lnTo>
                <a:lnTo>
                  <a:pt x="51214" y="17582"/>
                </a:lnTo>
                <a:close/>
                <a:moveTo>
                  <a:pt x="51214" y="17340"/>
                </a:moveTo>
                <a:lnTo>
                  <a:pt x="46657" y="17340"/>
                </a:lnTo>
                <a:lnTo>
                  <a:pt x="46657" y="12743"/>
                </a:lnTo>
                <a:lnTo>
                  <a:pt x="51214" y="12743"/>
                </a:lnTo>
                <a:close/>
                <a:moveTo>
                  <a:pt x="51214" y="12501"/>
                </a:moveTo>
                <a:lnTo>
                  <a:pt x="46657" y="12501"/>
                </a:lnTo>
                <a:lnTo>
                  <a:pt x="46657" y="7944"/>
                </a:lnTo>
                <a:lnTo>
                  <a:pt x="51214" y="7944"/>
                </a:lnTo>
                <a:close/>
                <a:moveTo>
                  <a:pt x="51214" y="7702"/>
                </a:moveTo>
                <a:lnTo>
                  <a:pt x="46657" y="7702"/>
                </a:lnTo>
                <a:lnTo>
                  <a:pt x="46657" y="3307"/>
                </a:lnTo>
                <a:lnTo>
                  <a:pt x="51214" y="3307"/>
                </a:lnTo>
                <a:lnTo>
                  <a:pt x="51214" y="7904"/>
                </a:lnTo>
                <a:close/>
                <a:moveTo>
                  <a:pt x="56053" y="89483"/>
                </a:moveTo>
                <a:lnTo>
                  <a:pt x="51456" y="89483"/>
                </a:lnTo>
                <a:lnTo>
                  <a:pt x="51456" y="84927"/>
                </a:lnTo>
                <a:lnTo>
                  <a:pt x="56053" y="84927"/>
                </a:lnTo>
                <a:close/>
                <a:moveTo>
                  <a:pt x="56053" y="84685"/>
                </a:moveTo>
                <a:lnTo>
                  <a:pt x="51456" y="84685"/>
                </a:lnTo>
                <a:lnTo>
                  <a:pt x="51456" y="80087"/>
                </a:lnTo>
                <a:lnTo>
                  <a:pt x="56053" y="80087"/>
                </a:lnTo>
                <a:close/>
                <a:moveTo>
                  <a:pt x="56053" y="79845"/>
                </a:moveTo>
                <a:lnTo>
                  <a:pt x="51456" y="79845"/>
                </a:lnTo>
                <a:lnTo>
                  <a:pt x="51456" y="75289"/>
                </a:lnTo>
                <a:lnTo>
                  <a:pt x="56053" y="75289"/>
                </a:lnTo>
                <a:close/>
                <a:moveTo>
                  <a:pt x="56053" y="75047"/>
                </a:moveTo>
                <a:lnTo>
                  <a:pt x="51456" y="75047"/>
                </a:lnTo>
                <a:lnTo>
                  <a:pt x="51456" y="70490"/>
                </a:lnTo>
                <a:lnTo>
                  <a:pt x="56053" y="70490"/>
                </a:lnTo>
                <a:close/>
                <a:moveTo>
                  <a:pt x="56053" y="70248"/>
                </a:moveTo>
                <a:lnTo>
                  <a:pt x="51456" y="70248"/>
                </a:lnTo>
                <a:lnTo>
                  <a:pt x="51456" y="65651"/>
                </a:lnTo>
                <a:lnTo>
                  <a:pt x="56053" y="65651"/>
                </a:lnTo>
                <a:close/>
                <a:moveTo>
                  <a:pt x="56053" y="65409"/>
                </a:moveTo>
                <a:lnTo>
                  <a:pt x="51456" y="65409"/>
                </a:lnTo>
                <a:lnTo>
                  <a:pt x="51456" y="60852"/>
                </a:lnTo>
                <a:lnTo>
                  <a:pt x="56053" y="60852"/>
                </a:lnTo>
                <a:close/>
                <a:moveTo>
                  <a:pt x="56053" y="60610"/>
                </a:moveTo>
                <a:lnTo>
                  <a:pt x="51456" y="60610"/>
                </a:lnTo>
                <a:lnTo>
                  <a:pt x="51456" y="56053"/>
                </a:lnTo>
                <a:lnTo>
                  <a:pt x="56053" y="56053"/>
                </a:lnTo>
                <a:close/>
                <a:moveTo>
                  <a:pt x="56053" y="55811"/>
                </a:moveTo>
                <a:lnTo>
                  <a:pt x="51456" y="55811"/>
                </a:lnTo>
                <a:lnTo>
                  <a:pt x="51456" y="51214"/>
                </a:lnTo>
                <a:lnTo>
                  <a:pt x="56053" y="51214"/>
                </a:lnTo>
                <a:close/>
                <a:moveTo>
                  <a:pt x="56053" y="50972"/>
                </a:moveTo>
                <a:lnTo>
                  <a:pt x="51456" y="50972"/>
                </a:lnTo>
                <a:lnTo>
                  <a:pt x="51456" y="46415"/>
                </a:lnTo>
                <a:lnTo>
                  <a:pt x="56053" y="46415"/>
                </a:lnTo>
                <a:close/>
                <a:moveTo>
                  <a:pt x="56053" y="46173"/>
                </a:moveTo>
                <a:lnTo>
                  <a:pt x="51456" y="46173"/>
                </a:lnTo>
                <a:lnTo>
                  <a:pt x="51456" y="41616"/>
                </a:lnTo>
                <a:lnTo>
                  <a:pt x="56053" y="41616"/>
                </a:lnTo>
                <a:close/>
                <a:moveTo>
                  <a:pt x="56053" y="41374"/>
                </a:moveTo>
                <a:lnTo>
                  <a:pt x="51456" y="41374"/>
                </a:lnTo>
                <a:lnTo>
                  <a:pt x="51456" y="36777"/>
                </a:lnTo>
                <a:lnTo>
                  <a:pt x="56053" y="36777"/>
                </a:lnTo>
                <a:close/>
                <a:moveTo>
                  <a:pt x="56053" y="36535"/>
                </a:moveTo>
                <a:lnTo>
                  <a:pt x="51456" y="36535"/>
                </a:lnTo>
                <a:lnTo>
                  <a:pt x="51456" y="31978"/>
                </a:lnTo>
                <a:lnTo>
                  <a:pt x="56053" y="31978"/>
                </a:lnTo>
                <a:close/>
                <a:moveTo>
                  <a:pt x="56053" y="31737"/>
                </a:moveTo>
                <a:lnTo>
                  <a:pt x="51456" y="31737"/>
                </a:lnTo>
                <a:lnTo>
                  <a:pt x="51456" y="27180"/>
                </a:lnTo>
                <a:lnTo>
                  <a:pt x="56053" y="27180"/>
                </a:lnTo>
                <a:close/>
                <a:moveTo>
                  <a:pt x="56053" y="26938"/>
                </a:moveTo>
                <a:lnTo>
                  <a:pt x="51456" y="26938"/>
                </a:lnTo>
                <a:lnTo>
                  <a:pt x="51456" y="22341"/>
                </a:lnTo>
                <a:lnTo>
                  <a:pt x="56053" y="22341"/>
                </a:lnTo>
                <a:close/>
                <a:moveTo>
                  <a:pt x="56053" y="22099"/>
                </a:moveTo>
                <a:lnTo>
                  <a:pt x="51456" y="22099"/>
                </a:lnTo>
                <a:lnTo>
                  <a:pt x="51456" y="17542"/>
                </a:lnTo>
                <a:lnTo>
                  <a:pt x="56053" y="17542"/>
                </a:lnTo>
                <a:close/>
                <a:moveTo>
                  <a:pt x="56053" y="17300"/>
                </a:moveTo>
                <a:lnTo>
                  <a:pt x="51456" y="17300"/>
                </a:lnTo>
                <a:lnTo>
                  <a:pt x="51456" y="12743"/>
                </a:lnTo>
                <a:lnTo>
                  <a:pt x="56053" y="12743"/>
                </a:lnTo>
                <a:close/>
                <a:moveTo>
                  <a:pt x="56053" y="12501"/>
                </a:moveTo>
                <a:lnTo>
                  <a:pt x="51456" y="12501"/>
                </a:lnTo>
                <a:lnTo>
                  <a:pt x="51456" y="7904"/>
                </a:lnTo>
                <a:lnTo>
                  <a:pt x="56053" y="7904"/>
                </a:lnTo>
                <a:close/>
                <a:moveTo>
                  <a:pt x="56053" y="7662"/>
                </a:moveTo>
                <a:lnTo>
                  <a:pt x="51456" y="7662"/>
                </a:lnTo>
                <a:lnTo>
                  <a:pt x="51456" y="3307"/>
                </a:lnTo>
                <a:lnTo>
                  <a:pt x="56053" y="3307"/>
                </a:lnTo>
                <a:lnTo>
                  <a:pt x="56053" y="7904"/>
                </a:lnTo>
                <a:close/>
                <a:moveTo>
                  <a:pt x="60852" y="89483"/>
                </a:moveTo>
                <a:lnTo>
                  <a:pt x="56295" y="89483"/>
                </a:lnTo>
                <a:lnTo>
                  <a:pt x="56295" y="84886"/>
                </a:lnTo>
                <a:lnTo>
                  <a:pt x="60852" y="84886"/>
                </a:lnTo>
                <a:close/>
                <a:moveTo>
                  <a:pt x="60852" y="84644"/>
                </a:moveTo>
                <a:lnTo>
                  <a:pt x="56295" y="84644"/>
                </a:lnTo>
                <a:lnTo>
                  <a:pt x="56295" y="80087"/>
                </a:lnTo>
                <a:lnTo>
                  <a:pt x="60852" y="80087"/>
                </a:lnTo>
                <a:close/>
                <a:moveTo>
                  <a:pt x="60852" y="79845"/>
                </a:moveTo>
                <a:lnTo>
                  <a:pt x="56295" y="79845"/>
                </a:lnTo>
                <a:lnTo>
                  <a:pt x="56295" y="75248"/>
                </a:lnTo>
                <a:lnTo>
                  <a:pt x="60852" y="75248"/>
                </a:lnTo>
                <a:close/>
                <a:moveTo>
                  <a:pt x="60852" y="75006"/>
                </a:moveTo>
                <a:lnTo>
                  <a:pt x="56295" y="75006"/>
                </a:lnTo>
                <a:lnTo>
                  <a:pt x="56295" y="70449"/>
                </a:lnTo>
                <a:lnTo>
                  <a:pt x="60852" y="70449"/>
                </a:lnTo>
                <a:close/>
                <a:moveTo>
                  <a:pt x="60852" y="70208"/>
                </a:moveTo>
                <a:lnTo>
                  <a:pt x="56295" y="70208"/>
                </a:lnTo>
                <a:lnTo>
                  <a:pt x="56295" y="65651"/>
                </a:lnTo>
                <a:lnTo>
                  <a:pt x="60852" y="65651"/>
                </a:lnTo>
                <a:close/>
                <a:moveTo>
                  <a:pt x="60852" y="65409"/>
                </a:moveTo>
                <a:lnTo>
                  <a:pt x="56295" y="65409"/>
                </a:lnTo>
                <a:lnTo>
                  <a:pt x="56295" y="60812"/>
                </a:lnTo>
                <a:lnTo>
                  <a:pt x="60852" y="60812"/>
                </a:lnTo>
                <a:close/>
                <a:moveTo>
                  <a:pt x="60852" y="60570"/>
                </a:moveTo>
                <a:lnTo>
                  <a:pt x="56295" y="60570"/>
                </a:lnTo>
                <a:lnTo>
                  <a:pt x="56295" y="56013"/>
                </a:lnTo>
                <a:lnTo>
                  <a:pt x="60852" y="56013"/>
                </a:lnTo>
                <a:close/>
                <a:moveTo>
                  <a:pt x="60852" y="55771"/>
                </a:moveTo>
                <a:lnTo>
                  <a:pt x="56295" y="55771"/>
                </a:lnTo>
                <a:lnTo>
                  <a:pt x="56295" y="51214"/>
                </a:lnTo>
                <a:lnTo>
                  <a:pt x="60852" y="51214"/>
                </a:lnTo>
                <a:close/>
                <a:moveTo>
                  <a:pt x="60852" y="50972"/>
                </a:moveTo>
                <a:lnTo>
                  <a:pt x="56295" y="50972"/>
                </a:lnTo>
                <a:lnTo>
                  <a:pt x="56295" y="46375"/>
                </a:lnTo>
                <a:lnTo>
                  <a:pt x="60852" y="46375"/>
                </a:lnTo>
                <a:close/>
                <a:moveTo>
                  <a:pt x="60852" y="46133"/>
                </a:moveTo>
                <a:lnTo>
                  <a:pt x="56295" y="46133"/>
                </a:lnTo>
                <a:lnTo>
                  <a:pt x="56295" y="41576"/>
                </a:lnTo>
                <a:lnTo>
                  <a:pt x="60852" y="41576"/>
                </a:lnTo>
                <a:close/>
                <a:moveTo>
                  <a:pt x="60852" y="41334"/>
                </a:moveTo>
                <a:lnTo>
                  <a:pt x="56295" y="41334"/>
                </a:lnTo>
                <a:lnTo>
                  <a:pt x="56295" y="36777"/>
                </a:lnTo>
                <a:lnTo>
                  <a:pt x="60852" y="36777"/>
                </a:lnTo>
                <a:close/>
                <a:moveTo>
                  <a:pt x="60852" y="36535"/>
                </a:moveTo>
                <a:lnTo>
                  <a:pt x="56295" y="36535"/>
                </a:lnTo>
                <a:lnTo>
                  <a:pt x="56295" y="31938"/>
                </a:lnTo>
                <a:lnTo>
                  <a:pt x="60852" y="31938"/>
                </a:lnTo>
                <a:close/>
                <a:moveTo>
                  <a:pt x="60852" y="31696"/>
                </a:moveTo>
                <a:lnTo>
                  <a:pt x="56295" y="31696"/>
                </a:lnTo>
                <a:lnTo>
                  <a:pt x="56295" y="27139"/>
                </a:lnTo>
                <a:lnTo>
                  <a:pt x="60852" y="27139"/>
                </a:lnTo>
                <a:close/>
                <a:moveTo>
                  <a:pt x="60852" y="26897"/>
                </a:moveTo>
                <a:lnTo>
                  <a:pt x="56295" y="26897"/>
                </a:lnTo>
                <a:lnTo>
                  <a:pt x="56295" y="22341"/>
                </a:lnTo>
                <a:lnTo>
                  <a:pt x="60852" y="22341"/>
                </a:lnTo>
                <a:close/>
                <a:moveTo>
                  <a:pt x="60852" y="22099"/>
                </a:moveTo>
                <a:lnTo>
                  <a:pt x="56295" y="22099"/>
                </a:lnTo>
                <a:lnTo>
                  <a:pt x="56295" y="17501"/>
                </a:lnTo>
                <a:lnTo>
                  <a:pt x="60852" y="17501"/>
                </a:lnTo>
                <a:close/>
                <a:moveTo>
                  <a:pt x="60852" y="17260"/>
                </a:moveTo>
                <a:lnTo>
                  <a:pt x="56295" y="17260"/>
                </a:lnTo>
                <a:lnTo>
                  <a:pt x="56295" y="12703"/>
                </a:lnTo>
                <a:lnTo>
                  <a:pt x="60852" y="12703"/>
                </a:lnTo>
                <a:close/>
                <a:moveTo>
                  <a:pt x="60852" y="12461"/>
                </a:moveTo>
                <a:lnTo>
                  <a:pt x="56295" y="12461"/>
                </a:lnTo>
                <a:lnTo>
                  <a:pt x="56295" y="7904"/>
                </a:lnTo>
                <a:lnTo>
                  <a:pt x="60852" y="7904"/>
                </a:lnTo>
                <a:close/>
                <a:moveTo>
                  <a:pt x="60852" y="7662"/>
                </a:moveTo>
                <a:lnTo>
                  <a:pt x="56295" y="7662"/>
                </a:lnTo>
                <a:lnTo>
                  <a:pt x="56295" y="3307"/>
                </a:lnTo>
                <a:lnTo>
                  <a:pt x="60852" y="3307"/>
                </a:lnTo>
                <a:lnTo>
                  <a:pt x="60852" y="7904"/>
                </a:lnTo>
                <a:close/>
                <a:moveTo>
                  <a:pt x="65651" y="84644"/>
                </a:moveTo>
                <a:lnTo>
                  <a:pt x="61094" y="84644"/>
                </a:lnTo>
                <a:lnTo>
                  <a:pt x="61094" y="80047"/>
                </a:lnTo>
                <a:lnTo>
                  <a:pt x="65651" y="80047"/>
                </a:lnTo>
                <a:close/>
                <a:moveTo>
                  <a:pt x="65651" y="79805"/>
                </a:moveTo>
                <a:lnTo>
                  <a:pt x="61094" y="79805"/>
                </a:lnTo>
                <a:lnTo>
                  <a:pt x="61094" y="75248"/>
                </a:lnTo>
                <a:lnTo>
                  <a:pt x="65651" y="75248"/>
                </a:lnTo>
                <a:close/>
                <a:moveTo>
                  <a:pt x="65651" y="75006"/>
                </a:moveTo>
                <a:lnTo>
                  <a:pt x="61094" y="75006"/>
                </a:lnTo>
                <a:lnTo>
                  <a:pt x="61094" y="70449"/>
                </a:lnTo>
                <a:lnTo>
                  <a:pt x="65651" y="70449"/>
                </a:lnTo>
                <a:close/>
                <a:moveTo>
                  <a:pt x="65651" y="70208"/>
                </a:moveTo>
                <a:lnTo>
                  <a:pt x="61094" y="70208"/>
                </a:lnTo>
                <a:lnTo>
                  <a:pt x="61094" y="65610"/>
                </a:lnTo>
                <a:lnTo>
                  <a:pt x="65651" y="65610"/>
                </a:lnTo>
                <a:close/>
                <a:moveTo>
                  <a:pt x="65651" y="65368"/>
                </a:moveTo>
                <a:lnTo>
                  <a:pt x="61094" y="65368"/>
                </a:lnTo>
                <a:lnTo>
                  <a:pt x="61094" y="60812"/>
                </a:lnTo>
                <a:lnTo>
                  <a:pt x="65651" y="60812"/>
                </a:lnTo>
                <a:close/>
                <a:moveTo>
                  <a:pt x="65651" y="60570"/>
                </a:moveTo>
                <a:lnTo>
                  <a:pt x="61094" y="60570"/>
                </a:lnTo>
                <a:lnTo>
                  <a:pt x="61094" y="56013"/>
                </a:lnTo>
                <a:lnTo>
                  <a:pt x="65651" y="56013"/>
                </a:lnTo>
                <a:close/>
                <a:moveTo>
                  <a:pt x="65651" y="55771"/>
                </a:moveTo>
                <a:lnTo>
                  <a:pt x="61094" y="55771"/>
                </a:lnTo>
                <a:lnTo>
                  <a:pt x="61094" y="51174"/>
                </a:lnTo>
                <a:lnTo>
                  <a:pt x="65651" y="51174"/>
                </a:lnTo>
                <a:close/>
                <a:moveTo>
                  <a:pt x="65651" y="50932"/>
                </a:moveTo>
                <a:lnTo>
                  <a:pt x="61094" y="50932"/>
                </a:lnTo>
                <a:lnTo>
                  <a:pt x="61094" y="46375"/>
                </a:lnTo>
                <a:lnTo>
                  <a:pt x="65651" y="46375"/>
                </a:lnTo>
                <a:close/>
                <a:moveTo>
                  <a:pt x="65651" y="46133"/>
                </a:moveTo>
                <a:lnTo>
                  <a:pt x="61094" y="46133"/>
                </a:lnTo>
                <a:lnTo>
                  <a:pt x="61094" y="41536"/>
                </a:lnTo>
                <a:lnTo>
                  <a:pt x="65651" y="41536"/>
                </a:lnTo>
                <a:close/>
                <a:moveTo>
                  <a:pt x="65651" y="41294"/>
                </a:moveTo>
                <a:lnTo>
                  <a:pt x="61094" y="41294"/>
                </a:lnTo>
                <a:lnTo>
                  <a:pt x="61094" y="36737"/>
                </a:lnTo>
                <a:lnTo>
                  <a:pt x="65651" y="36737"/>
                </a:lnTo>
                <a:close/>
                <a:moveTo>
                  <a:pt x="65651" y="36495"/>
                </a:moveTo>
                <a:lnTo>
                  <a:pt x="61094" y="36495"/>
                </a:lnTo>
                <a:lnTo>
                  <a:pt x="61094" y="31938"/>
                </a:lnTo>
                <a:lnTo>
                  <a:pt x="65651" y="31938"/>
                </a:lnTo>
                <a:close/>
                <a:moveTo>
                  <a:pt x="65651" y="31696"/>
                </a:moveTo>
                <a:lnTo>
                  <a:pt x="61094" y="31696"/>
                </a:lnTo>
                <a:lnTo>
                  <a:pt x="61094" y="27099"/>
                </a:lnTo>
                <a:lnTo>
                  <a:pt x="65651" y="27099"/>
                </a:lnTo>
                <a:close/>
                <a:moveTo>
                  <a:pt x="65651" y="26857"/>
                </a:moveTo>
                <a:lnTo>
                  <a:pt x="61094" y="26857"/>
                </a:lnTo>
                <a:lnTo>
                  <a:pt x="61094" y="22300"/>
                </a:lnTo>
                <a:lnTo>
                  <a:pt x="65651" y="22300"/>
                </a:lnTo>
                <a:close/>
                <a:moveTo>
                  <a:pt x="65651" y="22058"/>
                </a:moveTo>
                <a:lnTo>
                  <a:pt x="61094" y="22058"/>
                </a:lnTo>
                <a:lnTo>
                  <a:pt x="61094" y="17501"/>
                </a:lnTo>
                <a:lnTo>
                  <a:pt x="65651" y="17501"/>
                </a:lnTo>
                <a:close/>
                <a:moveTo>
                  <a:pt x="65651" y="17260"/>
                </a:moveTo>
                <a:lnTo>
                  <a:pt x="61094" y="17260"/>
                </a:lnTo>
                <a:lnTo>
                  <a:pt x="61094" y="12662"/>
                </a:lnTo>
                <a:lnTo>
                  <a:pt x="65651" y="12662"/>
                </a:lnTo>
                <a:close/>
                <a:moveTo>
                  <a:pt x="65651" y="12420"/>
                </a:moveTo>
                <a:lnTo>
                  <a:pt x="61094" y="12420"/>
                </a:lnTo>
                <a:lnTo>
                  <a:pt x="61094" y="7864"/>
                </a:lnTo>
                <a:lnTo>
                  <a:pt x="65651" y="7864"/>
                </a:lnTo>
                <a:close/>
                <a:moveTo>
                  <a:pt x="70490" y="84604"/>
                </a:moveTo>
                <a:lnTo>
                  <a:pt x="65893" y="84604"/>
                </a:lnTo>
                <a:lnTo>
                  <a:pt x="65893" y="80047"/>
                </a:lnTo>
                <a:lnTo>
                  <a:pt x="70490" y="80047"/>
                </a:lnTo>
                <a:close/>
                <a:moveTo>
                  <a:pt x="70490" y="79805"/>
                </a:moveTo>
                <a:lnTo>
                  <a:pt x="65893" y="79805"/>
                </a:lnTo>
                <a:lnTo>
                  <a:pt x="65893" y="75208"/>
                </a:lnTo>
                <a:lnTo>
                  <a:pt x="70490" y="75208"/>
                </a:lnTo>
                <a:close/>
                <a:moveTo>
                  <a:pt x="70490" y="74966"/>
                </a:moveTo>
                <a:lnTo>
                  <a:pt x="65893" y="74966"/>
                </a:lnTo>
                <a:lnTo>
                  <a:pt x="65893" y="70409"/>
                </a:lnTo>
                <a:lnTo>
                  <a:pt x="70490" y="70409"/>
                </a:lnTo>
                <a:close/>
                <a:moveTo>
                  <a:pt x="70490" y="70167"/>
                </a:moveTo>
                <a:lnTo>
                  <a:pt x="65893" y="70167"/>
                </a:lnTo>
                <a:lnTo>
                  <a:pt x="65893" y="65610"/>
                </a:lnTo>
                <a:lnTo>
                  <a:pt x="70490" y="65610"/>
                </a:lnTo>
                <a:close/>
                <a:moveTo>
                  <a:pt x="70490" y="65368"/>
                </a:moveTo>
                <a:lnTo>
                  <a:pt x="65893" y="65368"/>
                </a:lnTo>
                <a:lnTo>
                  <a:pt x="65893" y="60771"/>
                </a:lnTo>
                <a:lnTo>
                  <a:pt x="70490" y="60771"/>
                </a:lnTo>
                <a:close/>
                <a:moveTo>
                  <a:pt x="70490" y="60529"/>
                </a:moveTo>
                <a:lnTo>
                  <a:pt x="65893" y="60529"/>
                </a:lnTo>
                <a:lnTo>
                  <a:pt x="65893" y="55972"/>
                </a:lnTo>
                <a:lnTo>
                  <a:pt x="70490" y="55972"/>
                </a:lnTo>
                <a:close/>
                <a:moveTo>
                  <a:pt x="70490" y="55730"/>
                </a:moveTo>
                <a:lnTo>
                  <a:pt x="65893" y="55730"/>
                </a:lnTo>
                <a:lnTo>
                  <a:pt x="65893" y="51174"/>
                </a:lnTo>
                <a:lnTo>
                  <a:pt x="70490" y="51174"/>
                </a:lnTo>
                <a:close/>
                <a:moveTo>
                  <a:pt x="70490" y="50932"/>
                </a:moveTo>
                <a:lnTo>
                  <a:pt x="65893" y="50932"/>
                </a:lnTo>
                <a:lnTo>
                  <a:pt x="65893" y="46335"/>
                </a:lnTo>
                <a:lnTo>
                  <a:pt x="70490" y="46335"/>
                </a:lnTo>
                <a:close/>
                <a:moveTo>
                  <a:pt x="70490" y="46093"/>
                </a:moveTo>
                <a:lnTo>
                  <a:pt x="65893" y="46093"/>
                </a:lnTo>
                <a:lnTo>
                  <a:pt x="65893" y="41536"/>
                </a:lnTo>
                <a:lnTo>
                  <a:pt x="70490" y="41536"/>
                </a:lnTo>
                <a:close/>
                <a:moveTo>
                  <a:pt x="70490" y="41294"/>
                </a:moveTo>
                <a:lnTo>
                  <a:pt x="65893" y="41294"/>
                </a:lnTo>
                <a:lnTo>
                  <a:pt x="65893" y="36737"/>
                </a:lnTo>
                <a:lnTo>
                  <a:pt x="70490" y="36737"/>
                </a:lnTo>
                <a:close/>
                <a:moveTo>
                  <a:pt x="70490" y="36495"/>
                </a:moveTo>
                <a:lnTo>
                  <a:pt x="65893" y="36495"/>
                </a:lnTo>
                <a:lnTo>
                  <a:pt x="65893" y="31898"/>
                </a:lnTo>
                <a:lnTo>
                  <a:pt x="70490" y="31898"/>
                </a:lnTo>
                <a:close/>
                <a:moveTo>
                  <a:pt x="70490" y="31656"/>
                </a:moveTo>
                <a:lnTo>
                  <a:pt x="65893" y="31656"/>
                </a:lnTo>
                <a:lnTo>
                  <a:pt x="65893" y="27099"/>
                </a:lnTo>
                <a:lnTo>
                  <a:pt x="70490" y="27099"/>
                </a:lnTo>
                <a:close/>
                <a:moveTo>
                  <a:pt x="70490" y="26857"/>
                </a:moveTo>
                <a:lnTo>
                  <a:pt x="65893" y="26857"/>
                </a:lnTo>
                <a:lnTo>
                  <a:pt x="65893" y="22260"/>
                </a:lnTo>
                <a:lnTo>
                  <a:pt x="70490" y="22260"/>
                </a:lnTo>
                <a:close/>
                <a:moveTo>
                  <a:pt x="70490" y="22018"/>
                </a:moveTo>
                <a:lnTo>
                  <a:pt x="65893" y="22018"/>
                </a:lnTo>
                <a:lnTo>
                  <a:pt x="65893" y="17461"/>
                </a:lnTo>
                <a:lnTo>
                  <a:pt x="70490" y="17461"/>
                </a:lnTo>
                <a:close/>
                <a:moveTo>
                  <a:pt x="70490" y="17219"/>
                </a:moveTo>
                <a:lnTo>
                  <a:pt x="65893" y="17219"/>
                </a:lnTo>
                <a:lnTo>
                  <a:pt x="65893" y="12662"/>
                </a:lnTo>
                <a:lnTo>
                  <a:pt x="70490" y="12662"/>
                </a:lnTo>
                <a:close/>
                <a:moveTo>
                  <a:pt x="70490" y="12420"/>
                </a:moveTo>
                <a:lnTo>
                  <a:pt x="65893" y="12420"/>
                </a:lnTo>
                <a:lnTo>
                  <a:pt x="65893" y="7823"/>
                </a:lnTo>
                <a:lnTo>
                  <a:pt x="70490" y="7823"/>
                </a:lnTo>
                <a:close/>
                <a:moveTo>
                  <a:pt x="75289" y="79765"/>
                </a:moveTo>
                <a:lnTo>
                  <a:pt x="70732" y="79765"/>
                </a:lnTo>
                <a:lnTo>
                  <a:pt x="70732" y="75208"/>
                </a:lnTo>
                <a:lnTo>
                  <a:pt x="75289" y="75208"/>
                </a:lnTo>
                <a:close/>
                <a:moveTo>
                  <a:pt x="75289" y="74966"/>
                </a:moveTo>
                <a:lnTo>
                  <a:pt x="70732" y="74966"/>
                </a:lnTo>
                <a:lnTo>
                  <a:pt x="70732" y="70409"/>
                </a:lnTo>
                <a:lnTo>
                  <a:pt x="75289" y="70409"/>
                </a:lnTo>
                <a:close/>
                <a:moveTo>
                  <a:pt x="75289" y="70167"/>
                </a:moveTo>
                <a:lnTo>
                  <a:pt x="70732" y="70167"/>
                </a:lnTo>
                <a:lnTo>
                  <a:pt x="70732" y="65570"/>
                </a:lnTo>
                <a:lnTo>
                  <a:pt x="75289" y="65570"/>
                </a:lnTo>
                <a:close/>
                <a:moveTo>
                  <a:pt x="75289" y="65328"/>
                </a:moveTo>
                <a:lnTo>
                  <a:pt x="70732" y="65328"/>
                </a:lnTo>
                <a:lnTo>
                  <a:pt x="70732" y="60771"/>
                </a:lnTo>
                <a:lnTo>
                  <a:pt x="75289" y="60771"/>
                </a:lnTo>
                <a:close/>
                <a:moveTo>
                  <a:pt x="75289" y="60529"/>
                </a:moveTo>
                <a:lnTo>
                  <a:pt x="70732" y="60529"/>
                </a:lnTo>
                <a:lnTo>
                  <a:pt x="70732" y="55972"/>
                </a:lnTo>
                <a:lnTo>
                  <a:pt x="75289" y="55972"/>
                </a:lnTo>
                <a:close/>
                <a:moveTo>
                  <a:pt x="75289" y="55730"/>
                </a:moveTo>
                <a:lnTo>
                  <a:pt x="70732" y="55730"/>
                </a:lnTo>
                <a:lnTo>
                  <a:pt x="70732" y="51133"/>
                </a:lnTo>
                <a:lnTo>
                  <a:pt x="75289" y="51133"/>
                </a:lnTo>
                <a:close/>
                <a:moveTo>
                  <a:pt x="75289" y="50891"/>
                </a:moveTo>
                <a:lnTo>
                  <a:pt x="70732" y="50891"/>
                </a:lnTo>
                <a:lnTo>
                  <a:pt x="70732" y="46335"/>
                </a:lnTo>
                <a:lnTo>
                  <a:pt x="75289" y="46335"/>
                </a:lnTo>
                <a:close/>
                <a:moveTo>
                  <a:pt x="75289" y="46093"/>
                </a:moveTo>
                <a:lnTo>
                  <a:pt x="70732" y="46093"/>
                </a:lnTo>
                <a:lnTo>
                  <a:pt x="70732" y="41495"/>
                </a:lnTo>
                <a:lnTo>
                  <a:pt x="75289" y="41495"/>
                </a:lnTo>
                <a:close/>
                <a:moveTo>
                  <a:pt x="75289" y="41253"/>
                </a:moveTo>
                <a:lnTo>
                  <a:pt x="70732" y="41253"/>
                </a:lnTo>
                <a:lnTo>
                  <a:pt x="70732" y="36697"/>
                </a:lnTo>
                <a:lnTo>
                  <a:pt x="75289" y="36697"/>
                </a:lnTo>
                <a:close/>
                <a:moveTo>
                  <a:pt x="75289" y="36455"/>
                </a:moveTo>
                <a:lnTo>
                  <a:pt x="70732" y="36455"/>
                </a:lnTo>
                <a:lnTo>
                  <a:pt x="70732" y="31898"/>
                </a:lnTo>
                <a:lnTo>
                  <a:pt x="75289" y="31898"/>
                </a:lnTo>
                <a:close/>
                <a:moveTo>
                  <a:pt x="75289" y="31656"/>
                </a:moveTo>
                <a:lnTo>
                  <a:pt x="70732" y="31656"/>
                </a:lnTo>
                <a:lnTo>
                  <a:pt x="70732" y="27059"/>
                </a:lnTo>
                <a:lnTo>
                  <a:pt x="75289" y="27059"/>
                </a:lnTo>
                <a:close/>
                <a:moveTo>
                  <a:pt x="75289" y="26817"/>
                </a:moveTo>
                <a:lnTo>
                  <a:pt x="70732" y="26817"/>
                </a:lnTo>
                <a:lnTo>
                  <a:pt x="70732" y="22260"/>
                </a:lnTo>
                <a:lnTo>
                  <a:pt x="75289" y="22260"/>
                </a:lnTo>
                <a:close/>
                <a:moveTo>
                  <a:pt x="75289" y="22018"/>
                </a:moveTo>
                <a:lnTo>
                  <a:pt x="70732" y="22018"/>
                </a:lnTo>
                <a:lnTo>
                  <a:pt x="70732" y="17461"/>
                </a:lnTo>
                <a:lnTo>
                  <a:pt x="75289" y="17461"/>
                </a:lnTo>
                <a:close/>
                <a:moveTo>
                  <a:pt x="75289" y="17219"/>
                </a:moveTo>
                <a:lnTo>
                  <a:pt x="70732" y="17219"/>
                </a:lnTo>
                <a:lnTo>
                  <a:pt x="70732" y="12622"/>
                </a:lnTo>
                <a:lnTo>
                  <a:pt x="75289" y="12622"/>
                </a:lnTo>
                <a:close/>
                <a:moveTo>
                  <a:pt x="80087" y="74926"/>
                </a:moveTo>
                <a:lnTo>
                  <a:pt x="75531" y="74926"/>
                </a:lnTo>
                <a:lnTo>
                  <a:pt x="75531" y="70369"/>
                </a:lnTo>
                <a:lnTo>
                  <a:pt x="80087" y="70369"/>
                </a:lnTo>
                <a:close/>
                <a:moveTo>
                  <a:pt x="80087" y="70127"/>
                </a:moveTo>
                <a:lnTo>
                  <a:pt x="75531" y="70127"/>
                </a:lnTo>
                <a:lnTo>
                  <a:pt x="75531" y="65570"/>
                </a:lnTo>
                <a:lnTo>
                  <a:pt x="80087" y="65570"/>
                </a:lnTo>
                <a:close/>
                <a:moveTo>
                  <a:pt x="80087" y="65328"/>
                </a:moveTo>
                <a:lnTo>
                  <a:pt x="75531" y="65328"/>
                </a:lnTo>
                <a:lnTo>
                  <a:pt x="75531" y="60731"/>
                </a:lnTo>
                <a:lnTo>
                  <a:pt x="80087" y="60731"/>
                </a:lnTo>
                <a:close/>
                <a:moveTo>
                  <a:pt x="80087" y="60489"/>
                </a:moveTo>
                <a:lnTo>
                  <a:pt x="75531" y="60489"/>
                </a:lnTo>
                <a:lnTo>
                  <a:pt x="75531" y="55932"/>
                </a:lnTo>
                <a:lnTo>
                  <a:pt x="80087" y="55932"/>
                </a:lnTo>
                <a:close/>
                <a:moveTo>
                  <a:pt x="80087" y="55690"/>
                </a:moveTo>
                <a:lnTo>
                  <a:pt x="75531" y="55690"/>
                </a:lnTo>
                <a:lnTo>
                  <a:pt x="75531" y="51133"/>
                </a:lnTo>
                <a:lnTo>
                  <a:pt x="80087" y="51133"/>
                </a:lnTo>
                <a:close/>
                <a:moveTo>
                  <a:pt x="80087" y="50891"/>
                </a:moveTo>
                <a:lnTo>
                  <a:pt x="75531" y="50891"/>
                </a:lnTo>
                <a:lnTo>
                  <a:pt x="75531" y="46294"/>
                </a:lnTo>
                <a:lnTo>
                  <a:pt x="80087" y="46294"/>
                </a:lnTo>
                <a:close/>
                <a:moveTo>
                  <a:pt x="80087" y="46052"/>
                </a:moveTo>
                <a:lnTo>
                  <a:pt x="75531" y="46052"/>
                </a:lnTo>
                <a:lnTo>
                  <a:pt x="75531" y="41495"/>
                </a:lnTo>
                <a:lnTo>
                  <a:pt x="80087" y="41495"/>
                </a:lnTo>
                <a:close/>
                <a:moveTo>
                  <a:pt x="80087" y="41253"/>
                </a:moveTo>
                <a:lnTo>
                  <a:pt x="75531" y="41253"/>
                </a:lnTo>
                <a:lnTo>
                  <a:pt x="75531" y="36697"/>
                </a:lnTo>
                <a:lnTo>
                  <a:pt x="80087" y="36697"/>
                </a:lnTo>
                <a:close/>
                <a:moveTo>
                  <a:pt x="80087" y="36455"/>
                </a:moveTo>
                <a:lnTo>
                  <a:pt x="75531" y="36455"/>
                </a:lnTo>
                <a:lnTo>
                  <a:pt x="75531" y="31858"/>
                </a:lnTo>
                <a:lnTo>
                  <a:pt x="80087" y="31858"/>
                </a:lnTo>
                <a:close/>
                <a:moveTo>
                  <a:pt x="80087" y="31616"/>
                </a:moveTo>
                <a:lnTo>
                  <a:pt x="75531" y="31616"/>
                </a:lnTo>
                <a:lnTo>
                  <a:pt x="75531" y="27059"/>
                </a:lnTo>
                <a:lnTo>
                  <a:pt x="80087" y="27059"/>
                </a:lnTo>
                <a:close/>
                <a:moveTo>
                  <a:pt x="80087" y="26817"/>
                </a:moveTo>
                <a:lnTo>
                  <a:pt x="75531" y="26817"/>
                </a:lnTo>
                <a:lnTo>
                  <a:pt x="75531" y="22260"/>
                </a:lnTo>
                <a:lnTo>
                  <a:pt x="80087" y="22260"/>
                </a:lnTo>
                <a:close/>
                <a:moveTo>
                  <a:pt x="80087" y="22018"/>
                </a:moveTo>
                <a:lnTo>
                  <a:pt x="75531" y="22018"/>
                </a:lnTo>
                <a:lnTo>
                  <a:pt x="75531" y="17421"/>
                </a:lnTo>
                <a:lnTo>
                  <a:pt x="80087" y="17421"/>
                </a:lnTo>
                <a:close/>
                <a:moveTo>
                  <a:pt x="84886" y="70127"/>
                </a:moveTo>
                <a:lnTo>
                  <a:pt x="80329" y="70127"/>
                </a:lnTo>
                <a:lnTo>
                  <a:pt x="80329" y="65530"/>
                </a:lnTo>
                <a:lnTo>
                  <a:pt x="84886" y="65530"/>
                </a:lnTo>
                <a:close/>
                <a:moveTo>
                  <a:pt x="84886" y="65288"/>
                </a:moveTo>
                <a:lnTo>
                  <a:pt x="80329" y="65288"/>
                </a:lnTo>
                <a:lnTo>
                  <a:pt x="80329" y="60731"/>
                </a:lnTo>
                <a:lnTo>
                  <a:pt x="84886" y="60731"/>
                </a:lnTo>
                <a:close/>
                <a:moveTo>
                  <a:pt x="84886" y="60489"/>
                </a:moveTo>
                <a:lnTo>
                  <a:pt x="80329" y="60489"/>
                </a:lnTo>
                <a:lnTo>
                  <a:pt x="80329" y="55932"/>
                </a:lnTo>
                <a:lnTo>
                  <a:pt x="84886" y="55932"/>
                </a:lnTo>
                <a:close/>
                <a:moveTo>
                  <a:pt x="84886" y="55690"/>
                </a:moveTo>
                <a:lnTo>
                  <a:pt x="80329" y="55690"/>
                </a:lnTo>
                <a:lnTo>
                  <a:pt x="80329" y="51093"/>
                </a:lnTo>
                <a:lnTo>
                  <a:pt x="84886" y="51093"/>
                </a:lnTo>
                <a:close/>
                <a:moveTo>
                  <a:pt x="84886" y="50851"/>
                </a:moveTo>
                <a:lnTo>
                  <a:pt x="80329" y="50851"/>
                </a:lnTo>
                <a:lnTo>
                  <a:pt x="80329" y="46294"/>
                </a:lnTo>
                <a:lnTo>
                  <a:pt x="84886" y="46294"/>
                </a:lnTo>
                <a:close/>
                <a:moveTo>
                  <a:pt x="84886" y="46052"/>
                </a:moveTo>
                <a:lnTo>
                  <a:pt x="80329" y="46052"/>
                </a:lnTo>
                <a:lnTo>
                  <a:pt x="80329" y="41495"/>
                </a:lnTo>
                <a:lnTo>
                  <a:pt x="84886" y="41495"/>
                </a:lnTo>
                <a:close/>
                <a:moveTo>
                  <a:pt x="84886" y="41253"/>
                </a:moveTo>
                <a:lnTo>
                  <a:pt x="80329" y="41253"/>
                </a:lnTo>
                <a:lnTo>
                  <a:pt x="80329" y="36656"/>
                </a:lnTo>
                <a:lnTo>
                  <a:pt x="84886" y="36656"/>
                </a:lnTo>
                <a:close/>
                <a:moveTo>
                  <a:pt x="84886" y="36414"/>
                </a:moveTo>
                <a:lnTo>
                  <a:pt x="80329" y="36414"/>
                </a:lnTo>
                <a:lnTo>
                  <a:pt x="80329" y="31858"/>
                </a:lnTo>
                <a:lnTo>
                  <a:pt x="84886" y="31858"/>
                </a:lnTo>
                <a:close/>
                <a:moveTo>
                  <a:pt x="84886" y="31616"/>
                </a:moveTo>
                <a:lnTo>
                  <a:pt x="80329" y="31616"/>
                </a:lnTo>
                <a:lnTo>
                  <a:pt x="80329" y="27018"/>
                </a:lnTo>
                <a:lnTo>
                  <a:pt x="84886" y="27018"/>
                </a:lnTo>
                <a:close/>
                <a:moveTo>
                  <a:pt x="84886" y="26776"/>
                </a:moveTo>
                <a:lnTo>
                  <a:pt x="80329" y="26776"/>
                </a:lnTo>
                <a:lnTo>
                  <a:pt x="80329" y="22220"/>
                </a:lnTo>
                <a:lnTo>
                  <a:pt x="84886" y="222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5" name="Google Shape;1765;p66"/>
          <p:cNvGrpSpPr/>
          <p:nvPr/>
        </p:nvGrpSpPr>
        <p:grpSpPr>
          <a:xfrm>
            <a:off x="2035713" y="-744737"/>
            <a:ext cx="1885275" cy="1884250"/>
            <a:chOff x="2609275" y="3149350"/>
            <a:chExt cx="1885275" cy="1884250"/>
          </a:xfrm>
        </p:grpSpPr>
        <p:sp>
          <p:nvSpPr>
            <p:cNvPr id="1766" name="Google Shape;1766;p66"/>
            <p:cNvSpPr/>
            <p:nvPr/>
          </p:nvSpPr>
          <p:spPr>
            <a:xfrm>
              <a:off x="3923900" y="3224950"/>
              <a:ext cx="494025" cy="495025"/>
            </a:xfrm>
            <a:custGeom>
              <a:rect b="b" l="l" r="r" t="t"/>
              <a:pathLst>
                <a:path extrusionOk="0" h="19801" w="19761">
                  <a:moveTo>
                    <a:pt x="485" y="202"/>
                  </a:moveTo>
                  <a:cubicBezTo>
                    <a:pt x="323" y="162"/>
                    <a:pt x="162" y="81"/>
                    <a:pt x="1" y="1"/>
                  </a:cubicBezTo>
                  <a:lnTo>
                    <a:pt x="19761" y="19801"/>
                  </a:lnTo>
                  <a:cubicBezTo>
                    <a:pt x="19720" y="19640"/>
                    <a:pt x="19640" y="19478"/>
                    <a:pt x="19559" y="19317"/>
                  </a:cubicBezTo>
                  <a:lnTo>
                    <a:pt x="485" y="2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66"/>
            <p:cNvSpPr/>
            <p:nvPr/>
          </p:nvSpPr>
          <p:spPr>
            <a:xfrm>
              <a:off x="3725300" y="3164475"/>
              <a:ext cx="753125" cy="753100"/>
            </a:xfrm>
            <a:custGeom>
              <a:rect b="b" l="l" r="r" t="t"/>
              <a:pathLst>
                <a:path extrusionOk="0" h="30124" w="30125">
                  <a:moveTo>
                    <a:pt x="323" y="81"/>
                  </a:moveTo>
                  <a:cubicBezTo>
                    <a:pt x="202" y="41"/>
                    <a:pt x="122" y="41"/>
                    <a:pt x="1" y="0"/>
                  </a:cubicBezTo>
                  <a:lnTo>
                    <a:pt x="30124" y="30124"/>
                  </a:lnTo>
                  <a:cubicBezTo>
                    <a:pt x="30084" y="30043"/>
                    <a:pt x="30084" y="29922"/>
                    <a:pt x="30043" y="29801"/>
                  </a:cubicBezTo>
                  <a:lnTo>
                    <a:pt x="323" y="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66"/>
            <p:cNvSpPr/>
            <p:nvPr/>
          </p:nvSpPr>
          <p:spPr>
            <a:xfrm>
              <a:off x="3572075" y="3149350"/>
              <a:ext cx="922475" cy="922475"/>
            </a:xfrm>
            <a:custGeom>
              <a:rect b="b" l="l" r="r" t="t"/>
              <a:pathLst>
                <a:path extrusionOk="0" h="36899" w="36899">
                  <a:moveTo>
                    <a:pt x="282" y="0"/>
                  </a:moveTo>
                  <a:cubicBezTo>
                    <a:pt x="161" y="0"/>
                    <a:pt x="81" y="0"/>
                    <a:pt x="0" y="0"/>
                  </a:cubicBezTo>
                  <a:lnTo>
                    <a:pt x="36898" y="36899"/>
                  </a:lnTo>
                  <a:cubicBezTo>
                    <a:pt x="36898" y="36778"/>
                    <a:pt x="36898" y="36697"/>
                    <a:pt x="36858" y="36616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66"/>
            <p:cNvSpPr/>
            <p:nvPr/>
          </p:nvSpPr>
          <p:spPr>
            <a:xfrm>
              <a:off x="3440000" y="3154400"/>
              <a:ext cx="1048500" cy="1048500"/>
            </a:xfrm>
            <a:custGeom>
              <a:rect b="b" l="l" r="r" t="t"/>
              <a:pathLst>
                <a:path extrusionOk="0" h="41940" w="41940">
                  <a:moveTo>
                    <a:pt x="242" y="0"/>
                  </a:moveTo>
                  <a:cubicBezTo>
                    <a:pt x="162" y="40"/>
                    <a:pt x="81" y="40"/>
                    <a:pt x="0" y="40"/>
                  </a:cubicBezTo>
                  <a:lnTo>
                    <a:pt x="41899" y="41939"/>
                  </a:lnTo>
                  <a:cubicBezTo>
                    <a:pt x="41899" y="41858"/>
                    <a:pt x="41939" y="41778"/>
                    <a:pt x="41939" y="416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66"/>
            <p:cNvSpPr/>
            <p:nvPr/>
          </p:nvSpPr>
          <p:spPr>
            <a:xfrm>
              <a:off x="3323050" y="3175550"/>
              <a:ext cx="1145275" cy="1144275"/>
            </a:xfrm>
            <a:custGeom>
              <a:rect b="b" l="l" r="r" t="t"/>
              <a:pathLst>
                <a:path extrusionOk="0" h="45771" w="45811">
                  <a:moveTo>
                    <a:pt x="243" y="1"/>
                  </a:moveTo>
                  <a:cubicBezTo>
                    <a:pt x="162" y="1"/>
                    <a:pt x="81" y="41"/>
                    <a:pt x="1" y="41"/>
                  </a:cubicBezTo>
                  <a:lnTo>
                    <a:pt x="45730" y="45771"/>
                  </a:lnTo>
                  <a:cubicBezTo>
                    <a:pt x="45771" y="45690"/>
                    <a:pt x="45771" y="45610"/>
                    <a:pt x="45811" y="455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66"/>
            <p:cNvSpPr/>
            <p:nvPr/>
          </p:nvSpPr>
          <p:spPr>
            <a:xfrm>
              <a:off x="3218200" y="3207825"/>
              <a:ext cx="1216875" cy="1216850"/>
            </a:xfrm>
            <a:custGeom>
              <a:rect b="b" l="l" r="r" t="t"/>
              <a:pathLst>
                <a:path extrusionOk="0" h="48674" w="48675">
                  <a:moveTo>
                    <a:pt x="202" y="0"/>
                  </a:moveTo>
                  <a:cubicBezTo>
                    <a:pt x="122" y="0"/>
                    <a:pt x="81" y="41"/>
                    <a:pt x="1" y="81"/>
                  </a:cubicBezTo>
                  <a:lnTo>
                    <a:pt x="48593" y="48674"/>
                  </a:lnTo>
                  <a:cubicBezTo>
                    <a:pt x="48634" y="48633"/>
                    <a:pt x="48674" y="48553"/>
                    <a:pt x="48674" y="484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66"/>
            <p:cNvSpPr/>
            <p:nvPr/>
          </p:nvSpPr>
          <p:spPr>
            <a:xfrm>
              <a:off x="3122425" y="3249150"/>
              <a:ext cx="1271300" cy="1271300"/>
            </a:xfrm>
            <a:custGeom>
              <a:rect b="b" l="l" r="r" t="t"/>
              <a:pathLst>
                <a:path extrusionOk="0" h="50852" w="50852">
                  <a:moveTo>
                    <a:pt x="202" y="1"/>
                  </a:moveTo>
                  <a:cubicBezTo>
                    <a:pt x="122" y="41"/>
                    <a:pt x="81" y="81"/>
                    <a:pt x="1" y="122"/>
                  </a:cubicBezTo>
                  <a:lnTo>
                    <a:pt x="50771" y="50852"/>
                  </a:lnTo>
                  <a:cubicBezTo>
                    <a:pt x="50771" y="50811"/>
                    <a:pt x="50811" y="50731"/>
                    <a:pt x="50852" y="506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66"/>
            <p:cNvSpPr/>
            <p:nvPr/>
          </p:nvSpPr>
          <p:spPr>
            <a:xfrm>
              <a:off x="3035725" y="3299550"/>
              <a:ext cx="1307600" cy="1308625"/>
            </a:xfrm>
            <a:custGeom>
              <a:rect b="b" l="l" r="r" t="t"/>
              <a:pathLst>
                <a:path extrusionOk="0" h="52345" w="52304">
                  <a:moveTo>
                    <a:pt x="162" y="1"/>
                  </a:moveTo>
                  <a:cubicBezTo>
                    <a:pt x="81" y="41"/>
                    <a:pt x="41" y="82"/>
                    <a:pt x="1" y="122"/>
                  </a:cubicBezTo>
                  <a:lnTo>
                    <a:pt x="52182" y="52344"/>
                  </a:lnTo>
                  <a:cubicBezTo>
                    <a:pt x="52223" y="52263"/>
                    <a:pt x="52263" y="52223"/>
                    <a:pt x="52303" y="521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66"/>
            <p:cNvSpPr/>
            <p:nvPr/>
          </p:nvSpPr>
          <p:spPr>
            <a:xfrm>
              <a:off x="2956075" y="3358025"/>
              <a:ext cx="1328775" cy="1329775"/>
            </a:xfrm>
            <a:custGeom>
              <a:rect b="b" l="l" r="r" t="t"/>
              <a:pathLst>
                <a:path extrusionOk="0" h="53191" w="53151">
                  <a:moveTo>
                    <a:pt x="122" y="1"/>
                  </a:moveTo>
                  <a:cubicBezTo>
                    <a:pt x="82" y="41"/>
                    <a:pt x="41" y="82"/>
                    <a:pt x="1" y="122"/>
                  </a:cubicBezTo>
                  <a:lnTo>
                    <a:pt x="53030" y="53191"/>
                  </a:lnTo>
                  <a:cubicBezTo>
                    <a:pt x="53070" y="53110"/>
                    <a:pt x="53110" y="53070"/>
                    <a:pt x="53151" y="53030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66"/>
            <p:cNvSpPr/>
            <p:nvPr/>
          </p:nvSpPr>
          <p:spPr>
            <a:xfrm>
              <a:off x="2883500" y="3422550"/>
              <a:ext cx="1336825" cy="1336825"/>
            </a:xfrm>
            <a:custGeom>
              <a:rect b="b" l="l" r="r" t="t"/>
              <a:pathLst>
                <a:path extrusionOk="0" h="53473" w="53473">
                  <a:moveTo>
                    <a:pt x="121" y="1"/>
                  </a:moveTo>
                  <a:cubicBezTo>
                    <a:pt x="121" y="1"/>
                    <a:pt x="81" y="81"/>
                    <a:pt x="81" y="81"/>
                  </a:cubicBezTo>
                  <a:cubicBezTo>
                    <a:pt x="41" y="122"/>
                    <a:pt x="0" y="122"/>
                    <a:pt x="0" y="162"/>
                  </a:cubicBezTo>
                  <a:lnTo>
                    <a:pt x="53311" y="53473"/>
                  </a:lnTo>
                  <a:cubicBezTo>
                    <a:pt x="53311" y="53473"/>
                    <a:pt x="53392" y="53433"/>
                    <a:pt x="53392" y="53433"/>
                  </a:cubicBezTo>
                  <a:cubicBezTo>
                    <a:pt x="53432" y="53392"/>
                    <a:pt x="53432" y="53392"/>
                    <a:pt x="53473" y="533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66"/>
            <p:cNvSpPr/>
            <p:nvPr/>
          </p:nvSpPr>
          <p:spPr>
            <a:xfrm>
              <a:off x="2817975" y="3495150"/>
              <a:ext cx="1329775" cy="1329775"/>
            </a:xfrm>
            <a:custGeom>
              <a:rect b="b" l="l" r="r" t="t"/>
              <a:pathLst>
                <a:path extrusionOk="0" h="53191" w="53191">
                  <a:moveTo>
                    <a:pt x="121" y="0"/>
                  </a:moveTo>
                  <a:cubicBezTo>
                    <a:pt x="81" y="41"/>
                    <a:pt x="41" y="121"/>
                    <a:pt x="0" y="161"/>
                  </a:cubicBezTo>
                  <a:lnTo>
                    <a:pt x="53029" y="53190"/>
                  </a:lnTo>
                  <a:cubicBezTo>
                    <a:pt x="53110" y="53150"/>
                    <a:pt x="53150" y="53109"/>
                    <a:pt x="53190" y="53069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66"/>
            <p:cNvSpPr/>
            <p:nvPr/>
          </p:nvSpPr>
          <p:spPr>
            <a:xfrm>
              <a:off x="2760500" y="3574775"/>
              <a:ext cx="1307600" cy="1308625"/>
            </a:xfrm>
            <a:custGeom>
              <a:rect b="b" l="l" r="r" t="t"/>
              <a:pathLst>
                <a:path extrusionOk="0" h="52345" w="52304">
                  <a:moveTo>
                    <a:pt x="81" y="1"/>
                  </a:moveTo>
                  <a:cubicBezTo>
                    <a:pt x="41" y="82"/>
                    <a:pt x="41" y="122"/>
                    <a:pt x="1" y="162"/>
                  </a:cubicBezTo>
                  <a:lnTo>
                    <a:pt x="52142" y="52344"/>
                  </a:lnTo>
                  <a:cubicBezTo>
                    <a:pt x="52182" y="52304"/>
                    <a:pt x="52263" y="52263"/>
                    <a:pt x="52303" y="522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66"/>
            <p:cNvSpPr/>
            <p:nvPr/>
          </p:nvSpPr>
          <p:spPr>
            <a:xfrm>
              <a:off x="2710100" y="3662500"/>
              <a:ext cx="1271300" cy="1271300"/>
            </a:xfrm>
            <a:custGeom>
              <a:rect b="b" l="l" r="r" t="t"/>
              <a:pathLst>
                <a:path extrusionOk="0" h="50852" w="50852">
                  <a:moveTo>
                    <a:pt x="81" y="0"/>
                  </a:moveTo>
                  <a:cubicBezTo>
                    <a:pt x="41" y="41"/>
                    <a:pt x="41" y="121"/>
                    <a:pt x="0" y="162"/>
                  </a:cubicBezTo>
                  <a:lnTo>
                    <a:pt x="50650" y="50851"/>
                  </a:lnTo>
                  <a:cubicBezTo>
                    <a:pt x="50690" y="50811"/>
                    <a:pt x="50771" y="50771"/>
                    <a:pt x="50851" y="507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66"/>
            <p:cNvSpPr/>
            <p:nvPr/>
          </p:nvSpPr>
          <p:spPr>
            <a:xfrm>
              <a:off x="2667750" y="3758275"/>
              <a:ext cx="1216875" cy="1216850"/>
            </a:xfrm>
            <a:custGeom>
              <a:rect b="b" l="l" r="r" t="t"/>
              <a:pathLst>
                <a:path extrusionOk="0" h="48674" w="48675">
                  <a:moveTo>
                    <a:pt x="81" y="0"/>
                  </a:moveTo>
                  <a:cubicBezTo>
                    <a:pt x="41" y="41"/>
                    <a:pt x="41" y="121"/>
                    <a:pt x="1" y="202"/>
                  </a:cubicBezTo>
                  <a:lnTo>
                    <a:pt x="48513" y="48674"/>
                  </a:lnTo>
                  <a:cubicBezTo>
                    <a:pt x="48553" y="48633"/>
                    <a:pt x="48634" y="48633"/>
                    <a:pt x="48674" y="485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66"/>
            <p:cNvSpPr/>
            <p:nvPr/>
          </p:nvSpPr>
          <p:spPr>
            <a:xfrm>
              <a:off x="2635500" y="3863125"/>
              <a:ext cx="1144275" cy="1144275"/>
            </a:xfrm>
            <a:custGeom>
              <a:rect b="b" l="l" r="r" t="t"/>
              <a:pathLst>
                <a:path extrusionOk="0" h="45771" w="45771">
                  <a:moveTo>
                    <a:pt x="41" y="0"/>
                  </a:moveTo>
                  <a:cubicBezTo>
                    <a:pt x="41" y="81"/>
                    <a:pt x="0" y="121"/>
                    <a:pt x="0" y="202"/>
                  </a:cubicBezTo>
                  <a:lnTo>
                    <a:pt x="45569" y="45770"/>
                  </a:lnTo>
                  <a:cubicBezTo>
                    <a:pt x="45649" y="45770"/>
                    <a:pt x="45730" y="45730"/>
                    <a:pt x="45770" y="457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66"/>
            <p:cNvSpPr/>
            <p:nvPr/>
          </p:nvSpPr>
          <p:spPr>
            <a:xfrm>
              <a:off x="2615325" y="3980050"/>
              <a:ext cx="1048500" cy="1048500"/>
            </a:xfrm>
            <a:custGeom>
              <a:rect b="b" l="l" r="r" t="t"/>
              <a:pathLst>
                <a:path extrusionOk="0" h="41940" w="41940">
                  <a:moveTo>
                    <a:pt x="1" y="1"/>
                  </a:moveTo>
                  <a:cubicBezTo>
                    <a:pt x="1" y="82"/>
                    <a:pt x="1" y="162"/>
                    <a:pt x="1" y="243"/>
                  </a:cubicBezTo>
                  <a:lnTo>
                    <a:pt x="41657" y="41940"/>
                  </a:lnTo>
                  <a:cubicBezTo>
                    <a:pt x="41738" y="41900"/>
                    <a:pt x="41859" y="41900"/>
                    <a:pt x="41940" y="41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66"/>
            <p:cNvSpPr/>
            <p:nvPr/>
          </p:nvSpPr>
          <p:spPr>
            <a:xfrm>
              <a:off x="2609275" y="4111125"/>
              <a:ext cx="922500" cy="922475"/>
            </a:xfrm>
            <a:custGeom>
              <a:rect b="b" l="l" r="r" t="t"/>
              <a:pathLst>
                <a:path extrusionOk="0" h="36899" w="36900">
                  <a:moveTo>
                    <a:pt x="1" y="0"/>
                  </a:moveTo>
                  <a:cubicBezTo>
                    <a:pt x="1" y="81"/>
                    <a:pt x="1" y="202"/>
                    <a:pt x="1" y="283"/>
                  </a:cubicBezTo>
                  <a:lnTo>
                    <a:pt x="36617" y="36899"/>
                  </a:lnTo>
                  <a:cubicBezTo>
                    <a:pt x="36697" y="36899"/>
                    <a:pt x="36818" y="36899"/>
                    <a:pt x="36899" y="3689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66"/>
            <p:cNvSpPr/>
            <p:nvPr/>
          </p:nvSpPr>
          <p:spPr>
            <a:xfrm>
              <a:off x="2625400" y="4264350"/>
              <a:ext cx="753125" cy="754125"/>
            </a:xfrm>
            <a:custGeom>
              <a:rect b="b" l="l" r="r" t="t"/>
              <a:pathLst>
                <a:path extrusionOk="0" h="30165" w="30125">
                  <a:moveTo>
                    <a:pt x="1" y="1"/>
                  </a:moveTo>
                  <a:cubicBezTo>
                    <a:pt x="1" y="122"/>
                    <a:pt x="41" y="243"/>
                    <a:pt x="41" y="364"/>
                  </a:cubicBezTo>
                  <a:lnTo>
                    <a:pt x="29762" y="30084"/>
                  </a:lnTo>
                  <a:cubicBezTo>
                    <a:pt x="29883" y="30124"/>
                    <a:pt x="30004" y="30124"/>
                    <a:pt x="30124" y="30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66"/>
            <p:cNvSpPr/>
            <p:nvPr/>
          </p:nvSpPr>
          <p:spPr>
            <a:xfrm>
              <a:off x="2684900" y="4462975"/>
              <a:ext cx="495025" cy="495025"/>
            </a:xfrm>
            <a:custGeom>
              <a:rect b="b" l="l" r="r" t="t"/>
              <a:pathLst>
                <a:path extrusionOk="0" h="19801" w="19801">
                  <a:moveTo>
                    <a:pt x="0" y="0"/>
                  </a:moveTo>
                  <a:cubicBezTo>
                    <a:pt x="81" y="161"/>
                    <a:pt x="161" y="323"/>
                    <a:pt x="242" y="484"/>
                  </a:cubicBezTo>
                  <a:lnTo>
                    <a:pt x="19316" y="19599"/>
                  </a:lnTo>
                  <a:cubicBezTo>
                    <a:pt x="19478" y="19639"/>
                    <a:pt x="19639" y="19720"/>
                    <a:pt x="19800" y="198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5" name="Google Shape;1785;p66"/>
          <p:cNvGrpSpPr/>
          <p:nvPr/>
        </p:nvGrpSpPr>
        <p:grpSpPr>
          <a:xfrm>
            <a:off x="917550" y="2904450"/>
            <a:ext cx="986125" cy="2095500"/>
            <a:chOff x="7631225" y="2241175"/>
            <a:chExt cx="986125" cy="2095500"/>
          </a:xfrm>
        </p:grpSpPr>
        <p:cxnSp>
          <p:nvCxnSpPr>
            <p:cNvPr id="1786" name="Google Shape;1786;p66"/>
            <p:cNvCxnSpPr/>
            <p:nvPr/>
          </p:nvCxnSpPr>
          <p:spPr>
            <a:xfrm>
              <a:off x="7631225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87" name="Google Shape;1787;p66"/>
            <p:cNvCxnSpPr/>
            <p:nvPr/>
          </p:nvCxnSpPr>
          <p:spPr>
            <a:xfrm>
              <a:off x="7707081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88" name="Google Shape;1788;p66"/>
            <p:cNvCxnSpPr/>
            <p:nvPr/>
          </p:nvCxnSpPr>
          <p:spPr>
            <a:xfrm>
              <a:off x="7782937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89" name="Google Shape;1789;p66"/>
            <p:cNvCxnSpPr/>
            <p:nvPr/>
          </p:nvCxnSpPr>
          <p:spPr>
            <a:xfrm>
              <a:off x="7858792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90" name="Google Shape;1790;p66"/>
            <p:cNvCxnSpPr/>
            <p:nvPr/>
          </p:nvCxnSpPr>
          <p:spPr>
            <a:xfrm>
              <a:off x="8010504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91" name="Google Shape;1791;p66"/>
            <p:cNvCxnSpPr/>
            <p:nvPr/>
          </p:nvCxnSpPr>
          <p:spPr>
            <a:xfrm>
              <a:off x="8162215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92" name="Google Shape;1792;p66"/>
            <p:cNvCxnSpPr/>
            <p:nvPr/>
          </p:nvCxnSpPr>
          <p:spPr>
            <a:xfrm>
              <a:off x="8313927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93" name="Google Shape;1793;p66"/>
            <p:cNvCxnSpPr/>
            <p:nvPr/>
          </p:nvCxnSpPr>
          <p:spPr>
            <a:xfrm>
              <a:off x="7934648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94" name="Google Shape;1794;p66"/>
            <p:cNvCxnSpPr/>
            <p:nvPr/>
          </p:nvCxnSpPr>
          <p:spPr>
            <a:xfrm>
              <a:off x="8086360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95" name="Google Shape;1795;p66"/>
            <p:cNvCxnSpPr/>
            <p:nvPr/>
          </p:nvCxnSpPr>
          <p:spPr>
            <a:xfrm>
              <a:off x="8238071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96" name="Google Shape;1796;p66"/>
            <p:cNvCxnSpPr/>
            <p:nvPr/>
          </p:nvCxnSpPr>
          <p:spPr>
            <a:xfrm>
              <a:off x="8389783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97" name="Google Shape;1797;p66"/>
            <p:cNvCxnSpPr/>
            <p:nvPr/>
          </p:nvCxnSpPr>
          <p:spPr>
            <a:xfrm>
              <a:off x="8465638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98" name="Google Shape;1798;p66"/>
            <p:cNvCxnSpPr/>
            <p:nvPr/>
          </p:nvCxnSpPr>
          <p:spPr>
            <a:xfrm>
              <a:off x="8541494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99" name="Google Shape;1799;p66"/>
            <p:cNvCxnSpPr/>
            <p:nvPr/>
          </p:nvCxnSpPr>
          <p:spPr>
            <a:xfrm>
              <a:off x="8617350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800" name="Google Shape;1800;p66"/>
          <p:cNvGrpSpPr/>
          <p:nvPr/>
        </p:nvGrpSpPr>
        <p:grpSpPr>
          <a:xfrm rot="-5400000">
            <a:off x="357252" y="-41580"/>
            <a:ext cx="2697527" cy="3194497"/>
            <a:chOff x="1655550" y="790900"/>
            <a:chExt cx="2510262" cy="3417671"/>
          </a:xfrm>
        </p:grpSpPr>
        <p:sp>
          <p:nvSpPr>
            <p:cNvPr id="1801" name="Google Shape;1801;p66"/>
            <p:cNvSpPr/>
            <p:nvPr/>
          </p:nvSpPr>
          <p:spPr>
            <a:xfrm>
              <a:off x="1655550" y="790900"/>
              <a:ext cx="2510262" cy="3417671"/>
            </a:xfrm>
            <a:custGeom>
              <a:rect b="b" l="l" r="r" t="t"/>
              <a:pathLst>
                <a:path extrusionOk="0" h="190426" w="143096">
                  <a:moveTo>
                    <a:pt x="2914" y="0"/>
                  </a:moveTo>
                  <a:cubicBezTo>
                    <a:pt x="1280" y="0"/>
                    <a:pt x="0" y="1281"/>
                    <a:pt x="0" y="2914"/>
                  </a:cubicBezTo>
                  <a:lnTo>
                    <a:pt x="0" y="187512"/>
                  </a:lnTo>
                  <a:cubicBezTo>
                    <a:pt x="0" y="189101"/>
                    <a:pt x="1280" y="190426"/>
                    <a:pt x="2914" y="190426"/>
                  </a:cubicBezTo>
                  <a:lnTo>
                    <a:pt x="140182" y="190426"/>
                  </a:lnTo>
                  <a:cubicBezTo>
                    <a:pt x="141771" y="190426"/>
                    <a:pt x="143096" y="189101"/>
                    <a:pt x="143096" y="187512"/>
                  </a:cubicBezTo>
                  <a:lnTo>
                    <a:pt x="143096" y="2914"/>
                  </a:lnTo>
                  <a:cubicBezTo>
                    <a:pt x="143096" y="1281"/>
                    <a:pt x="141771" y="0"/>
                    <a:pt x="140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66"/>
            <p:cNvSpPr/>
            <p:nvPr/>
          </p:nvSpPr>
          <p:spPr>
            <a:xfrm>
              <a:off x="1735312" y="941837"/>
              <a:ext cx="2350730" cy="3115776"/>
            </a:xfrm>
            <a:custGeom>
              <a:rect b="b" l="l" r="r" t="t"/>
              <a:pathLst>
                <a:path extrusionOk="0" h="173605" w="134002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solidFill>
              <a:srgbClr val="C2C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3" name="Google Shape;1803;p66"/>
          <p:cNvSpPr/>
          <p:nvPr/>
        </p:nvSpPr>
        <p:spPr>
          <a:xfrm rot="10800000">
            <a:off x="5857425" y="-78300"/>
            <a:ext cx="3429000" cy="851400"/>
          </a:xfrm>
          <a:prstGeom prst="round1Rect">
            <a:avLst>
              <a:gd fmla="val 16667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804" name="Google Shape;180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8963" y="970863"/>
            <a:ext cx="6467475" cy="40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5" name="Google Shape;1805;p66"/>
          <p:cNvSpPr txBox="1"/>
          <p:nvPr/>
        </p:nvSpPr>
        <p:spPr>
          <a:xfrm>
            <a:off x="358075" y="489200"/>
            <a:ext cx="2913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Mid-Career Salary Stats</a:t>
            </a:r>
            <a:endParaRPr b="1" u="sng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806" name="Google Shape;1806;p66"/>
          <p:cNvSpPr txBox="1"/>
          <p:nvPr/>
        </p:nvSpPr>
        <p:spPr>
          <a:xfrm>
            <a:off x="358075" y="854898"/>
            <a:ext cx="2105100" cy="13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Engineer - $103,842.10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Ivy League - $120,125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Liberal Arts - $89,378.72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Party - $84,685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State - $78,567.43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67"/>
          <p:cNvSpPr txBox="1"/>
          <p:nvPr>
            <p:ph type="title"/>
          </p:nvPr>
        </p:nvSpPr>
        <p:spPr>
          <a:xfrm>
            <a:off x="1825800" y="1816650"/>
            <a:ext cx="5492400" cy="15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Analysis</a:t>
            </a:r>
            <a:endParaRPr sz="5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100"/>
              <a:t>By College Type</a:t>
            </a:r>
            <a:endParaRPr b="0" sz="4100"/>
          </a:p>
        </p:txBody>
      </p:sp>
      <p:grpSp>
        <p:nvGrpSpPr>
          <p:cNvPr id="1812" name="Google Shape;1812;p67"/>
          <p:cNvGrpSpPr/>
          <p:nvPr/>
        </p:nvGrpSpPr>
        <p:grpSpPr>
          <a:xfrm>
            <a:off x="7808800" y="3403550"/>
            <a:ext cx="986125" cy="2095500"/>
            <a:chOff x="7631225" y="2241175"/>
            <a:chExt cx="986125" cy="2095500"/>
          </a:xfrm>
        </p:grpSpPr>
        <p:cxnSp>
          <p:nvCxnSpPr>
            <p:cNvPr id="1813" name="Google Shape;1813;p67"/>
            <p:cNvCxnSpPr/>
            <p:nvPr/>
          </p:nvCxnSpPr>
          <p:spPr>
            <a:xfrm>
              <a:off x="7631225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14" name="Google Shape;1814;p67"/>
            <p:cNvCxnSpPr/>
            <p:nvPr/>
          </p:nvCxnSpPr>
          <p:spPr>
            <a:xfrm>
              <a:off x="7707081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15" name="Google Shape;1815;p67"/>
            <p:cNvCxnSpPr/>
            <p:nvPr/>
          </p:nvCxnSpPr>
          <p:spPr>
            <a:xfrm>
              <a:off x="7782937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16" name="Google Shape;1816;p67"/>
            <p:cNvCxnSpPr/>
            <p:nvPr/>
          </p:nvCxnSpPr>
          <p:spPr>
            <a:xfrm>
              <a:off x="7858792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17" name="Google Shape;1817;p67"/>
            <p:cNvCxnSpPr/>
            <p:nvPr/>
          </p:nvCxnSpPr>
          <p:spPr>
            <a:xfrm>
              <a:off x="8010504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18" name="Google Shape;1818;p67"/>
            <p:cNvCxnSpPr/>
            <p:nvPr/>
          </p:nvCxnSpPr>
          <p:spPr>
            <a:xfrm>
              <a:off x="8162215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19" name="Google Shape;1819;p67"/>
            <p:cNvCxnSpPr/>
            <p:nvPr/>
          </p:nvCxnSpPr>
          <p:spPr>
            <a:xfrm>
              <a:off x="8313927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20" name="Google Shape;1820;p67"/>
            <p:cNvCxnSpPr/>
            <p:nvPr/>
          </p:nvCxnSpPr>
          <p:spPr>
            <a:xfrm>
              <a:off x="7934648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21" name="Google Shape;1821;p67"/>
            <p:cNvCxnSpPr/>
            <p:nvPr/>
          </p:nvCxnSpPr>
          <p:spPr>
            <a:xfrm>
              <a:off x="8086360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22" name="Google Shape;1822;p67"/>
            <p:cNvCxnSpPr/>
            <p:nvPr/>
          </p:nvCxnSpPr>
          <p:spPr>
            <a:xfrm>
              <a:off x="8238071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23" name="Google Shape;1823;p67"/>
            <p:cNvCxnSpPr/>
            <p:nvPr/>
          </p:nvCxnSpPr>
          <p:spPr>
            <a:xfrm>
              <a:off x="8389783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24" name="Google Shape;1824;p67"/>
            <p:cNvCxnSpPr/>
            <p:nvPr/>
          </p:nvCxnSpPr>
          <p:spPr>
            <a:xfrm>
              <a:off x="8465638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25" name="Google Shape;1825;p67"/>
            <p:cNvCxnSpPr/>
            <p:nvPr/>
          </p:nvCxnSpPr>
          <p:spPr>
            <a:xfrm>
              <a:off x="8541494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26" name="Google Shape;1826;p67"/>
            <p:cNvCxnSpPr/>
            <p:nvPr/>
          </p:nvCxnSpPr>
          <p:spPr>
            <a:xfrm>
              <a:off x="8617350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27" name="Google Shape;1827;p67"/>
          <p:cNvSpPr/>
          <p:nvPr/>
        </p:nvSpPr>
        <p:spPr>
          <a:xfrm rot="5400000">
            <a:off x="-1603450" y="1231038"/>
            <a:ext cx="2325825" cy="2325825"/>
          </a:xfrm>
          <a:custGeom>
            <a:rect b="b" l="l" r="r" t="t"/>
            <a:pathLst>
              <a:path extrusionOk="0" h="93033" w="93033">
                <a:moveTo>
                  <a:pt x="89685" y="61054"/>
                </a:moveTo>
                <a:lnTo>
                  <a:pt x="89685" y="63796"/>
                </a:lnTo>
                <a:lnTo>
                  <a:pt x="89927" y="63150"/>
                </a:lnTo>
                <a:lnTo>
                  <a:pt x="89927" y="61054"/>
                </a:lnTo>
                <a:lnTo>
                  <a:pt x="90693" y="61054"/>
                </a:lnTo>
                <a:cubicBezTo>
                  <a:pt x="90733" y="60973"/>
                  <a:pt x="90733" y="60892"/>
                  <a:pt x="90774" y="60812"/>
                </a:cubicBezTo>
                <a:lnTo>
                  <a:pt x="89927" y="60812"/>
                </a:lnTo>
                <a:lnTo>
                  <a:pt x="89927" y="56255"/>
                </a:lnTo>
                <a:lnTo>
                  <a:pt x="91984" y="56255"/>
                </a:lnTo>
                <a:cubicBezTo>
                  <a:pt x="92024" y="56174"/>
                  <a:pt x="92024" y="56093"/>
                  <a:pt x="92064" y="56013"/>
                </a:cubicBezTo>
                <a:lnTo>
                  <a:pt x="89927" y="56013"/>
                </a:lnTo>
                <a:lnTo>
                  <a:pt x="89927" y="51456"/>
                </a:lnTo>
                <a:lnTo>
                  <a:pt x="92750" y="51456"/>
                </a:lnTo>
                <a:cubicBezTo>
                  <a:pt x="92750" y="51375"/>
                  <a:pt x="92790" y="51295"/>
                  <a:pt x="92790" y="51174"/>
                </a:cubicBezTo>
                <a:lnTo>
                  <a:pt x="89927" y="51174"/>
                </a:lnTo>
                <a:lnTo>
                  <a:pt x="89927" y="46617"/>
                </a:lnTo>
                <a:lnTo>
                  <a:pt x="93032" y="46617"/>
                </a:lnTo>
                <a:lnTo>
                  <a:pt x="93032" y="46496"/>
                </a:lnTo>
                <a:lnTo>
                  <a:pt x="93032" y="46375"/>
                </a:lnTo>
                <a:lnTo>
                  <a:pt x="89927" y="46375"/>
                </a:lnTo>
                <a:lnTo>
                  <a:pt x="89927" y="41818"/>
                </a:lnTo>
                <a:lnTo>
                  <a:pt x="92790" y="41818"/>
                </a:lnTo>
                <a:cubicBezTo>
                  <a:pt x="92790" y="41737"/>
                  <a:pt x="92750" y="41657"/>
                  <a:pt x="92750" y="41576"/>
                </a:cubicBezTo>
                <a:lnTo>
                  <a:pt x="89927" y="41576"/>
                </a:lnTo>
                <a:lnTo>
                  <a:pt x="89927" y="36979"/>
                </a:lnTo>
                <a:lnTo>
                  <a:pt x="92064" y="36979"/>
                </a:lnTo>
                <a:cubicBezTo>
                  <a:pt x="92024" y="36898"/>
                  <a:pt x="92024" y="36818"/>
                  <a:pt x="91984" y="36737"/>
                </a:cubicBezTo>
                <a:lnTo>
                  <a:pt x="89927" y="36737"/>
                </a:lnTo>
                <a:lnTo>
                  <a:pt x="89927" y="32180"/>
                </a:lnTo>
                <a:lnTo>
                  <a:pt x="90774" y="32180"/>
                </a:lnTo>
                <a:cubicBezTo>
                  <a:pt x="90733" y="32099"/>
                  <a:pt x="90733" y="32019"/>
                  <a:pt x="90693" y="31938"/>
                </a:cubicBezTo>
                <a:lnTo>
                  <a:pt x="89927" y="31938"/>
                </a:lnTo>
                <a:lnTo>
                  <a:pt x="89927" y="29841"/>
                </a:lnTo>
                <a:lnTo>
                  <a:pt x="89685" y="29196"/>
                </a:lnTo>
                <a:lnTo>
                  <a:pt x="89685" y="31938"/>
                </a:lnTo>
                <a:lnTo>
                  <a:pt x="85128" y="31938"/>
                </a:lnTo>
                <a:lnTo>
                  <a:pt x="85128" y="27381"/>
                </a:lnTo>
                <a:lnTo>
                  <a:pt x="88919" y="27381"/>
                </a:lnTo>
                <a:cubicBezTo>
                  <a:pt x="88879" y="27301"/>
                  <a:pt x="88838" y="27220"/>
                  <a:pt x="88798" y="27139"/>
                </a:cubicBezTo>
                <a:lnTo>
                  <a:pt x="85128" y="27139"/>
                </a:lnTo>
                <a:lnTo>
                  <a:pt x="85128" y="22542"/>
                </a:lnTo>
                <a:lnTo>
                  <a:pt x="86378" y="22542"/>
                </a:lnTo>
                <a:cubicBezTo>
                  <a:pt x="86338" y="22462"/>
                  <a:pt x="86298" y="22381"/>
                  <a:pt x="86257" y="22300"/>
                </a:cubicBezTo>
                <a:lnTo>
                  <a:pt x="85128" y="22300"/>
                </a:lnTo>
                <a:lnTo>
                  <a:pt x="85128" y="20566"/>
                </a:lnTo>
                <a:cubicBezTo>
                  <a:pt x="85048" y="20445"/>
                  <a:pt x="84967" y="20324"/>
                  <a:pt x="84886" y="20203"/>
                </a:cubicBezTo>
                <a:lnTo>
                  <a:pt x="84886" y="22300"/>
                </a:lnTo>
                <a:lnTo>
                  <a:pt x="80329" y="22300"/>
                </a:lnTo>
                <a:lnTo>
                  <a:pt x="80329" y="17743"/>
                </a:lnTo>
                <a:lnTo>
                  <a:pt x="83072" y="17743"/>
                </a:lnTo>
                <a:lnTo>
                  <a:pt x="82870" y="17501"/>
                </a:lnTo>
                <a:lnTo>
                  <a:pt x="80329" y="17501"/>
                </a:lnTo>
                <a:lnTo>
                  <a:pt x="80329" y="14558"/>
                </a:lnTo>
                <a:lnTo>
                  <a:pt x="80087" y="14316"/>
                </a:lnTo>
                <a:lnTo>
                  <a:pt x="80087" y="17501"/>
                </a:lnTo>
                <a:lnTo>
                  <a:pt x="75490" y="17501"/>
                </a:lnTo>
                <a:lnTo>
                  <a:pt x="75490" y="12945"/>
                </a:lnTo>
                <a:lnTo>
                  <a:pt x="78716" y="12945"/>
                </a:lnTo>
                <a:lnTo>
                  <a:pt x="78434" y="12703"/>
                </a:lnTo>
                <a:lnTo>
                  <a:pt x="75490" y="12703"/>
                </a:lnTo>
                <a:lnTo>
                  <a:pt x="75490" y="10122"/>
                </a:lnTo>
                <a:lnTo>
                  <a:pt x="75248" y="9920"/>
                </a:lnTo>
                <a:lnTo>
                  <a:pt x="75248" y="12703"/>
                </a:lnTo>
                <a:lnTo>
                  <a:pt x="70691" y="12703"/>
                </a:lnTo>
                <a:lnTo>
                  <a:pt x="70691" y="8106"/>
                </a:lnTo>
                <a:lnTo>
                  <a:pt x="72788" y="8106"/>
                </a:lnTo>
                <a:cubicBezTo>
                  <a:pt x="72667" y="8025"/>
                  <a:pt x="72546" y="7944"/>
                  <a:pt x="72425" y="7864"/>
                </a:cubicBezTo>
                <a:lnTo>
                  <a:pt x="70691" y="7864"/>
                </a:lnTo>
                <a:lnTo>
                  <a:pt x="70691" y="6775"/>
                </a:lnTo>
                <a:cubicBezTo>
                  <a:pt x="70611" y="6694"/>
                  <a:pt x="70530" y="6654"/>
                  <a:pt x="70450" y="6613"/>
                </a:cubicBezTo>
                <a:lnTo>
                  <a:pt x="70450" y="7864"/>
                </a:lnTo>
                <a:lnTo>
                  <a:pt x="65893" y="7864"/>
                </a:lnTo>
                <a:lnTo>
                  <a:pt x="65893" y="4194"/>
                </a:lnTo>
                <a:cubicBezTo>
                  <a:pt x="65812" y="4154"/>
                  <a:pt x="65731" y="4113"/>
                  <a:pt x="65651" y="4073"/>
                </a:cubicBezTo>
                <a:lnTo>
                  <a:pt x="65651" y="7864"/>
                </a:lnTo>
                <a:lnTo>
                  <a:pt x="61054" y="7864"/>
                </a:lnTo>
                <a:lnTo>
                  <a:pt x="61054" y="3307"/>
                </a:lnTo>
                <a:lnTo>
                  <a:pt x="63796" y="3307"/>
                </a:lnTo>
                <a:lnTo>
                  <a:pt x="63191" y="3065"/>
                </a:lnTo>
                <a:lnTo>
                  <a:pt x="61054" y="3065"/>
                </a:lnTo>
                <a:lnTo>
                  <a:pt x="61054" y="2339"/>
                </a:lnTo>
                <a:cubicBezTo>
                  <a:pt x="60973" y="2299"/>
                  <a:pt x="60892" y="2258"/>
                  <a:pt x="60812" y="2258"/>
                </a:cubicBezTo>
                <a:lnTo>
                  <a:pt x="60812" y="3065"/>
                </a:lnTo>
                <a:lnTo>
                  <a:pt x="56255" y="3065"/>
                </a:lnTo>
                <a:lnTo>
                  <a:pt x="56255" y="1048"/>
                </a:lnTo>
                <a:cubicBezTo>
                  <a:pt x="56174" y="1008"/>
                  <a:pt x="56093" y="1008"/>
                  <a:pt x="56013" y="968"/>
                </a:cubicBezTo>
                <a:lnTo>
                  <a:pt x="56013" y="3065"/>
                </a:lnTo>
                <a:lnTo>
                  <a:pt x="51456" y="3065"/>
                </a:lnTo>
                <a:lnTo>
                  <a:pt x="51456" y="282"/>
                </a:lnTo>
                <a:cubicBezTo>
                  <a:pt x="51375" y="242"/>
                  <a:pt x="51295" y="242"/>
                  <a:pt x="51214" y="242"/>
                </a:cubicBezTo>
                <a:lnTo>
                  <a:pt x="51214" y="3065"/>
                </a:lnTo>
                <a:lnTo>
                  <a:pt x="46617" y="3065"/>
                </a:lnTo>
                <a:lnTo>
                  <a:pt x="46617" y="0"/>
                </a:lnTo>
                <a:lnTo>
                  <a:pt x="46496" y="0"/>
                </a:lnTo>
                <a:lnTo>
                  <a:pt x="46375" y="0"/>
                </a:lnTo>
                <a:lnTo>
                  <a:pt x="46375" y="3065"/>
                </a:lnTo>
                <a:lnTo>
                  <a:pt x="41818" y="3065"/>
                </a:lnTo>
                <a:lnTo>
                  <a:pt x="41818" y="242"/>
                </a:lnTo>
                <a:cubicBezTo>
                  <a:pt x="41737" y="242"/>
                  <a:pt x="41657" y="242"/>
                  <a:pt x="41576" y="242"/>
                </a:cubicBezTo>
                <a:lnTo>
                  <a:pt x="41576" y="3065"/>
                </a:lnTo>
                <a:lnTo>
                  <a:pt x="37019" y="3065"/>
                </a:lnTo>
                <a:lnTo>
                  <a:pt x="37019" y="968"/>
                </a:lnTo>
                <a:cubicBezTo>
                  <a:pt x="36939" y="1008"/>
                  <a:pt x="36858" y="1008"/>
                  <a:pt x="36777" y="1008"/>
                </a:cubicBezTo>
                <a:lnTo>
                  <a:pt x="36777" y="3065"/>
                </a:lnTo>
                <a:lnTo>
                  <a:pt x="32180" y="3065"/>
                </a:lnTo>
                <a:lnTo>
                  <a:pt x="32180" y="2258"/>
                </a:lnTo>
                <a:cubicBezTo>
                  <a:pt x="32099" y="2258"/>
                  <a:pt x="32019" y="2299"/>
                  <a:pt x="31938" y="2339"/>
                </a:cubicBezTo>
                <a:lnTo>
                  <a:pt x="31938" y="3065"/>
                </a:lnTo>
                <a:lnTo>
                  <a:pt x="29841" y="3065"/>
                </a:lnTo>
                <a:lnTo>
                  <a:pt x="29236" y="3307"/>
                </a:lnTo>
                <a:lnTo>
                  <a:pt x="31938" y="3307"/>
                </a:lnTo>
                <a:lnTo>
                  <a:pt x="31938" y="7904"/>
                </a:lnTo>
                <a:lnTo>
                  <a:pt x="27381" y="7904"/>
                </a:lnTo>
                <a:lnTo>
                  <a:pt x="27381" y="4113"/>
                </a:lnTo>
                <a:cubicBezTo>
                  <a:pt x="27301" y="4154"/>
                  <a:pt x="27220" y="4194"/>
                  <a:pt x="27139" y="4234"/>
                </a:cubicBezTo>
                <a:lnTo>
                  <a:pt x="27139" y="7904"/>
                </a:lnTo>
                <a:lnTo>
                  <a:pt x="22542" y="7904"/>
                </a:lnTo>
                <a:lnTo>
                  <a:pt x="22542" y="6613"/>
                </a:lnTo>
                <a:cubicBezTo>
                  <a:pt x="22462" y="6694"/>
                  <a:pt x="22381" y="6734"/>
                  <a:pt x="22300" y="6775"/>
                </a:cubicBezTo>
                <a:lnTo>
                  <a:pt x="22300" y="7904"/>
                </a:lnTo>
                <a:lnTo>
                  <a:pt x="20566" y="7904"/>
                </a:lnTo>
                <a:cubicBezTo>
                  <a:pt x="20445" y="7985"/>
                  <a:pt x="20324" y="8065"/>
                  <a:pt x="20203" y="8146"/>
                </a:cubicBezTo>
                <a:lnTo>
                  <a:pt x="22300" y="8146"/>
                </a:lnTo>
                <a:lnTo>
                  <a:pt x="22300" y="12703"/>
                </a:lnTo>
                <a:lnTo>
                  <a:pt x="17743" y="12703"/>
                </a:lnTo>
                <a:lnTo>
                  <a:pt x="17743" y="9961"/>
                </a:lnTo>
                <a:lnTo>
                  <a:pt x="17501" y="10162"/>
                </a:lnTo>
                <a:lnTo>
                  <a:pt x="17501" y="12703"/>
                </a:lnTo>
                <a:lnTo>
                  <a:pt x="14558" y="12703"/>
                </a:lnTo>
                <a:lnTo>
                  <a:pt x="14316" y="12945"/>
                </a:lnTo>
                <a:lnTo>
                  <a:pt x="17501" y="12945"/>
                </a:lnTo>
                <a:lnTo>
                  <a:pt x="17501" y="17542"/>
                </a:lnTo>
                <a:lnTo>
                  <a:pt x="12945" y="17542"/>
                </a:lnTo>
                <a:lnTo>
                  <a:pt x="12945" y="14316"/>
                </a:lnTo>
                <a:lnTo>
                  <a:pt x="12703" y="14598"/>
                </a:lnTo>
                <a:lnTo>
                  <a:pt x="12703" y="17542"/>
                </a:lnTo>
                <a:lnTo>
                  <a:pt x="10122" y="17542"/>
                </a:lnTo>
                <a:lnTo>
                  <a:pt x="9920" y="17784"/>
                </a:lnTo>
                <a:lnTo>
                  <a:pt x="12703" y="17784"/>
                </a:lnTo>
                <a:lnTo>
                  <a:pt x="12703" y="22341"/>
                </a:lnTo>
                <a:lnTo>
                  <a:pt x="8106" y="22341"/>
                </a:lnTo>
                <a:lnTo>
                  <a:pt x="8106" y="20244"/>
                </a:lnTo>
                <a:cubicBezTo>
                  <a:pt x="8025" y="20365"/>
                  <a:pt x="7944" y="20486"/>
                  <a:pt x="7864" y="20607"/>
                </a:cubicBezTo>
                <a:lnTo>
                  <a:pt x="7864" y="22341"/>
                </a:lnTo>
                <a:lnTo>
                  <a:pt x="6775" y="22341"/>
                </a:lnTo>
                <a:cubicBezTo>
                  <a:pt x="6694" y="22421"/>
                  <a:pt x="6654" y="22502"/>
                  <a:pt x="6613" y="22583"/>
                </a:cubicBezTo>
                <a:lnTo>
                  <a:pt x="7864" y="22583"/>
                </a:lnTo>
                <a:lnTo>
                  <a:pt x="7864" y="27139"/>
                </a:lnTo>
                <a:lnTo>
                  <a:pt x="4194" y="27139"/>
                </a:lnTo>
                <a:cubicBezTo>
                  <a:pt x="4154" y="27220"/>
                  <a:pt x="4113" y="27301"/>
                  <a:pt x="4073" y="27381"/>
                </a:cubicBezTo>
                <a:lnTo>
                  <a:pt x="7864" y="27381"/>
                </a:lnTo>
                <a:lnTo>
                  <a:pt x="7864" y="31978"/>
                </a:lnTo>
                <a:lnTo>
                  <a:pt x="3307" y="31978"/>
                </a:lnTo>
                <a:lnTo>
                  <a:pt x="3307" y="29236"/>
                </a:lnTo>
                <a:lnTo>
                  <a:pt x="3065" y="29841"/>
                </a:lnTo>
                <a:lnTo>
                  <a:pt x="3065" y="31978"/>
                </a:lnTo>
                <a:lnTo>
                  <a:pt x="2299" y="31978"/>
                </a:lnTo>
                <a:cubicBezTo>
                  <a:pt x="2299" y="32059"/>
                  <a:pt x="2258" y="32140"/>
                  <a:pt x="2218" y="32220"/>
                </a:cubicBezTo>
                <a:lnTo>
                  <a:pt x="3065" y="32220"/>
                </a:lnTo>
                <a:lnTo>
                  <a:pt x="3065" y="36777"/>
                </a:lnTo>
                <a:lnTo>
                  <a:pt x="1008" y="36777"/>
                </a:lnTo>
                <a:cubicBezTo>
                  <a:pt x="1008" y="36858"/>
                  <a:pt x="968" y="36939"/>
                  <a:pt x="968" y="37019"/>
                </a:cubicBezTo>
                <a:lnTo>
                  <a:pt x="3065" y="37019"/>
                </a:lnTo>
                <a:lnTo>
                  <a:pt x="3065" y="41576"/>
                </a:lnTo>
                <a:lnTo>
                  <a:pt x="242" y="41576"/>
                </a:lnTo>
                <a:cubicBezTo>
                  <a:pt x="242" y="41657"/>
                  <a:pt x="242" y="41737"/>
                  <a:pt x="242" y="41818"/>
                </a:cubicBezTo>
                <a:lnTo>
                  <a:pt x="3065" y="41818"/>
                </a:lnTo>
                <a:lnTo>
                  <a:pt x="3065" y="46415"/>
                </a:lnTo>
                <a:lnTo>
                  <a:pt x="0" y="46415"/>
                </a:lnTo>
                <a:lnTo>
                  <a:pt x="0" y="46536"/>
                </a:lnTo>
                <a:lnTo>
                  <a:pt x="0" y="46657"/>
                </a:lnTo>
                <a:lnTo>
                  <a:pt x="3065" y="46657"/>
                </a:lnTo>
                <a:lnTo>
                  <a:pt x="3065" y="51214"/>
                </a:lnTo>
                <a:lnTo>
                  <a:pt x="242" y="51214"/>
                </a:lnTo>
                <a:cubicBezTo>
                  <a:pt x="242" y="51295"/>
                  <a:pt x="242" y="51375"/>
                  <a:pt x="242" y="51456"/>
                </a:cubicBezTo>
                <a:lnTo>
                  <a:pt x="3065" y="51456"/>
                </a:lnTo>
                <a:lnTo>
                  <a:pt x="3065" y="56053"/>
                </a:lnTo>
                <a:lnTo>
                  <a:pt x="968" y="56053"/>
                </a:lnTo>
                <a:cubicBezTo>
                  <a:pt x="968" y="56134"/>
                  <a:pt x="1008" y="56174"/>
                  <a:pt x="1008" y="56295"/>
                </a:cubicBezTo>
                <a:lnTo>
                  <a:pt x="3065" y="56295"/>
                </a:lnTo>
                <a:lnTo>
                  <a:pt x="3065" y="60852"/>
                </a:lnTo>
                <a:lnTo>
                  <a:pt x="2218" y="60852"/>
                </a:lnTo>
                <a:cubicBezTo>
                  <a:pt x="2258" y="60933"/>
                  <a:pt x="2299" y="61013"/>
                  <a:pt x="2299" y="61094"/>
                </a:cubicBezTo>
                <a:lnTo>
                  <a:pt x="3065" y="61094"/>
                </a:lnTo>
                <a:lnTo>
                  <a:pt x="3065" y="63191"/>
                </a:lnTo>
                <a:lnTo>
                  <a:pt x="3307" y="63836"/>
                </a:lnTo>
                <a:lnTo>
                  <a:pt x="3307" y="61094"/>
                </a:lnTo>
                <a:lnTo>
                  <a:pt x="7864" y="61094"/>
                </a:lnTo>
                <a:lnTo>
                  <a:pt x="7864" y="65651"/>
                </a:lnTo>
                <a:lnTo>
                  <a:pt x="4073" y="65651"/>
                </a:lnTo>
                <a:cubicBezTo>
                  <a:pt x="4113" y="65731"/>
                  <a:pt x="4154" y="65812"/>
                  <a:pt x="4194" y="65893"/>
                </a:cubicBezTo>
                <a:lnTo>
                  <a:pt x="7864" y="65893"/>
                </a:lnTo>
                <a:lnTo>
                  <a:pt x="7864" y="70490"/>
                </a:lnTo>
                <a:lnTo>
                  <a:pt x="6613" y="70490"/>
                </a:lnTo>
                <a:cubicBezTo>
                  <a:pt x="6654" y="70570"/>
                  <a:pt x="6694" y="70651"/>
                  <a:pt x="6775" y="70732"/>
                </a:cubicBezTo>
                <a:lnTo>
                  <a:pt x="7864" y="70732"/>
                </a:lnTo>
                <a:lnTo>
                  <a:pt x="7864" y="72466"/>
                </a:lnTo>
                <a:cubicBezTo>
                  <a:pt x="7944" y="72587"/>
                  <a:pt x="8025" y="72708"/>
                  <a:pt x="8106" y="72829"/>
                </a:cubicBezTo>
                <a:lnTo>
                  <a:pt x="8106" y="70732"/>
                </a:lnTo>
                <a:lnTo>
                  <a:pt x="12703" y="70732"/>
                </a:lnTo>
                <a:lnTo>
                  <a:pt x="12703" y="75289"/>
                </a:lnTo>
                <a:lnTo>
                  <a:pt x="9920" y="75289"/>
                </a:lnTo>
                <a:lnTo>
                  <a:pt x="10122" y="75531"/>
                </a:lnTo>
                <a:lnTo>
                  <a:pt x="12703" y="75531"/>
                </a:lnTo>
                <a:lnTo>
                  <a:pt x="12703" y="78474"/>
                </a:lnTo>
                <a:lnTo>
                  <a:pt x="12945" y="78716"/>
                </a:lnTo>
                <a:lnTo>
                  <a:pt x="12945" y="75531"/>
                </a:lnTo>
                <a:lnTo>
                  <a:pt x="17501" y="75531"/>
                </a:lnTo>
                <a:lnTo>
                  <a:pt x="17501" y="80087"/>
                </a:lnTo>
                <a:lnTo>
                  <a:pt x="14316" y="80087"/>
                </a:lnTo>
                <a:lnTo>
                  <a:pt x="14558" y="80329"/>
                </a:lnTo>
                <a:lnTo>
                  <a:pt x="17501" y="80329"/>
                </a:lnTo>
                <a:lnTo>
                  <a:pt x="17501" y="82910"/>
                </a:lnTo>
                <a:lnTo>
                  <a:pt x="17743" y="83072"/>
                </a:lnTo>
                <a:lnTo>
                  <a:pt x="17743" y="80329"/>
                </a:lnTo>
                <a:lnTo>
                  <a:pt x="22300" y="80329"/>
                </a:lnTo>
                <a:lnTo>
                  <a:pt x="22300" y="84927"/>
                </a:lnTo>
                <a:lnTo>
                  <a:pt x="20203" y="84927"/>
                </a:lnTo>
                <a:cubicBezTo>
                  <a:pt x="20324" y="85007"/>
                  <a:pt x="20445" y="85088"/>
                  <a:pt x="20566" y="85168"/>
                </a:cubicBezTo>
                <a:lnTo>
                  <a:pt x="22300" y="85168"/>
                </a:lnTo>
                <a:lnTo>
                  <a:pt x="22300" y="86257"/>
                </a:lnTo>
                <a:cubicBezTo>
                  <a:pt x="22381" y="86338"/>
                  <a:pt x="22462" y="86378"/>
                  <a:pt x="22542" y="86419"/>
                </a:cubicBezTo>
                <a:lnTo>
                  <a:pt x="22542" y="85168"/>
                </a:lnTo>
                <a:lnTo>
                  <a:pt x="27139" y="85168"/>
                </a:lnTo>
                <a:lnTo>
                  <a:pt x="27139" y="88838"/>
                </a:lnTo>
                <a:cubicBezTo>
                  <a:pt x="27220" y="88878"/>
                  <a:pt x="27301" y="88919"/>
                  <a:pt x="27381" y="88959"/>
                </a:cubicBezTo>
                <a:lnTo>
                  <a:pt x="27381" y="85168"/>
                </a:lnTo>
                <a:lnTo>
                  <a:pt x="31938" y="85168"/>
                </a:lnTo>
                <a:lnTo>
                  <a:pt x="31938" y="89725"/>
                </a:lnTo>
                <a:lnTo>
                  <a:pt x="29236" y="89725"/>
                </a:lnTo>
                <a:lnTo>
                  <a:pt x="29841" y="89967"/>
                </a:lnTo>
                <a:lnTo>
                  <a:pt x="31938" y="89967"/>
                </a:lnTo>
                <a:lnTo>
                  <a:pt x="31938" y="90733"/>
                </a:lnTo>
                <a:cubicBezTo>
                  <a:pt x="32019" y="90733"/>
                  <a:pt x="32099" y="90774"/>
                  <a:pt x="32180" y="90814"/>
                </a:cubicBezTo>
                <a:lnTo>
                  <a:pt x="32180" y="89967"/>
                </a:lnTo>
                <a:lnTo>
                  <a:pt x="36777" y="89967"/>
                </a:lnTo>
                <a:lnTo>
                  <a:pt x="36777" y="92024"/>
                </a:lnTo>
                <a:cubicBezTo>
                  <a:pt x="36858" y="92024"/>
                  <a:pt x="36939" y="92064"/>
                  <a:pt x="37019" y="92064"/>
                </a:cubicBezTo>
                <a:lnTo>
                  <a:pt x="37019" y="89967"/>
                </a:lnTo>
                <a:lnTo>
                  <a:pt x="41576" y="89967"/>
                </a:lnTo>
                <a:lnTo>
                  <a:pt x="41576" y="92790"/>
                </a:lnTo>
                <a:cubicBezTo>
                  <a:pt x="41657" y="92790"/>
                  <a:pt x="41737" y="92790"/>
                  <a:pt x="41818" y="92790"/>
                </a:cubicBezTo>
                <a:lnTo>
                  <a:pt x="41818" y="89967"/>
                </a:lnTo>
                <a:lnTo>
                  <a:pt x="46375" y="89967"/>
                </a:lnTo>
                <a:lnTo>
                  <a:pt x="46375" y="93032"/>
                </a:lnTo>
                <a:lnTo>
                  <a:pt x="46496" y="93032"/>
                </a:lnTo>
                <a:lnTo>
                  <a:pt x="46617" y="93032"/>
                </a:lnTo>
                <a:lnTo>
                  <a:pt x="46617" y="89967"/>
                </a:lnTo>
                <a:lnTo>
                  <a:pt x="51214" y="89967"/>
                </a:lnTo>
                <a:lnTo>
                  <a:pt x="51214" y="92790"/>
                </a:lnTo>
                <a:cubicBezTo>
                  <a:pt x="51295" y="92790"/>
                  <a:pt x="51375" y="92790"/>
                  <a:pt x="51456" y="92790"/>
                </a:cubicBezTo>
                <a:lnTo>
                  <a:pt x="51456" y="89967"/>
                </a:lnTo>
                <a:lnTo>
                  <a:pt x="56013" y="89967"/>
                </a:lnTo>
                <a:lnTo>
                  <a:pt x="56013" y="92064"/>
                </a:lnTo>
                <a:cubicBezTo>
                  <a:pt x="56093" y="92064"/>
                  <a:pt x="56174" y="92024"/>
                  <a:pt x="56255" y="92024"/>
                </a:cubicBezTo>
                <a:lnTo>
                  <a:pt x="56255" y="89967"/>
                </a:lnTo>
                <a:lnTo>
                  <a:pt x="60812" y="89967"/>
                </a:lnTo>
                <a:lnTo>
                  <a:pt x="60812" y="90814"/>
                </a:lnTo>
                <a:cubicBezTo>
                  <a:pt x="60892" y="90774"/>
                  <a:pt x="60973" y="90733"/>
                  <a:pt x="61054" y="90733"/>
                </a:cubicBezTo>
                <a:lnTo>
                  <a:pt x="61054" y="89967"/>
                </a:lnTo>
                <a:lnTo>
                  <a:pt x="63191" y="89967"/>
                </a:lnTo>
                <a:lnTo>
                  <a:pt x="63796" y="89725"/>
                </a:lnTo>
                <a:lnTo>
                  <a:pt x="61054" y="89725"/>
                </a:lnTo>
                <a:lnTo>
                  <a:pt x="61054" y="85168"/>
                </a:lnTo>
                <a:lnTo>
                  <a:pt x="65651" y="85168"/>
                </a:lnTo>
                <a:lnTo>
                  <a:pt x="65651" y="88959"/>
                </a:lnTo>
                <a:cubicBezTo>
                  <a:pt x="65731" y="88919"/>
                  <a:pt x="65812" y="88878"/>
                  <a:pt x="65893" y="88838"/>
                </a:cubicBezTo>
                <a:lnTo>
                  <a:pt x="65893" y="85168"/>
                </a:lnTo>
                <a:lnTo>
                  <a:pt x="70450" y="85168"/>
                </a:lnTo>
                <a:lnTo>
                  <a:pt x="70450" y="86419"/>
                </a:lnTo>
                <a:cubicBezTo>
                  <a:pt x="70530" y="86378"/>
                  <a:pt x="70611" y="86338"/>
                  <a:pt x="70691" y="86257"/>
                </a:cubicBezTo>
                <a:lnTo>
                  <a:pt x="70691" y="85168"/>
                </a:lnTo>
                <a:lnTo>
                  <a:pt x="72425" y="85168"/>
                </a:lnTo>
                <a:cubicBezTo>
                  <a:pt x="72546" y="85088"/>
                  <a:pt x="72667" y="85007"/>
                  <a:pt x="72788" y="84927"/>
                </a:cubicBezTo>
                <a:lnTo>
                  <a:pt x="70691" y="84927"/>
                </a:lnTo>
                <a:lnTo>
                  <a:pt x="70691" y="80329"/>
                </a:lnTo>
                <a:lnTo>
                  <a:pt x="75248" y="80329"/>
                </a:lnTo>
                <a:lnTo>
                  <a:pt x="75248" y="83072"/>
                </a:lnTo>
                <a:lnTo>
                  <a:pt x="75490" y="82910"/>
                </a:lnTo>
                <a:lnTo>
                  <a:pt x="75490" y="80329"/>
                </a:lnTo>
                <a:lnTo>
                  <a:pt x="78434" y="80329"/>
                </a:lnTo>
                <a:lnTo>
                  <a:pt x="78716" y="80087"/>
                </a:lnTo>
                <a:lnTo>
                  <a:pt x="75490" y="80087"/>
                </a:lnTo>
                <a:lnTo>
                  <a:pt x="75490" y="75531"/>
                </a:lnTo>
                <a:lnTo>
                  <a:pt x="80087" y="75531"/>
                </a:lnTo>
                <a:lnTo>
                  <a:pt x="80087" y="78716"/>
                </a:lnTo>
                <a:lnTo>
                  <a:pt x="80329" y="78474"/>
                </a:lnTo>
                <a:lnTo>
                  <a:pt x="80329" y="75531"/>
                </a:lnTo>
                <a:lnTo>
                  <a:pt x="82870" y="75531"/>
                </a:lnTo>
                <a:lnTo>
                  <a:pt x="83072" y="75289"/>
                </a:lnTo>
                <a:lnTo>
                  <a:pt x="80329" y="75289"/>
                </a:lnTo>
                <a:lnTo>
                  <a:pt x="80329" y="70732"/>
                </a:lnTo>
                <a:lnTo>
                  <a:pt x="84886" y="70732"/>
                </a:lnTo>
                <a:lnTo>
                  <a:pt x="84886" y="72829"/>
                </a:lnTo>
                <a:cubicBezTo>
                  <a:pt x="84967" y="72708"/>
                  <a:pt x="85048" y="72587"/>
                  <a:pt x="85128" y="72466"/>
                </a:cubicBezTo>
                <a:lnTo>
                  <a:pt x="85128" y="70732"/>
                </a:lnTo>
                <a:lnTo>
                  <a:pt x="86257" y="70732"/>
                </a:lnTo>
                <a:cubicBezTo>
                  <a:pt x="86298" y="70651"/>
                  <a:pt x="86338" y="70570"/>
                  <a:pt x="86378" y="70490"/>
                </a:cubicBezTo>
                <a:lnTo>
                  <a:pt x="85128" y="70490"/>
                </a:lnTo>
                <a:lnTo>
                  <a:pt x="85128" y="65893"/>
                </a:lnTo>
                <a:lnTo>
                  <a:pt x="88798" y="65893"/>
                </a:lnTo>
                <a:cubicBezTo>
                  <a:pt x="88838" y="65812"/>
                  <a:pt x="88879" y="65731"/>
                  <a:pt x="88919" y="65651"/>
                </a:cubicBezTo>
                <a:lnTo>
                  <a:pt x="85128" y="65651"/>
                </a:lnTo>
                <a:lnTo>
                  <a:pt x="85128" y="61094"/>
                </a:lnTo>
                <a:lnTo>
                  <a:pt x="89685" y="61094"/>
                </a:lnTo>
                <a:close/>
                <a:moveTo>
                  <a:pt x="85128" y="32180"/>
                </a:moveTo>
                <a:lnTo>
                  <a:pt x="89685" y="32180"/>
                </a:lnTo>
                <a:lnTo>
                  <a:pt x="89685" y="36777"/>
                </a:lnTo>
                <a:lnTo>
                  <a:pt x="85128" y="36777"/>
                </a:lnTo>
                <a:close/>
                <a:moveTo>
                  <a:pt x="85128" y="37019"/>
                </a:moveTo>
                <a:lnTo>
                  <a:pt x="89685" y="37019"/>
                </a:lnTo>
                <a:lnTo>
                  <a:pt x="89685" y="41576"/>
                </a:lnTo>
                <a:lnTo>
                  <a:pt x="85128" y="41576"/>
                </a:lnTo>
                <a:close/>
                <a:moveTo>
                  <a:pt x="85128" y="41818"/>
                </a:moveTo>
                <a:lnTo>
                  <a:pt x="89685" y="41818"/>
                </a:lnTo>
                <a:lnTo>
                  <a:pt x="89685" y="46375"/>
                </a:lnTo>
                <a:lnTo>
                  <a:pt x="85128" y="46375"/>
                </a:lnTo>
                <a:close/>
                <a:moveTo>
                  <a:pt x="85128" y="46617"/>
                </a:moveTo>
                <a:lnTo>
                  <a:pt x="89685" y="46617"/>
                </a:lnTo>
                <a:lnTo>
                  <a:pt x="89685" y="51214"/>
                </a:lnTo>
                <a:lnTo>
                  <a:pt x="85128" y="51214"/>
                </a:lnTo>
                <a:close/>
                <a:moveTo>
                  <a:pt x="85128" y="51456"/>
                </a:moveTo>
                <a:lnTo>
                  <a:pt x="89685" y="51456"/>
                </a:lnTo>
                <a:lnTo>
                  <a:pt x="89685" y="56013"/>
                </a:lnTo>
                <a:lnTo>
                  <a:pt x="85128" y="56013"/>
                </a:lnTo>
                <a:close/>
                <a:moveTo>
                  <a:pt x="85128" y="56255"/>
                </a:moveTo>
                <a:lnTo>
                  <a:pt x="89685" y="56255"/>
                </a:lnTo>
                <a:lnTo>
                  <a:pt x="89685" y="60812"/>
                </a:lnTo>
                <a:lnTo>
                  <a:pt x="85128" y="60812"/>
                </a:lnTo>
                <a:close/>
                <a:moveTo>
                  <a:pt x="7904" y="60812"/>
                </a:moveTo>
                <a:lnTo>
                  <a:pt x="3347" y="60812"/>
                </a:lnTo>
                <a:lnTo>
                  <a:pt x="3347" y="56255"/>
                </a:lnTo>
                <a:lnTo>
                  <a:pt x="7904" y="56255"/>
                </a:lnTo>
                <a:close/>
                <a:moveTo>
                  <a:pt x="7904" y="56013"/>
                </a:moveTo>
                <a:lnTo>
                  <a:pt x="3347" y="56013"/>
                </a:lnTo>
                <a:lnTo>
                  <a:pt x="3347" y="51456"/>
                </a:lnTo>
                <a:lnTo>
                  <a:pt x="7904" y="51456"/>
                </a:lnTo>
                <a:close/>
                <a:moveTo>
                  <a:pt x="7904" y="51214"/>
                </a:moveTo>
                <a:lnTo>
                  <a:pt x="3347" y="51214"/>
                </a:lnTo>
                <a:lnTo>
                  <a:pt x="3347" y="46617"/>
                </a:lnTo>
                <a:lnTo>
                  <a:pt x="7904" y="46617"/>
                </a:lnTo>
                <a:close/>
                <a:moveTo>
                  <a:pt x="7904" y="46375"/>
                </a:moveTo>
                <a:lnTo>
                  <a:pt x="3347" y="46375"/>
                </a:lnTo>
                <a:lnTo>
                  <a:pt x="3347" y="41818"/>
                </a:lnTo>
                <a:lnTo>
                  <a:pt x="7904" y="41818"/>
                </a:lnTo>
                <a:close/>
                <a:moveTo>
                  <a:pt x="7904" y="41576"/>
                </a:moveTo>
                <a:lnTo>
                  <a:pt x="3347" y="41576"/>
                </a:lnTo>
                <a:lnTo>
                  <a:pt x="3347" y="37019"/>
                </a:lnTo>
                <a:lnTo>
                  <a:pt x="7904" y="37019"/>
                </a:lnTo>
                <a:close/>
                <a:moveTo>
                  <a:pt x="7904" y="36777"/>
                </a:moveTo>
                <a:lnTo>
                  <a:pt x="3347" y="36777"/>
                </a:lnTo>
                <a:lnTo>
                  <a:pt x="3347" y="32180"/>
                </a:lnTo>
                <a:lnTo>
                  <a:pt x="7904" y="32180"/>
                </a:lnTo>
                <a:close/>
                <a:moveTo>
                  <a:pt x="12703" y="70449"/>
                </a:moveTo>
                <a:lnTo>
                  <a:pt x="8146" y="70449"/>
                </a:lnTo>
                <a:lnTo>
                  <a:pt x="8146" y="65893"/>
                </a:lnTo>
                <a:lnTo>
                  <a:pt x="12703" y="65893"/>
                </a:lnTo>
                <a:close/>
                <a:moveTo>
                  <a:pt x="12703" y="65610"/>
                </a:moveTo>
                <a:lnTo>
                  <a:pt x="8146" y="65610"/>
                </a:lnTo>
                <a:lnTo>
                  <a:pt x="8146" y="61054"/>
                </a:lnTo>
                <a:lnTo>
                  <a:pt x="12703" y="61054"/>
                </a:lnTo>
                <a:close/>
                <a:moveTo>
                  <a:pt x="12703" y="60812"/>
                </a:moveTo>
                <a:lnTo>
                  <a:pt x="8146" y="60812"/>
                </a:lnTo>
                <a:lnTo>
                  <a:pt x="8146" y="56255"/>
                </a:lnTo>
                <a:lnTo>
                  <a:pt x="12703" y="56255"/>
                </a:lnTo>
                <a:close/>
                <a:moveTo>
                  <a:pt x="12703" y="56013"/>
                </a:moveTo>
                <a:lnTo>
                  <a:pt x="8146" y="56013"/>
                </a:lnTo>
                <a:lnTo>
                  <a:pt x="8146" y="51456"/>
                </a:lnTo>
                <a:lnTo>
                  <a:pt x="12703" y="51456"/>
                </a:lnTo>
                <a:close/>
                <a:moveTo>
                  <a:pt x="12703" y="51174"/>
                </a:moveTo>
                <a:lnTo>
                  <a:pt x="8146" y="51174"/>
                </a:lnTo>
                <a:lnTo>
                  <a:pt x="8146" y="46617"/>
                </a:lnTo>
                <a:lnTo>
                  <a:pt x="12703" y="46617"/>
                </a:lnTo>
                <a:close/>
                <a:moveTo>
                  <a:pt x="12703" y="46375"/>
                </a:moveTo>
                <a:lnTo>
                  <a:pt x="8146" y="46375"/>
                </a:lnTo>
                <a:lnTo>
                  <a:pt x="8146" y="41818"/>
                </a:lnTo>
                <a:lnTo>
                  <a:pt x="12703" y="41818"/>
                </a:lnTo>
                <a:close/>
                <a:moveTo>
                  <a:pt x="12703" y="41576"/>
                </a:moveTo>
                <a:lnTo>
                  <a:pt x="8146" y="41576"/>
                </a:lnTo>
                <a:lnTo>
                  <a:pt x="8146" y="36979"/>
                </a:lnTo>
                <a:lnTo>
                  <a:pt x="12703" y="36979"/>
                </a:lnTo>
                <a:close/>
                <a:moveTo>
                  <a:pt x="12703" y="36737"/>
                </a:moveTo>
                <a:lnTo>
                  <a:pt x="8146" y="36737"/>
                </a:lnTo>
                <a:lnTo>
                  <a:pt x="8146" y="32180"/>
                </a:lnTo>
                <a:lnTo>
                  <a:pt x="12703" y="32180"/>
                </a:lnTo>
                <a:close/>
                <a:moveTo>
                  <a:pt x="12703" y="31938"/>
                </a:moveTo>
                <a:lnTo>
                  <a:pt x="8146" y="31938"/>
                </a:lnTo>
                <a:lnTo>
                  <a:pt x="8146" y="27381"/>
                </a:lnTo>
                <a:lnTo>
                  <a:pt x="12703" y="27381"/>
                </a:lnTo>
                <a:close/>
                <a:moveTo>
                  <a:pt x="12703" y="27139"/>
                </a:moveTo>
                <a:lnTo>
                  <a:pt x="8146" y="27139"/>
                </a:lnTo>
                <a:lnTo>
                  <a:pt x="8146" y="22542"/>
                </a:lnTo>
                <a:lnTo>
                  <a:pt x="12703" y="22542"/>
                </a:lnTo>
                <a:close/>
                <a:moveTo>
                  <a:pt x="17542" y="75248"/>
                </a:moveTo>
                <a:lnTo>
                  <a:pt x="12945" y="75248"/>
                </a:lnTo>
                <a:lnTo>
                  <a:pt x="12945" y="70651"/>
                </a:lnTo>
                <a:lnTo>
                  <a:pt x="17542" y="70651"/>
                </a:lnTo>
                <a:close/>
                <a:moveTo>
                  <a:pt x="17542" y="70449"/>
                </a:moveTo>
                <a:lnTo>
                  <a:pt x="12945" y="70449"/>
                </a:lnTo>
                <a:lnTo>
                  <a:pt x="12945" y="65852"/>
                </a:lnTo>
                <a:lnTo>
                  <a:pt x="17542" y="65852"/>
                </a:lnTo>
                <a:close/>
                <a:moveTo>
                  <a:pt x="17542" y="65610"/>
                </a:moveTo>
                <a:lnTo>
                  <a:pt x="12945" y="65610"/>
                </a:lnTo>
                <a:lnTo>
                  <a:pt x="12945" y="61054"/>
                </a:lnTo>
                <a:lnTo>
                  <a:pt x="17542" y="61054"/>
                </a:lnTo>
                <a:close/>
                <a:moveTo>
                  <a:pt x="17542" y="60812"/>
                </a:moveTo>
                <a:lnTo>
                  <a:pt x="12945" y="60812"/>
                </a:lnTo>
                <a:lnTo>
                  <a:pt x="12945" y="56214"/>
                </a:lnTo>
                <a:lnTo>
                  <a:pt x="17542" y="56214"/>
                </a:lnTo>
                <a:close/>
                <a:moveTo>
                  <a:pt x="17542" y="55972"/>
                </a:moveTo>
                <a:lnTo>
                  <a:pt x="12945" y="55972"/>
                </a:lnTo>
                <a:lnTo>
                  <a:pt x="12945" y="51416"/>
                </a:lnTo>
                <a:lnTo>
                  <a:pt x="17542" y="51416"/>
                </a:lnTo>
                <a:close/>
                <a:moveTo>
                  <a:pt x="17542" y="51174"/>
                </a:moveTo>
                <a:lnTo>
                  <a:pt x="12945" y="51174"/>
                </a:lnTo>
                <a:lnTo>
                  <a:pt x="12945" y="46617"/>
                </a:lnTo>
                <a:lnTo>
                  <a:pt x="17542" y="46617"/>
                </a:lnTo>
                <a:close/>
                <a:moveTo>
                  <a:pt x="17542" y="46375"/>
                </a:moveTo>
                <a:lnTo>
                  <a:pt x="12945" y="46375"/>
                </a:lnTo>
                <a:lnTo>
                  <a:pt x="12945" y="41778"/>
                </a:lnTo>
                <a:lnTo>
                  <a:pt x="17542" y="41778"/>
                </a:lnTo>
                <a:close/>
                <a:moveTo>
                  <a:pt x="17542" y="41536"/>
                </a:moveTo>
                <a:lnTo>
                  <a:pt x="12945" y="41536"/>
                </a:lnTo>
                <a:lnTo>
                  <a:pt x="12945" y="36979"/>
                </a:lnTo>
                <a:lnTo>
                  <a:pt x="17542" y="36979"/>
                </a:lnTo>
                <a:close/>
                <a:moveTo>
                  <a:pt x="17542" y="36737"/>
                </a:moveTo>
                <a:lnTo>
                  <a:pt x="12945" y="36737"/>
                </a:lnTo>
                <a:lnTo>
                  <a:pt x="12945" y="32180"/>
                </a:lnTo>
                <a:lnTo>
                  <a:pt x="17542" y="32180"/>
                </a:lnTo>
                <a:close/>
                <a:moveTo>
                  <a:pt x="17542" y="31938"/>
                </a:moveTo>
                <a:lnTo>
                  <a:pt x="12945" y="31938"/>
                </a:lnTo>
                <a:lnTo>
                  <a:pt x="12945" y="27341"/>
                </a:lnTo>
                <a:lnTo>
                  <a:pt x="17542" y="27341"/>
                </a:lnTo>
                <a:close/>
                <a:moveTo>
                  <a:pt x="17542" y="27099"/>
                </a:moveTo>
                <a:lnTo>
                  <a:pt x="12945" y="27099"/>
                </a:lnTo>
                <a:lnTo>
                  <a:pt x="12945" y="22542"/>
                </a:lnTo>
                <a:lnTo>
                  <a:pt x="17542" y="22542"/>
                </a:lnTo>
                <a:close/>
                <a:moveTo>
                  <a:pt x="17542" y="22300"/>
                </a:moveTo>
                <a:lnTo>
                  <a:pt x="12945" y="22300"/>
                </a:lnTo>
                <a:lnTo>
                  <a:pt x="12945" y="17743"/>
                </a:lnTo>
                <a:lnTo>
                  <a:pt x="17542" y="17743"/>
                </a:lnTo>
                <a:close/>
                <a:moveTo>
                  <a:pt x="22341" y="80047"/>
                </a:moveTo>
                <a:lnTo>
                  <a:pt x="17784" y="80047"/>
                </a:lnTo>
                <a:lnTo>
                  <a:pt x="17784" y="75450"/>
                </a:lnTo>
                <a:lnTo>
                  <a:pt x="22341" y="75450"/>
                </a:lnTo>
                <a:close/>
                <a:moveTo>
                  <a:pt x="22341" y="75208"/>
                </a:moveTo>
                <a:lnTo>
                  <a:pt x="17784" y="75208"/>
                </a:lnTo>
                <a:lnTo>
                  <a:pt x="17784" y="70651"/>
                </a:lnTo>
                <a:lnTo>
                  <a:pt x="22341" y="70651"/>
                </a:lnTo>
                <a:close/>
                <a:moveTo>
                  <a:pt x="22341" y="70409"/>
                </a:moveTo>
                <a:lnTo>
                  <a:pt x="17784" y="70409"/>
                </a:lnTo>
                <a:lnTo>
                  <a:pt x="17784" y="65852"/>
                </a:lnTo>
                <a:lnTo>
                  <a:pt x="22341" y="65852"/>
                </a:lnTo>
                <a:close/>
                <a:moveTo>
                  <a:pt x="22341" y="65610"/>
                </a:moveTo>
                <a:lnTo>
                  <a:pt x="17784" y="65610"/>
                </a:lnTo>
                <a:lnTo>
                  <a:pt x="17784" y="61013"/>
                </a:lnTo>
                <a:lnTo>
                  <a:pt x="22341" y="61013"/>
                </a:lnTo>
                <a:close/>
                <a:moveTo>
                  <a:pt x="22341" y="60771"/>
                </a:moveTo>
                <a:lnTo>
                  <a:pt x="17784" y="60771"/>
                </a:lnTo>
                <a:lnTo>
                  <a:pt x="17784" y="56214"/>
                </a:lnTo>
                <a:lnTo>
                  <a:pt x="22341" y="56214"/>
                </a:lnTo>
                <a:close/>
                <a:moveTo>
                  <a:pt x="22341" y="55972"/>
                </a:moveTo>
                <a:lnTo>
                  <a:pt x="17784" y="55972"/>
                </a:lnTo>
                <a:lnTo>
                  <a:pt x="17784" y="51416"/>
                </a:lnTo>
                <a:lnTo>
                  <a:pt x="22341" y="51416"/>
                </a:lnTo>
                <a:close/>
                <a:moveTo>
                  <a:pt x="22341" y="51174"/>
                </a:moveTo>
                <a:lnTo>
                  <a:pt x="17784" y="51174"/>
                </a:lnTo>
                <a:lnTo>
                  <a:pt x="17784" y="46577"/>
                </a:lnTo>
                <a:lnTo>
                  <a:pt x="22341" y="46577"/>
                </a:lnTo>
                <a:close/>
                <a:moveTo>
                  <a:pt x="22341" y="46335"/>
                </a:moveTo>
                <a:lnTo>
                  <a:pt x="17784" y="46335"/>
                </a:lnTo>
                <a:lnTo>
                  <a:pt x="17784" y="41778"/>
                </a:lnTo>
                <a:lnTo>
                  <a:pt x="22341" y="41778"/>
                </a:lnTo>
                <a:close/>
                <a:moveTo>
                  <a:pt x="22341" y="41536"/>
                </a:moveTo>
                <a:lnTo>
                  <a:pt x="17784" y="41536"/>
                </a:lnTo>
                <a:lnTo>
                  <a:pt x="17784" y="36939"/>
                </a:lnTo>
                <a:lnTo>
                  <a:pt x="22341" y="36939"/>
                </a:lnTo>
                <a:close/>
                <a:moveTo>
                  <a:pt x="22341" y="36737"/>
                </a:moveTo>
                <a:lnTo>
                  <a:pt x="17784" y="36737"/>
                </a:lnTo>
                <a:lnTo>
                  <a:pt x="17784" y="32140"/>
                </a:lnTo>
                <a:lnTo>
                  <a:pt x="22341" y="32140"/>
                </a:lnTo>
                <a:close/>
                <a:moveTo>
                  <a:pt x="22341" y="31898"/>
                </a:moveTo>
                <a:lnTo>
                  <a:pt x="17784" y="31898"/>
                </a:lnTo>
                <a:lnTo>
                  <a:pt x="17784" y="27341"/>
                </a:lnTo>
                <a:lnTo>
                  <a:pt x="22341" y="27341"/>
                </a:lnTo>
                <a:close/>
                <a:moveTo>
                  <a:pt x="22341" y="27099"/>
                </a:moveTo>
                <a:lnTo>
                  <a:pt x="17784" y="27099"/>
                </a:lnTo>
                <a:lnTo>
                  <a:pt x="17784" y="22502"/>
                </a:lnTo>
                <a:lnTo>
                  <a:pt x="22341" y="22502"/>
                </a:lnTo>
                <a:close/>
                <a:moveTo>
                  <a:pt x="22341" y="22260"/>
                </a:moveTo>
                <a:lnTo>
                  <a:pt x="17784" y="22260"/>
                </a:lnTo>
                <a:lnTo>
                  <a:pt x="17784" y="17703"/>
                </a:lnTo>
                <a:lnTo>
                  <a:pt x="22341" y="17703"/>
                </a:lnTo>
                <a:close/>
                <a:moveTo>
                  <a:pt x="22341" y="17461"/>
                </a:moveTo>
                <a:lnTo>
                  <a:pt x="17784" y="17461"/>
                </a:lnTo>
                <a:lnTo>
                  <a:pt x="17784" y="12904"/>
                </a:lnTo>
                <a:lnTo>
                  <a:pt x="22341" y="12904"/>
                </a:lnTo>
                <a:close/>
                <a:moveTo>
                  <a:pt x="27139" y="84846"/>
                </a:moveTo>
                <a:lnTo>
                  <a:pt x="22583" y="84846"/>
                </a:lnTo>
                <a:lnTo>
                  <a:pt x="22583" y="80249"/>
                </a:lnTo>
                <a:lnTo>
                  <a:pt x="27139" y="80249"/>
                </a:lnTo>
                <a:close/>
                <a:moveTo>
                  <a:pt x="27139" y="80007"/>
                </a:moveTo>
                <a:lnTo>
                  <a:pt x="22583" y="80007"/>
                </a:lnTo>
                <a:lnTo>
                  <a:pt x="22583" y="75450"/>
                </a:lnTo>
                <a:lnTo>
                  <a:pt x="27139" y="75450"/>
                </a:lnTo>
                <a:close/>
                <a:moveTo>
                  <a:pt x="27139" y="75208"/>
                </a:moveTo>
                <a:lnTo>
                  <a:pt x="22583" y="75208"/>
                </a:lnTo>
                <a:lnTo>
                  <a:pt x="22583" y="70611"/>
                </a:lnTo>
                <a:lnTo>
                  <a:pt x="27139" y="70611"/>
                </a:lnTo>
                <a:close/>
                <a:moveTo>
                  <a:pt x="27139" y="70369"/>
                </a:moveTo>
                <a:lnTo>
                  <a:pt x="22583" y="70369"/>
                </a:lnTo>
                <a:lnTo>
                  <a:pt x="22583" y="65812"/>
                </a:lnTo>
                <a:lnTo>
                  <a:pt x="27139" y="65812"/>
                </a:lnTo>
                <a:close/>
                <a:moveTo>
                  <a:pt x="27139" y="65570"/>
                </a:moveTo>
                <a:lnTo>
                  <a:pt x="22583" y="65570"/>
                </a:lnTo>
                <a:lnTo>
                  <a:pt x="22583" y="61013"/>
                </a:lnTo>
                <a:lnTo>
                  <a:pt x="27139" y="61013"/>
                </a:lnTo>
                <a:close/>
                <a:moveTo>
                  <a:pt x="27139" y="60771"/>
                </a:moveTo>
                <a:lnTo>
                  <a:pt x="22583" y="60771"/>
                </a:lnTo>
                <a:lnTo>
                  <a:pt x="22583" y="56174"/>
                </a:lnTo>
                <a:lnTo>
                  <a:pt x="27139" y="56174"/>
                </a:lnTo>
                <a:close/>
                <a:moveTo>
                  <a:pt x="27139" y="55932"/>
                </a:moveTo>
                <a:lnTo>
                  <a:pt x="22583" y="55932"/>
                </a:lnTo>
                <a:lnTo>
                  <a:pt x="22583" y="51375"/>
                </a:lnTo>
                <a:lnTo>
                  <a:pt x="27139" y="51375"/>
                </a:lnTo>
                <a:close/>
                <a:moveTo>
                  <a:pt x="27139" y="51133"/>
                </a:moveTo>
                <a:lnTo>
                  <a:pt x="22583" y="51133"/>
                </a:lnTo>
                <a:lnTo>
                  <a:pt x="22583" y="46577"/>
                </a:lnTo>
                <a:lnTo>
                  <a:pt x="27139" y="46577"/>
                </a:lnTo>
                <a:close/>
                <a:moveTo>
                  <a:pt x="27139" y="46335"/>
                </a:moveTo>
                <a:lnTo>
                  <a:pt x="22583" y="46335"/>
                </a:lnTo>
                <a:lnTo>
                  <a:pt x="22583" y="41737"/>
                </a:lnTo>
                <a:lnTo>
                  <a:pt x="27139" y="41737"/>
                </a:lnTo>
                <a:close/>
                <a:moveTo>
                  <a:pt x="27139" y="41495"/>
                </a:moveTo>
                <a:lnTo>
                  <a:pt x="22583" y="41495"/>
                </a:lnTo>
                <a:lnTo>
                  <a:pt x="22583" y="36939"/>
                </a:lnTo>
                <a:lnTo>
                  <a:pt x="27139" y="36939"/>
                </a:lnTo>
                <a:close/>
                <a:moveTo>
                  <a:pt x="27139" y="36697"/>
                </a:moveTo>
                <a:lnTo>
                  <a:pt x="22583" y="36697"/>
                </a:lnTo>
                <a:lnTo>
                  <a:pt x="22583" y="32140"/>
                </a:lnTo>
                <a:lnTo>
                  <a:pt x="27139" y="32140"/>
                </a:lnTo>
                <a:close/>
                <a:moveTo>
                  <a:pt x="27139" y="31898"/>
                </a:moveTo>
                <a:lnTo>
                  <a:pt x="22583" y="31898"/>
                </a:lnTo>
                <a:lnTo>
                  <a:pt x="22583" y="27301"/>
                </a:lnTo>
                <a:lnTo>
                  <a:pt x="27139" y="27301"/>
                </a:lnTo>
                <a:close/>
                <a:moveTo>
                  <a:pt x="27139" y="27059"/>
                </a:moveTo>
                <a:lnTo>
                  <a:pt x="22583" y="27059"/>
                </a:lnTo>
                <a:lnTo>
                  <a:pt x="22583" y="22502"/>
                </a:lnTo>
                <a:lnTo>
                  <a:pt x="27139" y="22502"/>
                </a:lnTo>
                <a:close/>
                <a:moveTo>
                  <a:pt x="27139" y="22260"/>
                </a:moveTo>
                <a:lnTo>
                  <a:pt x="22583" y="22260"/>
                </a:lnTo>
                <a:lnTo>
                  <a:pt x="22583" y="17703"/>
                </a:lnTo>
                <a:lnTo>
                  <a:pt x="27139" y="17703"/>
                </a:lnTo>
                <a:close/>
                <a:moveTo>
                  <a:pt x="27139" y="17461"/>
                </a:moveTo>
                <a:lnTo>
                  <a:pt x="22583" y="17461"/>
                </a:lnTo>
                <a:lnTo>
                  <a:pt x="22583" y="12864"/>
                </a:lnTo>
                <a:lnTo>
                  <a:pt x="27139" y="12864"/>
                </a:lnTo>
                <a:close/>
                <a:moveTo>
                  <a:pt x="27139" y="12622"/>
                </a:moveTo>
                <a:lnTo>
                  <a:pt x="22583" y="12622"/>
                </a:lnTo>
                <a:lnTo>
                  <a:pt x="22583" y="8065"/>
                </a:lnTo>
                <a:lnTo>
                  <a:pt x="27139" y="8065"/>
                </a:lnTo>
                <a:close/>
                <a:moveTo>
                  <a:pt x="31979" y="84806"/>
                </a:moveTo>
                <a:lnTo>
                  <a:pt x="27381" y="84806"/>
                </a:lnTo>
                <a:lnTo>
                  <a:pt x="27381" y="80249"/>
                </a:lnTo>
                <a:lnTo>
                  <a:pt x="31979" y="80249"/>
                </a:lnTo>
                <a:close/>
                <a:moveTo>
                  <a:pt x="31979" y="80007"/>
                </a:moveTo>
                <a:lnTo>
                  <a:pt x="27381" y="80007"/>
                </a:lnTo>
                <a:lnTo>
                  <a:pt x="27381" y="75410"/>
                </a:lnTo>
                <a:lnTo>
                  <a:pt x="31979" y="75410"/>
                </a:lnTo>
                <a:close/>
                <a:moveTo>
                  <a:pt x="31979" y="75168"/>
                </a:moveTo>
                <a:lnTo>
                  <a:pt x="27381" y="75168"/>
                </a:lnTo>
                <a:lnTo>
                  <a:pt x="27381" y="70611"/>
                </a:lnTo>
                <a:lnTo>
                  <a:pt x="31979" y="70611"/>
                </a:lnTo>
                <a:close/>
                <a:moveTo>
                  <a:pt x="31979" y="70369"/>
                </a:moveTo>
                <a:lnTo>
                  <a:pt x="27381" y="70369"/>
                </a:lnTo>
                <a:lnTo>
                  <a:pt x="27381" y="65812"/>
                </a:lnTo>
                <a:lnTo>
                  <a:pt x="31979" y="65812"/>
                </a:lnTo>
                <a:close/>
                <a:moveTo>
                  <a:pt x="31979" y="65570"/>
                </a:moveTo>
                <a:lnTo>
                  <a:pt x="27381" y="65570"/>
                </a:lnTo>
                <a:lnTo>
                  <a:pt x="27381" y="60973"/>
                </a:lnTo>
                <a:lnTo>
                  <a:pt x="31979" y="60973"/>
                </a:lnTo>
                <a:close/>
                <a:moveTo>
                  <a:pt x="31979" y="60731"/>
                </a:moveTo>
                <a:lnTo>
                  <a:pt x="27381" y="60731"/>
                </a:lnTo>
                <a:lnTo>
                  <a:pt x="27381" y="56174"/>
                </a:lnTo>
                <a:lnTo>
                  <a:pt x="31979" y="56174"/>
                </a:lnTo>
                <a:close/>
                <a:moveTo>
                  <a:pt x="31979" y="55932"/>
                </a:moveTo>
                <a:lnTo>
                  <a:pt x="27381" y="55932"/>
                </a:lnTo>
                <a:lnTo>
                  <a:pt x="27381" y="51375"/>
                </a:lnTo>
                <a:lnTo>
                  <a:pt x="31979" y="51375"/>
                </a:lnTo>
                <a:close/>
                <a:moveTo>
                  <a:pt x="31979" y="51133"/>
                </a:moveTo>
                <a:lnTo>
                  <a:pt x="27381" y="51133"/>
                </a:lnTo>
                <a:lnTo>
                  <a:pt x="27381" y="46536"/>
                </a:lnTo>
                <a:lnTo>
                  <a:pt x="31979" y="46536"/>
                </a:lnTo>
                <a:close/>
                <a:moveTo>
                  <a:pt x="31979" y="46294"/>
                </a:moveTo>
                <a:lnTo>
                  <a:pt x="27381" y="46294"/>
                </a:lnTo>
                <a:lnTo>
                  <a:pt x="27381" y="41737"/>
                </a:lnTo>
                <a:lnTo>
                  <a:pt x="31979" y="41737"/>
                </a:lnTo>
                <a:close/>
                <a:moveTo>
                  <a:pt x="31979" y="41495"/>
                </a:moveTo>
                <a:lnTo>
                  <a:pt x="27381" y="41495"/>
                </a:lnTo>
                <a:lnTo>
                  <a:pt x="27381" y="36898"/>
                </a:lnTo>
                <a:lnTo>
                  <a:pt x="31979" y="36898"/>
                </a:lnTo>
                <a:close/>
                <a:moveTo>
                  <a:pt x="31979" y="36656"/>
                </a:moveTo>
                <a:lnTo>
                  <a:pt x="27381" y="36656"/>
                </a:lnTo>
                <a:lnTo>
                  <a:pt x="27381" y="32099"/>
                </a:lnTo>
                <a:lnTo>
                  <a:pt x="31979" y="32099"/>
                </a:lnTo>
                <a:close/>
                <a:moveTo>
                  <a:pt x="31979" y="31858"/>
                </a:moveTo>
                <a:lnTo>
                  <a:pt x="27381" y="31858"/>
                </a:lnTo>
                <a:lnTo>
                  <a:pt x="27381" y="27301"/>
                </a:lnTo>
                <a:lnTo>
                  <a:pt x="31979" y="27301"/>
                </a:lnTo>
                <a:close/>
                <a:moveTo>
                  <a:pt x="31979" y="27059"/>
                </a:moveTo>
                <a:lnTo>
                  <a:pt x="27381" y="27059"/>
                </a:lnTo>
                <a:lnTo>
                  <a:pt x="27381" y="22462"/>
                </a:lnTo>
                <a:lnTo>
                  <a:pt x="31979" y="22462"/>
                </a:lnTo>
                <a:close/>
                <a:moveTo>
                  <a:pt x="31979" y="22220"/>
                </a:moveTo>
                <a:lnTo>
                  <a:pt x="27381" y="22220"/>
                </a:lnTo>
                <a:lnTo>
                  <a:pt x="27381" y="17663"/>
                </a:lnTo>
                <a:lnTo>
                  <a:pt x="31979" y="17663"/>
                </a:lnTo>
                <a:close/>
                <a:moveTo>
                  <a:pt x="31979" y="17421"/>
                </a:moveTo>
                <a:lnTo>
                  <a:pt x="27381" y="17421"/>
                </a:lnTo>
                <a:lnTo>
                  <a:pt x="27381" y="12864"/>
                </a:lnTo>
                <a:lnTo>
                  <a:pt x="31979" y="12864"/>
                </a:lnTo>
                <a:close/>
                <a:moveTo>
                  <a:pt x="31979" y="12622"/>
                </a:moveTo>
                <a:lnTo>
                  <a:pt x="27381" y="12622"/>
                </a:lnTo>
                <a:lnTo>
                  <a:pt x="27381" y="8025"/>
                </a:lnTo>
                <a:lnTo>
                  <a:pt x="31979" y="8025"/>
                </a:lnTo>
                <a:close/>
                <a:moveTo>
                  <a:pt x="36777" y="89604"/>
                </a:moveTo>
                <a:lnTo>
                  <a:pt x="32220" y="89604"/>
                </a:lnTo>
                <a:lnTo>
                  <a:pt x="32220" y="85007"/>
                </a:lnTo>
                <a:lnTo>
                  <a:pt x="36777" y="85007"/>
                </a:lnTo>
                <a:close/>
                <a:moveTo>
                  <a:pt x="36777" y="84765"/>
                </a:moveTo>
                <a:lnTo>
                  <a:pt x="32220" y="84765"/>
                </a:lnTo>
                <a:lnTo>
                  <a:pt x="32220" y="80208"/>
                </a:lnTo>
                <a:lnTo>
                  <a:pt x="36777" y="80208"/>
                </a:lnTo>
                <a:close/>
                <a:moveTo>
                  <a:pt x="36777" y="79966"/>
                </a:moveTo>
                <a:lnTo>
                  <a:pt x="32220" y="79966"/>
                </a:lnTo>
                <a:lnTo>
                  <a:pt x="32220" y="75410"/>
                </a:lnTo>
                <a:lnTo>
                  <a:pt x="36777" y="75410"/>
                </a:lnTo>
                <a:close/>
                <a:moveTo>
                  <a:pt x="36777" y="75168"/>
                </a:moveTo>
                <a:lnTo>
                  <a:pt x="32220" y="75168"/>
                </a:lnTo>
                <a:lnTo>
                  <a:pt x="32220" y="70570"/>
                </a:lnTo>
                <a:lnTo>
                  <a:pt x="36777" y="70570"/>
                </a:lnTo>
                <a:close/>
                <a:moveTo>
                  <a:pt x="36777" y="70329"/>
                </a:moveTo>
                <a:lnTo>
                  <a:pt x="32220" y="70329"/>
                </a:lnTo>
                <a:lnTo>
                  <a:pt x="32220" y="65772"/>
                </a:lnTo>
                <a:lnTo>
                  <a:pt x="36777" y="65772"/>
                </a:lnTo>
                <a:close/>
                <a:moveTo>
                  <a:pt x="36777" y="65530"/>
                </a:moveTo>
                <a:lnTo>
                  <a:pt x="32220" y="65530"/>
                </a:lnTo>
                <a:lnTo>
                  <a:pt x="32220" y="60973"/>
                </a:lnTo>
                <a:lnTo>
                  <a:pt x="36777" y="60973"/>
                </a:lnTo>
                <a:close/>
                <a:moveTo>
                  <a:pt x="36777" y="60731"/>
                </a:moveTo>
                <a:lnTo>
                  <a:pt x="32220" y="60731"/>
                </a:lnTo>
                <a:lnTo>
                  <a:pt x="32220" y="56134"/>
                </a:lnTo>
                <a:lnTo>
                  <a:pt x="36777" y="56134"/>
                </a:lnTo>
                <a:close/>
                <a:moveTo>
                  <a:pt x="36777" y="55892"/>
                </a:moveTo>
                <a:lnTo>
                  <a:pt x="32220" y="55892"/>
                </a:lnTo>
                <a:lnTo>
                  <a:pt x="32220" y="51335"/>
                </a:lnTo>
                <a:lnTo>
                  <a:pt x="36777" y="51335"/>
                </a:lnTo>
                <a:close/>
                <a:moveTo>
                  <a:pt x="36777" y="51093"/>
                </a:moveTo>
                <a:lnTo>
                  <a:pt x="32220" y="51093"/>
                </a:lnTo>
                <a:lnTo>
                  <a:pt x="32220" y="46536"/>
                </a:lnTo>
                <a:lnTo>
                  <a:pt x="36777" y="46536"/>
                </a:lnTo>
                <a:close/>
                <a:moveTo>
                  <a:pt x="36777" y="46294"/>
                </a:moveTo>
                <a:lnTo>
                  <a:pt x="32220" y="46294"/>
                </a:lnTo>
                <a:lnTo>
                  <a:pt x="32220" y="41697"/>
                </a:lnTo>
                <a:lnTo>
                  <a:pt x="36777" y="41697"/>
                </a:lnTo>
                <a:close/>
                <a:moveTo>
                  <a:pt x="36777" y="41455"/>
                </a:moveTo>
                <a:lnTo>
                  <a:pt x="32220" y="41455"/>
                </a:lnTo>
                <a:lnTo>
                  <a:pt x="32220" y="36898"/>
                </a:lnTo>
                <a:lnTo>
                  <a:pt x="36777" y="36898"/>
                </a:lnTo>
                <a:close/>
                <a:moveTo>
                  <a:pt x="36777" y="36656"/>
                </a:moveTo>
                <a:lnTo>
                  <a:pt x="32220" y="36656"/>
                </a:lnTo>
                <a:lnTo>
                  <a:pt x="32220" y="32059"/>
                </a:lnTo>
                <a:lnTo>
                  <a:pt x="36777" y="32059"/>
                </a:lnTo>
                <a:close/>
                <a:moveTo>
                  <a:pt x="36777" y="31817"/>
                </a:moveTo>
                <a:lnTo>
                  <a:pt x="32220" y="31817"/>
                </a:lnTo>
                <a:lnTo>
                  <a:pt x="32220" y="27260"/>
                </a:lnTo>
                <a:lnTo>
                  <a:pt x="36777" y="27260"/>
                </a:lnTo>
                <a:close/>
                <a:moveTo>
                  <a:pt x="36777" y="27018"/>
                </a:moveTo>
                <a:lnTo>
                  <a:pt x="32220" y="27018"/>
                </a:lnTo>
                <a:lnTo>
                  <a:pt x="32220" y="22462"/>
                </a:lnTo>
                <a:lnTo>
                  <a:pt x="36777" y="22462"/>
                </a:lnTo>
                <a:close/>
                <a:moveTo>
                  <a:pt x="36777" y="22220"/>
                </a:moveTo>
                <a:lnTo>
                  <a:pt x="32220" y="22220"/>
                </a:lnTo>
                <a:lnTo>
                  <a:pt x="32220" y="17622"/>
                </a:lnTo>
                <a:lnTo>
                  <a:pt x="36777" y="17622"/>
                </a:lnTo>
                <a:close/>
                <a:moveTo>
                  <a:pt x="36777" y="17380"/>
                </a:moveTo>
                <a:lnTo>
                  <a:pt x="32220" y="17380"/>
                </a:lnTo>
                <a:lnTo>
                  <a:pt x="32220" y="12824"/>
                </a:lnTo>
                <a:lnTo>
                  <a:pt x="36777" y="12824"/>
                </a:lnTo>
                <a:close/>
                <a:moveTo>
                  <a:pt x="36777" y="12582"/>
                </a:moveTo>
                <a:lnTo>
                  <a:pt x="32220" y="12582"/>
                </a:lnTo>
                <a:lnTo>
                  <a:pt x="32220" y="8025"/>
                </a:lnTo>
                <a:lnTo>
                  <a:pt x="36777" y="8025"/>
                </a:lnTo>
                <a:close/>
                <a:moveTo>
                  <a:pt x="36777" y="7783"/>
                </a:moveTo>
                <a:lnTo>
                  <a:pt x="32220" y="7783"/>
                </a:lnTo>
                <a:lnTo>
                  <a:pt x="32220" y="3307"/>
                </a:lnTo>
                <a:lnTo>
                  <a:pt x="36777" y="3307"/>
                </a:lnTo>
                <a:lnTo>
                  <a:pt x="36777" y="7904"/>
                </a:lnTo>
                <a:close/>
                <a:moveTo>
                  <a:pt x="41616" y="89564"/>
                </a:moveTo>
                <a:lnTo>
                  <a:pt x="37019" y="89564"/>
                </a:lnTo>
                <a:lnTo>
                  <a:pt x="37019" y="85007"/>
                </a:lnTo>
                <a:lnTo>
                  <a:pt x="41616" y="85007"/>
                </a:lnTo>
                <a:close/>
                <a:moveTo>
                  <a:pt x="41616" y="84765"/>
                </a:moveTo>
                <a:lnTo>
                  <a:pt x="37019" y="84765"/>
                </a:lnTo>
                <a:lnTo>
                  <a:pt x="37019" y="80168"/>
                </a:lnTo>
                <a:lnTo>
                  <a:pt x="41616" y="80168"/>
                </a:lnTo>
                <a:close/>
                <a:moveTo>
                  <a:pt x="41616" y="79926"/>
                </a:moveTo>
                <a:lnTo>
                  <a:pt x="37019" y="79926"/>
                </a:lnTo>
                <a:lnTo>
                  <a:pt x="37019" y="75369"/>
                </a:lnTo>
                <a:lnTo>
                  <a:pt x="41616" y="75369"/>
                </a:lnTo>
                <a:close/>
                <a:moveTo>
                  <a:pt x="41616" y="75127"/>
                </a:moveTo>
                <a:lnTo>
                  <a:pt x="37019" y="75127"/>
                </a:lnTo>
                <a:lnTo>
                  <a:pt x="37019" y="70570"/>
                </a:lnTo>
                <a:lnTo>
                  <a:pt x="41616" y="70570"/>
                </a:lnTo>
                <a:close/>
                <a:moveTo>
                  <a:pt x="41616" y="70329"/>
                </a:moveTo>
                <a:lnTo>
                  <a:pt x="37019" y="70329"/>
                </a:lnTo>
                <a:lnTo>
                  <a:pt x="37019" y="65731"/>
                </a:lnTo>
                <a:lnTo>
                  <a:pt x="41616" y="65731"/>
                </a:lnTo>
                <a:close/>
                <a:moveTo>
                  <a:pt x="41616" y="65489"/>
                </a:moveTo>
                <a:lnTo>
                  <a:pt x="37019" y="65489"/>
                </a:lnTo>
                <a:lnTo>
                  <a:pt x="37019" y="60933"/>
                </a:lnTo>
                <a:lnTo>
                  <a:pt x="41616" y="60933"/>
                </a:lnTo>
                <a:close/>
                <a:moveTo>
                  <a:pt x="41616" y="60691"/>
                </a:moveTo>
                <a:lnTo>
                  <a:pt x="37019" y="60691"/>
                </a:lnTo>
                <a:lnTo>
                  <a:pt x="37019" y="56134"/>
                </a:lnTo>
                <a:lnTo>
                  <a:pt x="41616" y="56134"/>
                </a:lnTo>
                <a:close/>
                <a:moveTo>
                  <a:pt x="41616" y="55892"/>
                </a:moveTo>
                <a:lnTo>
                  <a:pt x="37019" y="55892"/>
                </a:lnTo>
                <a:lnTo>
                  <a:pt x="37019" y="51295"/>
                </a:lnTo>
                <a:lnTo>
                  <a:pt x="41616" y="51295"/>
                </a:lnTo>
                <a:close/>
                <a:moveTo>
                  <a:pt x="41616" y="51053"/>
                </a:moveTo>
                <a:lnTo>
                  <a:pt x="37019" y="51053"/>
                </a:lnTo>
                <a:lnTo>
                  <a:pt x="37019" y="46496"/>
                </a:lnTo>
                <a:lnTo>
                  <a:pt x="41616" y="46496"/>
                </a:lnTo>
                <a:close/>
                <a:moveTo>
                  <a:pt x="41616" y="46254"/>
                </a:moveTo>
                <a:lnTo>
                  <a:pt x="37019" y="46254"/>
                </a:lnTo>
                <a:lnTo>
                  <a:pt x="37019" y="41697"/>
                </a:lnTo>
                <a:lnTo>
                  <a:pt x="41616" y="41697"/>
                </a:lnTo>
                <a:close/>
                <a:moveTo>
                  <a:pt x="41616" y="41455"/>
                </a:moveTo>
                <a:lnTo>
                  <a:pt x="37019" y="41455"/>
                </a:lnTo>
                <a:lnTo>
                  <a:pt x="37019" y="36858"/>
                </a:lnTo>
                <a:lnTo>
                  <a:pt x="41616" y="36858"/>
                </a:lnTo>
                <a:close/>
                <a:moveTo>
                  <a:pt x="41616" y="36616"/>
                </a:moveTo>
                <a:lnTo>
                  <a:pt x="37019" y="36616"/>
                </a:lnTo>
                <a:lnTo>
                  <a:pt x="37019" y="32059"/>
                </a:lnTo>
                <a:lnTo>
                  <a:pt x="41616" y="32059"/>
                </a:lnTo>
                <a:close/>
                <a:moveTo>
                  <a:pt x="41616" y="31817"/>
                </a:moveTo>
                <a:lnTo>
                  <a:pt x="37019" y="31817"/>
                </a:lnTo>
                <a:lnTo>
                  <a:pt x="37019" y="27220"/>
                </a:lnTo>
                <a:lnTo>
                  <a:pt x="41616" y="27220"/>
                </a:lnTo>
                <a:close/>
                <a:moveTo>
                  <a:pt x="41616" y="26978"/>
                </a:moveTo>
                <a:lnTo>
                  <a:pt x="37019" y="26978"/>
                </a:lnTo>
                <a:lnTo>
                  <a:pt x="37019" y="22421"/>
                </a:lnTo>
                <a:lnTo>
                  <a:pt x="41616" y="22421"/>
                </a:lnTo>
                <a:close/>
                <a:moveTo>
                  <a:pt x="41616" y="22179"/>
                </a:moveTo>
                <a:lnTo>
                  <a:pt x="37019" y="22179"/>
                </a:lnTo>
                <a:lnTo>
                  <a:pt x="37019" y="17622"/>
                </a:lnTo>
                <a:lnTo>
                  <a:pt x="41616" y="17622"/>
                </a:lnTo>
                <a:close/>
                <a:moveTo>
                  <a:pt x="41616" y="17380"/>
                </a:moveTo>
                <a:lnTo>
                  <a:pt x="37019" y="17380"/>
                </a:lnTo>
                <a:lnTo>
                  <a:pt x="37019" y="12783"/>
                </a:lnTo>
                <a:lnTo>
                  <a:pt x="41616" y="12783"/>
                </a:lnTo>
                <a:close/>
                <a:moveTo>
                  <a:pt x="41616" y="12541"/>
                </a:moveTo>
                <a:lnTo>
                  <a:pt x="37019" y="12541"/>
                </a:lnTo>
                <a:lnTo>
                  <a:pt x="37019" y="7985"/>
                </a:lnTo>
                <a:lnTo>
                  <a:pt x="41616" y="7985"/>
                </a:lnTo>
                <a:close/>
                <a:moveTo>
                  <a:pt x="41616" y="7743"/>
                </a:moveTo>
                <a:lnTo>
                  <a:pt x="37019" y="7743"/>
                </a:lnTo>
                <a:lnTo>
                  <a:pt x="37019" y="3307"/>
                </a:lnTo>
                <a:lnTo>
                  <a:pt x="41616" y="3307"/>
                </a:lnTo>
                <a:lnTo>
                  <a:pt x="41616" y="7904"/>
                </a:lnTo>
                <a:close/>
                <a:moveTo>
                  <a:pt x="46415" y="89564"/>
                </a:moveTo>
                <a:lnTo>
                  <a:pt x="41858" y="89564"/>
                </a:lnTo>
                <a:lnTo>
                  <a:pt x="41858" y="84967"/>
                </a:lnTo>
                <a:lnTo>
                  <a:pt x="46415" y="84967"/>
                </a:lnTo>
                <a:close/>
                <a:moveTo>
                  <a:pt x="46415" y="84725"/>
                </a:moveTo>
                <a:lnTo>
                  <a:pt x="41858" y="84725"/>
                </a:lnTo>
                <a:lnTo>
                  <a:pt x="41858" y="80168"/>
                </a:lnTo>
                <a:lnTo>
                  <a:pt x="46415" y="80168"/>
                </a:lnTo>
                <a:close/>
                <a:moveTo>
                  <a:pt x="46415" y="79926"/>
                </a:moveTo>
                <a:lnTo>
                  <a:pt x="41858" y="79926"/>
                </a:lnTo>
                <a:lnTo>
                  <a:pt x="41858" y="75329"/>
                </a:lnTo>
                <a:lnTo>
                  <a:pt x="46415" y="75329"/>
                </a:lnTo>
                <a:close/>
                <a:moveTo>
                  <a:pt x="46415" y="75087"/>
                </a:moveTo>
                <a:lnTo>
                  <a:pt x="41858" y="75087"/>
                </a:lnTo>
                <a:lnTo>
                  <a:pt x="41858" y="70530"/>
                </a:lnTo>
                <a:lnTo>
                  <a:pt x="46415" y="70530"/>
                </a:lnTo>
                <a:close/>
                <a:moveTo>
                  <a:pt x="46415" y="70288"/>
                </a:moveTo>
                <a:lnTo>
                  <a:pt x="41858" y="70288"/>
                </a:lnTo>
                <a:lnTo>
                  <a:pt x="41858" y="65731"/>
                </a:lnTo>
                <a:lnTo>
                  <a:pt x="46415" y="65731"/>
                </a:lnTo>
                <a:close/>
                <a:moveTo>
                  <a:pt x="46415" y="65489"/>
                </a:moveTo>
                <a:lnTo>
                  <a:pt x="41858" y="65489"/>
                </a:lnTo>
                <a:lnTo>
                  <a:pt x="41858" y="60892"/>
                </a:lnTo>
                <a:lnTo>
                  <a:pt x="46415" y="60892"/>
                </a:lnTo>
                <a:close/>
                <a:moveTo>
                  <a:pt x="46415" y="60650"/>
                </a:moveTo>
                <a:lnTo>
                  <a:pt x="41858" y="60650"/>
                </a:lnTo>
                <a:lnTo>
                  <a:pt x="41858" y="56093"/>
                </a:lnTo>
                <a:lnTo>
                  <a:pt x="46415" y="56093"/>
                </a:lnTo>
                <a:close/>
                <a:moveTo>
                  <a:pt x="46415" y="55851"/>
                </a:moveTo>
                <a:lnTo>
                  <a:pt x="41858" y="55851"/>
                </a:lnTo>
                <a:lnTo>
                  <a:pt x="41858" y="51295"/>
                </a:lnTo>
                <a:lnTo>
                  <a:pt x="46415" y="51295"/>
                </a:lnTo>
                <a:close/>
                <a:moveTo>
                  <a:pt x="46415" y="51053"/>
                </a:moveTo>
                <a:lnTo>
                  <a:pt x="41858" y="51053"/>
                </a:lnTo>
                <a:lnTo>
                  <a:pt x="41858" y="46456"/>
                </a:lnTo>
                <a:lnTo>
                  <a:pt x="46415" y="46456"/>
                </a:lnTo>
                <a:close/>
                <a:moveTo>
                  <a:pt x="46415" y="46214"/>
                </a:moveTo>
                <a:lnTo>
                  <a:pt x="41858" y="46214"/>
                </a:lnTo>
                <a:lnTo>
                  <a:pt x="41858" y="41657"/>
                </a:lnTo>
                <a:lnTo>
                  <a:pt x="46415" y="41657"/>
                </a:lnTo>
                <a:close/>
                <a:moveTo>
                  <a:pt x="46415" y="41415"/>
                </a:moveTo>
                <a:lnTo>
                  <a:pt x="41858" y="41415"/>
                </a:lnTo>
                <a:lnTo>
                  <a:pt x="41858" y="36858"/>
                </a:lnTo>
                <a:lnTo>
                  <a:pt x="46415" y="36858"/>
                </a:lnTo>
                <a:close/>
                <a:moveTo>
                  <a:pt x="46415" y="36616"/>
                </a:moveTo>
                <a:lnTo>
                  <a:pt x="41858" y="36616"/>
                </a:lnTo>
                <a:lnTo>
                  <a:pt x="41858" y="32019"/>
                </a:lnTo>
                <a:lnTo>
                  <a:pt x="46415" y="32019"/>
                </a:lnTo>
                <a:close/>
                <a:moveTo>
                  <a:pt x="46415" y="31777"/>
                </a:moveTo>
                <a:lnTo>
                  <a:pt x="41858" y="31777"/>
                </a:lnTo>
                <a:lnTo>
                  <a:pt x="41858" y="27220"/>
                </a:lnTo>
                <a:lnTo>
                  <a:pt x="46415" y="27220"/>
                </a:lnTo>
                <a:close/>
                <a:moveTo>
                  <a:pt x="46415" y="26978"/>
                </a:moveTo>
                <a:lnTo>
                  <a:pt x="41858" y="26978"/>
                </a:lnTo>
                <a:lnTo>
                  <a:pt x="41858" y="22381"/>
                </a:lnTo>
                <a:lnTo>
                  <a:pt x="46415" y="22381"/>
                </a:lnTo>
                <a:close/>
                <a:moveTo>
                  <a:pt x="46415" y="22139"/>
                </a:moveTo>
                <a:lnTo>
                  <a:pt x="41858" y="22139"/>
                </a:lnTo>
                <a:lnTo>
                  <a:pt x="41858" y="17582"/>
                </a:lnTo>
                <a:lnTo>
                  <a:pt x="46415" y="17582"/>
                </a:lnTo>
                <a:close/>
                <a:moveTo>
                  <a:pt x="46415" y="17340"/>
                </a:moveTo>
                <a:lnTo>
                  <a:pt x="41858" y="17340"/>
                </a:lnTo>
                <a:lnTo>
                  <a:pt x="41858" y="12783"/>
                </a:lnTo>
                <a:lnTo>
                  <a:pt x="46415" y="12783"/>
                </a:lnTo>
                <a:close/>
                <a:moveTo>
                  <a:pt x="46415" y="12541"/>
                </a:moveTo>
                <a:lnTo>
                  <a:pt x="41858" y="12541"/>
                </a:lnTo>
                <a:lnTo>
                  <a:pt x="41858" y="7944"/>
                </a:lnTo>
                <a:lnTo>
                  <a:pt x="46415" y="7944"/>
                </a:lnTo>
                <a:close/>
                <a:moveTo>
                  <a:pt x="46415" y="7702"/>
                </a:moveTo>
                <a:lnTo>
                  <a:pt x="41858" y="7702"/>
                </a:lnTo>
                <a:lnTo>
                  <a:pt x="41858" y="3307"/>
                </a:lnTo>
                <a:lnTo>
                  <a:pt x="46415" y="3307"/>
                </a:lnTo>
                <a:lnTo>
                  <a:pt x="46415" y="7904"/>
                </a:lnTo>
                <a:close/>
                <a:moveTo>
                  <a:pt x="51214" y="89524"/>
                </a:moveTo>
                <a:lnTo>
                  <a:pt x="46657" y="89524"/>
                </a:lnTo>
                <a:lnTo>
                  <a:pt x="46657" y="84967"/>
                </a:lnTo>
                <a:lnTo>
                  <a:pt x="51214" y="84967"/>
                </a:lnTo>
                <a:close/>
                <a:moveTo>
                  <a:pt x="51214" y="84685"/>
                </a:moveTo>
                <a:lnTo>
                  <a:pt x="46657" y="84685"/>
                </a:lnTo>
                <a:lnTo>
                  <a:pt x="46657" y="80128"/>
                </a:lnTo>
                <a:lnTo>
                  <a:pt x="51214" y="80128"/>
                </a:lnTo>
                <a:close/>
                <a:moveTo>
                  <a:pt x="51214" y="79886"/>
                </a:moveTo>
                <a:lnTo>
                  <a:pt x="46657" y="79886"/>
                </a:lnTo>
                <a:lnTo>
                  <a:pt x="46657" y="75329"/>
                </a:lnTo>
                <a:lnTo>
                  <a:pt x="51214" y="75329"/>
                </a:lnTo>
                <a:close/>
                <a:moveTo>
                  <a:pt x="51214" y="75087"/>
                </a:moveTo>
                <a:lnTo>
                  <a:pt x="46657" y="75087"/>
                </a:lnTo>
                <a:lnTo>
                  <a:pt x="46657" y="70490"/>
                </a:lnTo>
                <a:lnTo>
                  <a:pt x="51214" y="70490"/>
                </a:lnTo>
                <a:close/>
                <a:moveTo>
                  <a:pt x="51214" y="70248"/>
                </a:moveTo>
                <a:lnTo>
                  <a:pt x="46657" y="70248"/>
                </a:lnTo>
                <a:lnTo>
                  <a:pt x="46657" y="65691"/>
                </a:lnTo>
                <a:lnTo>
                  <a:pt x="51214" y="65691"/>
                </a:lnTo>
                <a:close/>
                <a:moveTo>
                  <a:pt x="51214" y="65449"/>
                </a:moveTo>
                <a:lnTo>
                  <a:pt x="46657" y="65449"/>
                </a:lnTo>
                <a:lnTo>
                  <a:pt x="46657" y="60892"/>
                </a:lnTo>
                <a:lnTo>
                  <a:pt x="51214" y="60892"/>
                </a:lnTo>
                <a:close/>
                <a:moveTo>
                  <a:pt x="51214" y="60650"/>
                </a:moveTo>
                <a:lnTo>
                  <a:pt x="46657" y="60650"/>
                </a:lnTo>
                <a:lnTo>
                  <a:pt x="46657" y="56053"/>
                </a:lnTo>
                <a:lnTo>
                  <a:pt x="51214" y="56053"/>
                </a:lnTo>
                <a:close/>
                <a:moveTo>
                  <a:pt x="51214" y="55811"/>
                </a:moveTo>
                <a:lnTo>
                  <a:pt x="46657" y="55811"/>
                </a:lnTo>
                <a:lnTo>
                  <a:pt x="46657" y="51254"/>
                </a:lnTo>
                <a:lnTo>
                  <a:pt x="51214" y="51254"/>
                </a:lnTo>
                <a:close/>
                <a:moveTo>
                  <a:pt x="51214" y="51012"/>
                </a:moveTo>
                <a:lnTo>
                  <a:pt x="46657" y="51012"/>
                </a:lnTo>
                <a:lnTo>
                  <a:pt x="46657" y="46456"/>
                </a:lnTo>
                <a:lnTo>
                  <a:pt x="51214" y="46456"/>
                </a:lnTo>
                <a:close/>
                <a:moveTo>
                  <a:pt x="51214" y="46214"/>
                </a:moveTo>
                <a:lnTo>
                  <a:pt x="46657" y="46214"/>
                </a:lnTo>
                <a:lnTo>
                  <a:pt x="46657" y="41616"/>
                </a:lnTo>
                <a:lnTo>
                  <a:pt x="51214" y="41616"/>
                </a:lnTo>
                <a:close/>
                <a:moveTo>
                  <a:pt x="51214" y="41374"/>
                </a:moveTo>
                <a:lnTo>
                  <a:pt x="46657" y="41374"/>
                </a:lnTo>
                <a:lnTo>
                  <a:pt x="46657" y="36818"/>
                </a:lnTo>
                <a:lnTo>
                  <a:pt x="51214" y="36818"/>
                </a:lnTo>
                <a:close/>
                <a:moveTo>
                  <a:pt x="51214" y="36576"/>
                </a:moveTo>
                <a:lnTo>
                  <a:pt x="46657" y="36576"/>
                </a:lnTo>
                <a:lnTo>
                  <a:pt x="46657" y="32019"/>
                </a:lnTo>
                <a:lnTo>
                  <a:pt x="51214" y="32019"/>
                </a:lnTo>
                <a:close/>
                <a:moveTo>
                  <a:pt x="51214" y="31777"/>
                </a:moveTo>
                <a:lnTo>
                  <a:pt x="46657" y="31777"/>
                </a:lnTo>
                <a:lnTo>
                  <a:pt x="46657" y="27180"/>
                </a:lnTo>
                <a:lnTo>
                  <a:pt x="51214" y="27180"/>
                </a:lnTo>
                <a:close/>
                <a:moveTo>
                  <a:pt x="51214" y="26938"/>
                </a:moveTo>
                <a:lnTo>
                  <a:pt x="46657" y="26938"/>
                </a:lnTo>
                <a:lnTo>
                  <a:pt x="46657" y="22381"/>
                </a:lnTo>
                <a:lnTo>
                  <a:pt x="51214" y="22381"/>
                </a:lnTo>
                <a:close/>
                <a:moveTo>
                  <a:pt x="51214" y="22139"/>
                </a:moveTo>
                <a:lnTo>
                  <a:pt x="46657" y="22139"/>
                </a:lnTo>
                <a:lnTo>
                  <a:pt x="46657" y="17582"/>
                </a:lnTo>
                <a:lnTo>
                  <a:pt x="51214" y="17582"/>
                </a:lnTo>
                <a:close/>
                <a:moveTo>
                  <a:pt x="51214" y="17340"/>
                </a:moveTo>
                <a:lnTo>
                  <a:pt x="46657" y="17340"/>
                </a:lnTo>
                <a:lnTo>
                  <a:pt x="46657" y="12743"/>
                </a:lnTo>
                <a:lnTo>
                  <a:pt x="51214" y="12743"/>
                </a:lnTo>
                <a:close/>
                <a:moveTo>
                  <a:pt x="51214" y="12501"/>
                </a:moveTo>
                <a:lnTo>
                  <a:pt x="46657" y="12501"/>
                </a:lnTo>
                <a:lnTo>
                  <a:pt x="46657" y="7944"/>
                </a:lnTo>
                <a:lnTo>
                  <a:pt x="51214" y="7944"/>
                </a:lnTo>
                <a:close/>
                <a:moveTo>
                  <a:pt x="51214" y="7702"/>
                </a:moveTo>
                <a:lnTo>
                  <a:pt x="46657" y="7702"/>
                </a:lnTo>
                <a:lnTo>
                  <a:pt x="46657" y="3307"/>
                </a:lnTo>
                <a:lnTo>
                  <a:pt x="51214" y="3307"/>
                </a:lnTo>
                <a:lnTo>
                  <a:pt x="51214" y="7904"/>
                </a:lnTo>
                <a:close/>
                <a:moveTo>
                  <a:pt x="56053" y="89483"/>
                </a:moveTo>
                <a:lnTo>
                  <a:pt x="51456" y="89483"/>
                </a:lnTo>
                <a:lnTo>
                  <a:pt x="51456" y="84927"/>
                </a:lnTo>
                <a:lnTo>
                  <a:pt x="56053" y="84927"/>
                </a:lnTo>
                <a:close/>
                <a:moveTo>
                  <a:pt x="56053" y="84685"/>
                </a:moveTo>
                <a:lnTo>
                  <a:pt x="51456" y="84685"/>
                </a:lnTo>
                <a:lnTo>
                  <a:pt x="51456" y="80087"/>
                </a:lnTo>
                <a:lnTo>
                  <a:pt x="56053" y="80087"/>
                </a:lnTo>
                <a:close/>
                <a:moveTo>
                  <a:pt x="56053" y="79845"/>
                </a:moveTo>
                <a:lnTo>
                  <a:pt x="51456" y="79845"/>
                </a:lnTo>
                <a:lnTo>
                  <a:pt x="51456" y="75289"/>
                </a:lnTo>
                <a:lnTo>
                  <a:pt x="56053" y="75289"/>
                </a:lnTo>
                <a:close/>
                <a:moveTo>
                  <a:pt x="56053" y="75047"/>
                </a:moveTo>
                <a:lnTo>
                  <a:pt x="51456" y="75047"/>
                </a:lnTo>
                <a:lnTo>
                  <a:pt x="51456" y="70490"/>
                </a:lnTo>
                <a:lnTo>
                  <a:pt x="56053" y="70490"/>
                </a:lnTo>
                <a:close/>
                <a:moveTo>
                  <a:pt x="56053" y="70248"/>
                </a:moveTo>
                <a:lnTo>
                  <a:pt x="51456" y="70248"/>
                </a:lnTo>
                <a:lnTo>
                  <a:pt x="51456" y="65651"/>
                </a:lnTo>
                <a:lnTo>
                  <a:pt x="56053" y="65651"/>
                </a:lnTo>
                <a:close/>
                <a:moveTo>
                  <a:pt x="56053" y="65409"/>
                </a:moveTo>
                <a:lnTo>
                  <a:pt x="51456" y="65409"/>
                </a:lnTo>
                <a:lnTo>
                  <a:pt x="51456" y="60852"/>
                </a:lnTo>
                <a:lnTo>
                  <a:pt x="56053" y="60852"/>
                </a:lnTo>
                <a:close/>
                <a:moveTo>
                  <a:pt x="56053" y="60610"/>
                </a:moveTo>
                <a:lnTo>
                  <a:pt x="51456" y="60610"/>
                </a:lnTo>
                <a:lnTo>
                  <a:pt x="51456" y="56053"/>
                </a:lnTo>
                <a:lnTo>
                  <a:pt x="56053" y="56053"/>
                </a:lnTo>
                <a:close/>
                <a:moveTo>
                  <a:pt x="56053" y="55811"/>
                </a:moveTo>
                <a:lnTo>
                  <a:pt x="51456" y="55811"/>
                </a:lnTo>
                <a:lnTo>
                  <a:pt x="51456" y="51214"/>
                </a:lnTo>
                <a:lnTo>
                  <a:pt x="56053" y="51214"/>
                </a:lnTo>
                <a:close/>
                <a:moveTo>
                  <a:pt x="56053" y="50972"/>
                </a:moveTo>
                <a:lnTo>
                  <a:pt x="51456" y="50972"/>
                </a:lnTo>
                <a:lnTo>
                  <a:pt x="51456" y="46415"/>
                </a:lnTo>
                <a:lnTo>
                  <a:pt x="56053" y="46415"/>
                </a:lnTo>
                <a:close/>
                <a:moveTo>
                  <a:pt x="56053" y="46173"/>
                </a:moveTo>
                <a:lnTo>
                  <a:pt x="51456" y="46173"/>
                </a:lnTo>
                <a:lnTo>
                  <a:pt x="51456" y="41616"/>
                </a:lnTo>
                <a:lnTo>
                  <a:pt x="56053" y="41616"/>
                </a:lnTo>
                <a:close/>
                <a:moveTo>
                  <a:pt x="56053" y="41374"/>
                </a:moveTo>
                <a:lnTo>
                  <a:pt x="51456" y="41374"/>
                </a:lnTo>
                <a:lnTo>
                  <a:pt x="51456" y="36777"/>
                </a:lnTo>
                <a:lnTo>
                  <a:pt x="56053" y="36777"/>
                </a:lnTo>
                <a:close/>
                <a:moveTo>
                  <a:pt x="56053" y="36535"/>
                </a:moveTo>
                <a:lnTo>
                  <a:pt x="51456" y="36535"/>
                </a:lnTo>
                <a:lnTo>
                  <a:pt x="51456" y="31978"/>
                </a:lnTo>
                <a:lnTo>
                  <a:pt x="56053" y="31978"/>
                </a:lnTo>
                <a:close/>
                <a:moveTo>
                  <a:pt x="56053" y="31737"/>
                </a:moveTo>
                <a:lnTo>
                  <a:pt x="51456" y="31737"/>
                </a:lnTo>
                <a:lnTo>
                  <a:pt x="51456" y="27180"/>
                </a:lnTo>
                <a:lnTo>
                  <a:pt x="56053" y="27180"/>
                </a:lnTo>
                <a:close/>
                <a:moveTo>
                  <a:pt x="56053" y="26938"/>
                </a:moveTo>
                <a:lnTo>
                  <a:pt x="51456" y="26938"/>
                </a:lnTo>
                <a:lnTo>
                  <a:pt x="51456" y="22341"/>
                </a:lnTo>
                <a:lnTo>
                  <a:pt x="56053" y="22341"/>
                </a:lnTo>
                <a:close/>
                <a:moveTo>
                  <a:pt x="56053" y="22099"/>
                </a:moveTo>
                <a:lnTo>
                  <a:pt x="51456" y="22099"/>
                </a:lnTo>
                <a:lnTo>
                  <a:pt x="51456" y="17542"/>
                </a:lnTo>
                <a:lnTo>
                  <a:pt x="56053" y="17542"/>
                </a:lnTo>
                <a:close/>
                <a:moveTo>
                  <a:pt x="56053" y="17300"/>
                </a:moveTo>
                <a:lnTo>
                  <a:pt x="51456" y="17300"/>
                </a:lnTo>
                <a:lnTo>
                  <a:pt x="51456" y="12743"/>
                </a:lnTo>
                <a:lnTo>
                  <a:pt x="56053" y="12743"/>
                </a:lnTo>
                <a:close/>
                <a:moveTo>
                  <a:pt x="56053" y="12501"/>
                </a:moveTo>
                <a:lnTo>
                  <a:pt x="51456" y="12501"/>
                </a:lnTo>
                <a:lnTo>
                  <a:pt x="51456" y="7904"/>
                </a:lnTo>
                <a:lnTo>
                  <a:pt x="56053" y="7904"/>
                </a:lnTo>
                <a:close/>
                <a:moveTo>
                  <a:pt x="56053" y="7662"/>
                </a:moveTo>
                <a:lnTo>
                  <a:pt x="51456" y="7662"/>
                </a:lnTo>
                <a:lnTo>
                  <a:pt x="51456" y="3307"/>
                </a:lnTo>
                <a:lnTo>
                  <a:pt x="56053" y="3307"/>
                </a:lnTo>
                <a:lnTo>
                  <a:pt x="56053" y="7904"/>
                </a:lnTo>
                <a:close/>
                <a:moveTo>
                  <a:pt x="60852" y="89483"/>
                </a:moveTo>
                <a:lnTo>
                  <a:pt x="56295" y="89483"/>
                </a:lnTo>
                <a:lnTo>
                  <a:pt x="56295" y="84886"/>
                </a:lnTo>
                <a:lnTo>
                  <a:pt x="60852" y="84886"/>
                </a:lnTo>
                <a:close/>
                <a:moveTo>
                  <a:pt x="60852" y="84644"/>
                </a:moveTo>
                <a:lnTo>
                  <a:pt x="56295" y="84644"/>
                </a:lnTo>
                <a:lnTo>
                  <a:pt x="56295" y="80087"/>
                </a:lnTo>
                <a:lnTo>
                  <a:pt x="60852" y="80087"/>
                </a:lnTo>
                <a:close/>
                <a:moveTo>
                  <a:pt x="60852" y="79845"/>
                </a:moveTo>
                <a:lnTo>
                  <a:pt x="56295" y="79845"/>
                </a:lnTo>
                <a:lnTo>
                  <a:pt x="56295" y="75248"/>
                </a:lnTo>
                <a:lnTo>
                  <a:pt x="60852" y="75248"/>
                </a:lnTo>
                <a:close/>
                <a:moveTo>
                  <a:pt x="60852" y="75006"/>
                </a:moveTo>
                <a:lnTo>
                  <a:pt x="56295" y="75006"/>
                </a:lnTo>
                <a:lnTo>
                  <a:pt x="56295" y="70449"/>
                </a:lnTo>
                <a:lnTo>
                  <a:pt x="60852" y="70449"/>
                </a:lnTo>
                <a:close/>
                <a:moveTo>
                  <a:pt x="60852" y="70208"/>
                </a:moveTo>
                <a:lnTo>
                  <a:pt x="56295" y="70208"/>
                </a:lnTo>
                <a:lnTo>
                  <a:pt x="56295" y="65651"/>
                </a:lnTo>
                <a:lnTo>
                  <a:pt x="60852" y="65651"/>
                </a:lnTo>
                <a:close/>
                <a:moveTo>
                  <a:pt x="60852" y="65409"/>
                </a:moveTo>
                <a:lnTo>
                  <a:pt x="56295" y="65409"/>
                </a:lnTo>
                <a:lnTo>
                  <a:pt x="56295" y="60812"/>
                </a:lnTo>
                <a:lnTo>
                  <a:pt x="60852" y="60812"/>
                </a:lnTo>
                <a:close/>
                <a:moveTo>
                  <a:pt x="60852" y="60570"/>
                </a:moveTo>
                <a:lnTo>
                  <a:pt x="56295" y="60570"/>
                </a:lnTo>
                <a:lnTo>
                  <a:pt x="56295" y="56013"/>
                </a:lnTo>
                <a:lnTo>
                  <a:pt x="60852" y="56013"/>
                </a:lnTo>
                <a:close/>
                <a:moveTo>
                  <a:pt x="60852" y="55771"/>
                </a:moveTo>
                <a:lnTo>
                  <a:pt x="56295" y="55771"/>
                </a:lnTo>
                <a:lnTo>
                  <a:pt x="56295" y="51214"/>
                </a:lnTo>
                <a:lnTo>
                  <a:pt x="60852" y="51214"/>
                </a:lnTo>
                <a:close/>
                <a:moveTo>
                  <a:pt x="60852" y="50972"/>
                </a:moveTo>
                <a:lnTo>
                  <a:pt x="56295" y="50972"/>
                </a:lnTo>
                <a:lnTo>
                  <a:pt x="56295" y="46375"/>
                </a:lnTo>
                <a:lnTo>
                  <a:pt x="60852" y="46375"/>
                </a:lnTo>
                <a:close/>
                <a:moveTo>
                  <a:pt x="60852" y="46133"/>
                </a:moveTo>
                <a:lnTo>
                  <a:pt x="56295" y="46133"/>
                </a:lnTo>
                <a:lnTo>
                  <a:pt x="56295" y="41576"/>
                </a:lnTo>
                <a:lnTo>
                  <a:pt x="60852" y="41576"/>
                </a:lnTo>
                <a:close/>
                <a:moveTo>
                  <a:pt x="60852" y="41334"/>
                </a:moveTo>
                <a:lnTo>
                  <a:pt x="56295" y="41334"/>
                </a:lnTo>
                <a:lnTo>
                  <a:pt x="56295" y="36777"/>
                </a:lnTo>
                <a:lnTo>
                  <a:pt x="60852" y="36777"/>
                </a:lnTo>
                <a:close/>
                <a:moveTo>
                  <a:pt x="60852" y="36535"/>
                </a:moveTo>
                <a:lnTo>
                  <a:pt x="56295" y="36535"/>
                </a:lnTo>
                <a:lnTo>
                  <a:pt x="56295" y="31938"/>
                </a:lnTo>
                <a:lnTo>
                  <a:pt x="60852" y="31938"/>
                </a:lnTo>
                <a:close/>
                <a:moveTo>
                  <a:pt x="60852" y="31696"/>
                </a:moveTo>
                <a:lnTo>
                  <a:pt x="56295" y="31696"/>
                </a:lnTo>
                <a:lnTo>
                  <a:pt x="56295" y="27139"/>
                </a:lnTo>
                <a:lnTo>
                  <a:pt x="60852" y="27139"/>
                </a:lnTo>
                <a:close/>
                <a:moveTo>
                  <a:pt x="60852" y="26897"/>
                </a:moveTo>
                <a:lnTo>
                  <a:pt x="56295" y="26897"/>
                </a:lnTo>
                <a:lnTo>
                  <a:pt x="56295" y="22341"/>
                </a:lnTo>
                <a:lnTo>
                  <a:pt x="60852" y="22341"/>
                </a:lnTo>
                <a:close/>
                <a:moveTo>
                  <a:pt x="60852" y="22099"/>
                </a:moveTo>
                <a:lnTo>
                  <a:pt x="56295" y="22099"/>
                </a:lnTo>
                <a:lnTo>
                  <a:pt x="56295" y="17501"/>
                </a:lnTo>
                <a:lnTo>
                  <a:pt x="60852" y="17501"/>
                </a:lnTo>
                <a:close/>
                <a:moveTo>
                  <a:pt x="60852" y="17260"/>
                </a:moveTo>
                <a:lnTo>
                  <a:pt x="56295" y="17260"/>
                </a:lnTo>
                <a:lnTo>
                  <a:pt x="56295" y="12703"/>
                </a:lnTo>
                <a:lnTo>
                  <a:pt x="60852" y="12703"/>
                </a:lnTo>
                <a:close/>
                <a:moveTo>
                  <a:pt x="60852" y="12461"/>
                </a:moveTo>
                <a:lnTo>
                  <a:pt x="56295" y="12461"/>
                </a:lnTo>
                <a:lnTo>
                  <a:pt x="56295" y="7904"/>
                </a:lnTo>
                <a:lnTo>
                  <a:pt x="60852" y="7904"/>
                </a:lnTo>
                <a:close/>
                <a:moveTo>
                  <a:pt x="60852" y="7662"/>
                </a:moveTo>
                <a:lnTo>
                  <a:pt x="56295" y="7662"/>
                </a:lnTo>
                <a:lnTo>
                  <a:pt x="56295" y="3307"/>
                </a:lnTo>
                <a:lnTo>
                  <a:pt x="60852" y="3307"/>
                </a:lnTo>
                <a:lnTo>
                  <a:pt x="60852" y="7904"/>
                </a:lnTo>
                <a:close/>
                <a:moveTo>
                  <a:pt x="65651" y="84644"/>
                </a:moveTo>
                <a:lnTo>
                  <a:pt x="61094" y="84644"/>
                </a:lnTo>
                <a:lnTo>
                  <a:pt x="61094" y="80047"/>
                </a:lnTo>
                <a:lnTo>
                  <a:pt x="65651" y="80047"/>
                </a:lnTo>
                <a:close/>
                <a:moveTo>
                  <a:pt x="65651" y="79805"/>
                </a:moveTo>
                <a:lnTo>
                  <a:pt x="61094" y="79805"/>
                </a:lnTo>
                <a:lnTo>
                  <a:pt x="61094" y="75248"/>
                </a:lnTo>
                <a:lnTo>
                  <a:pt x="65651" y="75248"/>
                </a:lnTo>
                <a:close/>
                <a:moveTo>
                  <a:pt x="65651" y="75006"/>
                </a:moveTo>
                <a:lnTo>
                  <a:pt x="61094" y="75006"/>
                </a:lnTo>
                <a:lnTo>
                  <a:pt x="61094" y="70449"/>
                </a:lnTo>
                <a:lnTo>
                  <a:pt x="65651" y="70449"/>
                </a:lnTo>
                <a:close/>
                <a:moveTo>
                  <a:pt x="65651" y="70208"/>
                </a:moveTo>
                <a:lnTo>
                  <a:pt x="61094" y="70208"/>
                </a:lnTo>
                <a:lnTo>
                  <a:pt x="61094" y="65610"/>
                </a:lnTo>
                <a:lnTo>
                  <a:pt x="65651" y="65610"/>
                </a:lnTo>
                <a:close/>
                <a:moveTo>
                  <a:pt x="65651" y="65368"/>
                </a:moveTo>
                <a:lnTo>
                  <a:pt x="61094" y="65368"/>
                </a:lnTo>
                <a:lnTo>
                  <a:pt x="61094" y="60812"/>
                </a:lnTo>
                <a:lnTo>
                  <a:pt x="65651" y="60812"/>
                </a:lnTo>
                <a:close/>
                <a:moveTo>
                  <a:pt x="65651" y="60570"/>
                </a:moveTo>
                <a:lnTo>
                  <a:pt x="61094" y="60570"/>
                </a:lnTo>
                <a:lnTo>
                  <a:pt x="61094" y="56013"/>
                </a:lnTo>
                <a:lnTo>
                  <a:pt x="65651" y="56013"/>
                </a:lnTo>
                <a:close/>
                <a:moveTo>
                  <a:pt x="65651" y="55771"/>
                </a:moveTo>
                <a:lnTo>
                  <a:pt x="61094" y="55771"/>
                </a:lnTo>
                <a:lnTo>
                  <a:pt x="61094" y="51174"/>
                </a:lnTo>
                <a:lnTo>
                  <a:pt x="65651" y="51174"/>
                </a:lnTo>
                <a:close/>
                <a:moveTo>
                  <a:pt x="65651" y="50932"/>
                </a:moveTo>
                <a:lnTo>
                  <a:pt x="61094" y="50932"/>
                </a:lnTo>
                <a:lnTo>
                  <a:pt x="61094" y="46375"/>
                </a:lnTo>
                <a:lnTo>
                  <a:pt x="65651" y="46375"/>
                </a:lnTo>
                <a:close/>
                <a:moveTo>
                  <a:pt x="65651" y="46133"/>
                </a:moveTo>
                <a:lnTo>
                  <a:pt x="61094" y="46133"/>
                </a:lnTo>
                <a:lnTo>
                  <a:pt x="61094" y="41536"/>
                </a:lnTo>
                <a:lnTo>
                  <a:pt x="65651" y="41536"/>
                </a:lnTo>
                <a:close/>
                <a:moveTo>
                  <a:pt x="65651" y="41294"/>
                </a:moveTo>
                <a:lnTo>
                  <a:pt x="61094" y="41294"/>
                </a:lnTo>
                <a:lnTo>
                  <a:pt x="61094" y="36737"/>
                </a:lnTo>
                <a:lnTo>
                  <a:pt x="65651" y="36737"/>
                </a:lnTo>
                <a:close/>
                <a:moveTo>
                  <a:pt x="65651" y="36495"/>
                </a:moveTo>
                <a:lnTo>
                  <a:pt x="61094" y="36495"/>
                </a:lnTo>
                <a:lnTo>
                  <a:pt x="61094" y="31938"/>
                </a:lnTo>
                <a:lnTo>
                  <a:pt x="65651" y="31938"/>
                </a:lnTo>
                <a:close/>
                <a:moveTo>
                  <a:pt x="65651" y="31696"/>
                </a:moveTo>
                <a:lnTo>
                  <a:pt x="61094" y="31696"/>
                </a:lnTo>
                <a:lnTo>
                  <a:pt x="61094" y="27099"/>
                </a:lnTo>
                <a:lnTo>
                  <a:pt x="65651" y="27099"/>
                </a:lnTo>
                <a:close/>
                <a:moveTo>
                  <a:pt x="65651" y="26857"/>
                </a:moveTo>
                <a:lnTo>
                  <a:pt x="61094" y="26857"/>
                </a:lnTo>
                <a:lnTo>
                  <a:pt x="61094" y="22300"/>
                </a:lnTo>
                <a:lnTo>
                  <a:pt x="65651" y="22300"/>
                </a:lnTo>
                <a:close/>
                <a:moveTo>
                  <a:pt x="65651" y="22058"/>
                </a:moveTo>
                <a:lnTo>
                  <a:pt x="61094" y="22058"/>
                </a:lnTo>
                <a:lnTo>
                  <a:pt x="61094" y="17501"/>
                </a:lnTo>
                <a:lnTo>
                  <a:pt x="65651" y="17501"/>
                </a:lnTo>
                <a:close/>
                <a:moveTo>
                  <a:pt x="65651" y="17260"/>
                </a:moveTo>
                <a:lnTo>
                  <a:pt x="61094" y="17260"/>
                </a:lnTo>
                <a:lnTo>
                  <a:pt x="61094" y="12662"/>
                </a:lnTo>
                <a:lnTo>
                  <a:pt x="65651" y="12662"/>
                </a:lnTo>
                <a:close/>
                <a:moveTo>
                  <a:pt x="65651" y="12420"/>
                </a:moveTo>
                <a:lnTo>
                  <a:pt x="61094" y="12420"/>
                </a:lnTo>
                <a:lnTo>
                  <a:pt x="61094" y="7864"/>
                </a:lnTo>
                <a:lnTo>
                  <a:pt x="65651" y="7864"/>
                </a:lnTo>
                <a:close/>
                <a:moveTo>
                  <a:pt x="70490" y="84604"/>
                </a:moveTo>
                <a:lnTo>
                  <a:pt x="65893" y="84604"/>
                </a:lnTo>
                <a:lnTo>
                  <a:pt x="65893" y="80047"/>
                </a:lnTo>
                <a:lnTo>
                  <a:pt x="70490" y="80047"/>
                </a:lnTo>
                <a:close/>
                <a:moveTo>
                  <a:pt x="70490" y="79805"/>
                </a:moveTo>
                <a:lnTo>
                  <a:pt x="65893" y="79805"/>
                </a:lnTo>
                <a:lnTo>
                  <a:pt x="65893" y="75208"/>
                </a:lnTo>
                <a:lnTo>
                  <a:pt x="70490" y="75208"/>
                </a:lnTo>
                <a:close/>
                <a:moveTo>
                  <a:pt x="70490" y="74966"/>
                </a:moveTo>
                <a:lnTo>
                  <a:pt x="65893" y="74966"/>
                </a:lnTo>
                <a:lnTo>
                  <a:pt x="65893" y="70409"/>
                </a:lnTo>
                <a:lnTo>
                  <a:pt x="70490" y="70409"/>
                </a:lnTo>
                <a:close/>
                <a:moveTo>
                  <a:pt x="70490" y="70167"/>
                </a:moveTo>
                <a:lnTo>
                  <a:pt x="65893" y="70167"/>
                </a:lnTo>
                <a:lnTo>
                  <a:pt x="65893" y="65610"/>
                </a:lnTo>
                <a:lnTo>
                  <a:pt x="70490" y="65610"/>
                </a:lnTo>
                <a:close/>
                <a:moveTo>
                  <a:pt x="70490" y="65368"/>
                </a:moveTo>
                <a:lnTo>
                  <a:pt x="65893" y="65368"/>
                </a:lnTo>
                <a:lnTo>
                  <a:pt x="65893" y="60771"/>
                </a:lnTo>
                <a:lnTo>
                  <a:pt x="70490" y="60771"/>
                </a:lnTo>
                <a:close/>
                <a:moveTo>
                  <a:pt x="70490" y="60529"/>
                </a:moveTo>
                <a:lnTo>
                  <a:pt x="65893" y="60529"/>
                </a:lnTo>
                <a:lnTo>
                  <a:pt x="65893" y="55972"/>
                </a:lnTo>
                <a:lnTo>
                  <a:pt x="70490" y="55972"/>
                </a:lnTo>
                <a:close/>
                <a:moveTo>
                  <a:pt x="70490" y="55730"/>
                </a:moveTo>
                <a:lnTo>
                  <a:pt x="65893" y="55730"/>
                </a:lnTo>
                <a:lnTo>
                  <a:pt x="65893" y="51174"/>
                </a:lnTo>
                <a:lnTo>
                  <a:pt x="70490" y="51174"/>
                </a:lnTo>
                <a:close/>
                <a:moveTo>
                  <a:pt x="70490" y="50932"/>
                </a:moveTo>
                <a:lnTo>
                  <a:pt x="65893" y="50932"/>
                </a:lnTo>
                <a:lnTo>
                  <a:pt x="65893" y="46335"/>
                </a:lnTo>
                <a:lnTo>
                  <a:pt x="70490" y="46335"/>
                </a:lnTo>
                <a:close/>
                <a:moveTo>
                  <a:pt x="70490" y="46093"/>
                </a:moveTo>
                <a:lnTo>
                  <a:pt x="65893" y="46093"/>
                </a:lnTo>
                <a:lnTo>
                  <a:pt x="65893" y="41536"/>
                </a:lnTo>
                <a:lnTo>
                  <a:pt x="70490" y="41536"/>
                </a:lnTo>
                <a:close/>
                <a:moveTo>
                  <a:pt x="70490" y="41294"/>
                </a:moveTo>
                <a:lnTo>
                  <a:pt x="65893" y="41294"/>
                </a:lnTo>
                <a:lnTo>
                  <a:pt x="65893" y="36737"/>
                </a:lnTo>
                <a:lnTo>
                  <a:pt x="70490" y="36737"/>
                </a:lnTo>
                <a:close/>
                <a:moveTo>
                  <a:pt x="70490" y="36495"/>
                </a:moveTo>
                <a:lnTo>
                  <a:pt x="65893" y="36495"/>
                </a:lnTo>
                <a:lnTo>
                  <a:pt x="65893" y="31898"/>
                </a:lnTo>
                <a:lnTo>
                  <a:pt x="70490" y="31898"/>
                </a:lnTo>
                <a:close/>
                <a:moveTo>
                  <a:pt x="70490" y="31656"/>
                </a:moveTo>
                <a:lnTo>
                  <a:pt x="65893" y="31656"/>
                </a:lnTo>
                <a:lnTo>
                  <a:pt x="65893" y="27099"/>
                </a:lnTo>
                <a:lnTo>
                  <a:pt x="70490" y="27099"/>
                </a:lnTo>
                <a:close/>
                <a:moveTo>
                  <a:pt x="70490" y="26857"/>
                </a:moveTo>
                <a:lnTo>
                  <a:pt x="65893" y="26857"/>
                </a:lnTo>
                <a:lnTo>
                  <a:pt x="65893" y="22260"/>
                </a:lnTo>
                <a:lnTo>
                  <a:pt x="70490" y="22260"/>
                </a:lnTo>
                <a:close/>
                <a:moveTo>
                  <a:pt x="70490" y="22018"/>
                </a:moveTo>
                <a:lnTo>
                  <a:pt x="65893" y="22018"/>
                </a:lnTo>
                <a:lnTo>
                  <a:pt x="65893" y="17461"/>
                </a:lnTo>
                <a:lnTo>
                  <a:pt x="70490" y="17461"/>
                </a:lnTo>
                <a:close/>
                <a:moveTo>
                  <a:pt x="70490" y="17219"/>
                </a:moveTo>
                <a:lnTo>
                  <a:pt x="65893" y="17219"/>
                </a:lnTo>
                <a:lnTo>
                  <a:pt x="65893" y="12662"/>
                </a:lnTo>
                <a:lnTo>
                  <a:pt x="70490" y="12662"/>
                </a:lnTo>
                <a:close/>
                <a:moveTo>
                  <a:pt x="70490" y="12420"/>
                </a:moveTo>
                <a:lnTo>
                  <a:pt x="65893" y="12420"/>
                </a:lnTo>
                <a:lnTo>
                  <a:pt x="65893" y="7823"/>
                </a:lnTo>
                <a:lnTo>
                  <a:pt x="70490" y="7823"/>
                </a:lnTo>
                <a:close/>
                <a:moveTo>
                  <a:pt x="75289" y="79765"/>
                </a:moveTo>
                <a:lnTo>
                  <a:pt x="70732" y="79765"/>
                </a:lnTo>
                <a:lnTo>
                  <a:pt x="70732" y="75208"/>
                </a:lnTo>
                <a:lnTo>
                  <a:pt x="75289" y="75208"/>
                </a:lnTo>
                <a:close/>
                <a:moveTo>
                  <a:pt x="75289" y="74966"/>
                </a:moveTo>
                <a:lnTo>
                  <a:pt x="70732" y="74966"/>
                </a:lnTo>
                <a:lnTo>
                  <a:pt x="70732" y="70409"/>
                </a:lnTo>
                <a:lnTo>
                  <a:pt x="75289" y="70409"/>
                </a:lnTo>
                <a:close/>
                <a:moveTo>
                  <a:pt x="75289" y="70167"/>
                </a:moveTo>
                <a:lnTo>
                  <a:pt x="70732" y="70167"/>
                </a:lnTo>
                <a:lnTo>
                  <a:pt x="70732" y="65570"/>
                </a:lnTo>
                <a:lnTo>
                  <a:pt x="75289" y="65570"/>
                </a:lnTo>
                <a:close/>
                <a:moveTo>
                  <a:pt x="75289" y="65328"/>
                </a:moveTo>
                <a:lnTo>
                  <a:pt x="70732" y="65328"/>
                </a:lnTo>
                <a:lnTo>
                  <a:pt x="70732" y="60771"/>
                </a:lnTo>
                <a:lnTo>
                  <a:pt x="75289" y="60771"/>
                </a:lnTo>
                <a:close/>
                <a:moveTo>
                  <a:pt x="75289" y="60529"/>
                </a:moveTo>
                <a:lnTo>
                  <a:pt x="70732" y="60529"/>
                </a:lnTo>
                <a:lnTo>
                  <a:pt x="70732" y="55972"/>
                </a:lnTo>
                <a:lnTo>
                  <a:pt x="75289" y="55972"/>
                </a:lnTo>
                <a:close/>
                <a:moveTo>
                  <a:pt x="75289" y="55730"/>
                </a:moveTo>
                <a:lnTo>
                  <a:pt x="70732" y="55730"/>
                </a:lnTo>
                <a:lnTo>
                  <a:pt x="70732" y="51133"/>
                </a:lnTo>
                <a:lnTo>
                  <a:pt x="75289" y="51133"/>
                </a:lnTo>
                <a:close/>
                <a:moveTo>
                  <a:pt x="75289" y="50891"/>
                </a:moveTo>
                <a:lnTo>
                  <a:pt x="70732" y="50891"/>
                </a:lnTo>
                <a:lnTo>
                  <a:pt x="70732" y="46335"/>
                </a:lnTo>
                <a:lnTo>
                  <a:pt x="75289" y="46335"/>
                </a:lnTo>
                <a:close/>
                <a:moveTo>
                  <a:pt x="75289" y="46093"/>
                </a:moveTo>
                <a:lnTo>
                  <a:pt x="70732" y="46093"/>
                </a:lnTo>
                <a:lnTo>
                  <a:pt x="70732" y="41495"/>
                </a:lnTo>
                <a:lnTo>
                  <a:pt x="75289" y="41495"/>
                </a:lnTo>
                <a:close/>
                <a:moveTo>
                  <a:pt x="75289" y="41253"/>
                </a:moveTo>
                <a:lnTo>
                  <a:pt x="70732" y="41253"/>
                </a:lnTo>
                <a:lnTo>
                  <a:pt x="70732" y="36697"/>
                </a:lnTo>
                <a:lnTo>
                  <a:pt x="75289" y="36697"/>
                </a:lnTo>
                <a:close/>
                <a:moveTo>
                  <a:pt x="75289" y="36455"/>
                </a:moveTo>
                <a:lnTo>
                  <a:pt x="70732" y="36455"/>
                </a:lnTo>
                <a:lnTo>
                  <a:pt x="70732" y="31898"/>
                </a:lnTo>
                <a:lnTo>
                  <a:pt x="75289" y="31898"/>
                </a:lnTo>
                <a:close/>
                <a:moveTo>
                  <a:pt x="75289" y="31656"/>
                </a:moveTo>
                <a:lnTo>
                  <a:pt x="70732" y="31656"/>
                </a:lnTo>
                <a:lnTo>
                  <a:pt x="70732" y="27059"/>
                </a:lnTo>
                <a:lnTo>
                  <a:pt x="75289" y="27059"/>
                </a:lnTo>
                <a:close/>
                <a:moveTo>
                  <a:pt x="75289" y="26817"/>
                </a:moveTo>
                <a:lnTo>
                  <a:pt x="70732" y="26817"/>
                </a:lnTo>
                <a:lnTo>
                  <a:pt x="70732" y="22260"/>
                </a:lnTo>
                <a:lnTo>
                  <a:pt x="75289" y="22260"/>
                </a:lnTo>
                <a:close/>
                <a:moveTo>
                  <a:pt x="75289" y="22018"/>
                </a:moveTo>
                <a:lnTo>
                  <a:pt x="70732" y="22018"/>
                </a:lnTo>
                <a:lnTo>
                  <a:pt x="70732" y="17461"/>
                </a:lnTo>
                <a:lnTo>
                  <a:pt x="75289" y="17461"/>
                </a:lnTo>
                <a:close/>
                <a:moveTo>
                  <a:pt x="75289" y="17219"/>
                </a:moveTo>
                <a:lnTo>
                  <a:pt x="70732" y="17219"/>
                </a:lnTo>
                <a:lnTo>
                  <a:pt x="70732" y="12622"/>
                </a:lnTo>
                <a:lnTo>
                  <a:pt x="75289" y="12622"/>
                </a:lnTo>
                <a:close/>
                <a:moveTo>
                  <a:pt x="80087" y="74926"/>
                </a:moveTo>
                <a:lnTo>
                  <a:pt x="75531" y="74926"/>
                </a:lnTo>
                <a:lnTo>
                  <a:pt x="75531" y="70369"/>
                </a:lnTo>
                <a:lnTo>
                  <a:pt x="80087" y="70369"/>
                </a:lnTo>
                <a:close/>
                <a:moveTo>
                  <a:pt x="80087" y="70127"/>
                </a:moveTo>
                <a:lnTo>
                  <a:pt x="75531" y="70127"/>
                </a:lnTo>
                <a:lnTo>
                  <a:pt x="75531" y="65570"/>
                </a:lnTo>
                <a:lnTo>
                  <a:pt x="80087" y="65570"/>
                </a:lnTo>
                <a:close/>
                <a:moveTo>
                  <a:pt x="80087" y="65328"/>
                </a:moveTo>
                <a:lnTo>
                  <a:pt x="75531" y="65328"/>
                </a:lnTo>
                <a:lnTo>
                  <a:pt x="75531" y="60731"/>
                </a:lnTo>
                <a:lnTo>
                  <a:pt x="80087" y="60731"/>
                </a:lnTo>
                <a:close/>
                <a:moveTo>
                  <a:pt x="80087" y="60489"/>
                </a:moveTo>
                <a:lnTo>
                  <a:pt x="75531" y="60489"/>
                </a:lnTo>
                <a:lnTo>
                  <a:pt x="75531" y="55932"/>
                </a:lnTo>
                <a:lnTo>
                  <a:pt x="80087" y="55932"/>
                </a:lnTo>
                <a:close/>
                <a:moveTo>
                  <a:pt x="80087" y="55690"/>
                </a:moveTo>
                <a:lnTo>
                  <a:pt x="75531" y="55690"/>
                </a:lnTo>
                <a:lnTo>
                  <a:pt x="75531" y="51133"/>
                </a:lnTo>
                <a:lnTo>
                  <a:pt x="80087" y="51133"/>
                </a:lnTo>
                <a:close/>
                <a:moveTo>
                  <a:pt x="80087" y="50891"/>
                </a:moveTo>
                <a:lnTo>
                  <a:pt x="75531" y="50891"/>
                </a:lnTo>
                <a:lnTo>
                  <a:pt x="75531" y="46294"/>
                </a:lnTo>
                <a:lnTo>
                  <a:pt x="80087" y="46294"/>
                </a:lnTo>
                <a:close/>
                <a:moveTo>
                  <a:pt x="80087" y="46052"/>
                </a:moveTo>
                <a:lnTo>
                  <a:pt x="75531" y="46052"/>
                </a:lnTo>
                <a:lnTo>
                  <a:pt x="75531" y="41495"/>
                </a:lnTo>
                <a:lnTo>
                  <a:pt x="80087" y="41495"/>
                </a:lnTo>
                <a:close/>
                <a:moveTo>
                  <a:pt x="80087" y="41253"/>
                </a:moveTo>
                <a:lnTo>
                  <a:pt x="75531" y="41253"/>
                </a:lnTo>
                <a:lnTo>
                  <a:pt x="75531" y="36697"/>
                </a:lnTo>
                <a:lnTo>
                  <a:pt x="80087" y="36697"/>
                </a:lnTo>
                <a:close/>
                <a:moveTo>
                  <a:pt x="80087" y="36455"/>
                </a:moveTo>
                <a:lnTo>
                  <a:pt x="75531" y="36455"/>
                </a:lnTo>
                <a:lnTo>
                  <a:pt x="75531" y="31858"/>
                </a:lnTo>
                <a:lnTo>
                  <a:pt x="80087" y="31858"/>
                </a:lnTo>
                <a:close/>
                <a:moveTo>
                  <a:pt x="80087" y="31616"/>
                </a:moveTo>
                <a:lnTo>
                  <a:pt x="75531" y="31616"/>
                </a:lnTo>
                <a:lnTo>
                  <a:pt x="75531" y="27059"/>
                </a:lnTo>
                <a:lnTo>
                  <a:pt x="80087" y="27059"/>
                </a:lnTo>
                <a:close/>
                <a:moveTo>
                  <a:pt x="80087" y="26817"/>
                </a:moveTo>
                <a:lnTo>
                  <a:pt x="75531" y="26817"/>
                </a:lnTo>
                <a:lnTo>
                  <a:pt x="75531" y="22260"/>
                </a:lnTo>
                <a:lnTo>
                  <a:pt x="80087" y="22260"/>
                </a:lnTo>
                <a:close/>
                <a:moveTo>
                  <a:pt x="80087" y="22018"/>
                </a:moveTo>
                <a:lnTo>
                  <a:pt x="75531" y="22018"/>
                </a:lnTo>
                <a:lnTo>
                  <a:pt x="75531" y="17421"/>
                </a:lnTo>
                <a:lnTo>
                  <a:pt x="80087" y="17421"/>
                </a:lnTo>
                <a:close/>
                <a:moveTo>
                  <a:pt x="84886" y="70127"/>
                </a:moveTo>
                <a:lnTo>
                  <a:pt x="80329" y="70127"/>
                </a:lnTo>
                <a:lnTo>
                  <a:pt x="80329" y="65530"/>
                </a:lnTo>
                <a:lnTo>
                  <a:pt x="84886" y="65530"/>
                </a:lnTo>
                <a:close/>
                <a:moveTo>
                  <a:pt x="84886" y="65288"/>
                </a:moveTo>
                <a:lnTo>
                  <a:pt x="80329" y="65288"/>
                </a:lnTo>
                <a:lnTo>
                  <a:pt x="80329" y="60731"/>
                </a:lnTo>
                <a:lnTo>
                  <a:pt x="84886" y="60731"/>
                </a:lnTo>
                <a:close/>
                <a:moveTo>
                  <a:pt x="84886" y="60489"/>
                </a:moveTo>
                <a:lnTo>
                  <a:pt x="80329" y="60489"/>
                </a:lnTo>
                <a:lnTo>
                  <a:pt x="80329" y="55932"/>
                </a:lnTo>
                <a:lnTo>
                  <a:pt x="84886" y="55932"/>
                </a:lnTo>
                <a:close/>
                <a:moveTo>
                  <a:pt x="84886" y="55690"/>
                </a:moveTo>
                <a:lnTo>
                  <a:pt x="80329" y="55690"/>
                </a:lnTo>
                <a:lnTo>
                  <a:pt x="80329" y="51093"/>
                </a:lnTo>
                <a:lnTo>
                  <a:pt x="84886" y="51093"/>
                </a:lnTo>
                <a:close/>
                <a:moveTo>
                  <a:pt x="84886" y="50851"/>
                </a:moveTo>
                <a:lnTo>
                  <a:pt x="80329" y="50851"/>
                </a:lnTo>
                <a:lnTo>
                  <a:pt x="80329" y="46294"/>
                </a:lnTo>
                <a:lnTo>
                  <a:pt x="84886" y="46294"/>
                </a:lnTo>
                <a:close/>
                <a:moveTo>
                  <a:pt x="84886" y="46052"/>
                </a:moveTo>
                <a:lnTo>
                  <a:pt x="80329" y="46052"/>
                </a:lnTo>
                <a:lnTo>
                  <a:pt x="80329" y="41495"/>
                </a:lnTo>
                <a:lnTo>
                  <a:pt x="84886" y="41495"/>
                </a:lnTo>
                <a:close/>
                <a:moveTo>
                  <a:pt x="84886" y="41253"/>
                </a:moveTo>
                <a:lnTo>
                  <a:pt x="80329" y="41253"/>
                </a:lnTo>
                <a:lnTo>
                  <a:pt x="80329" y="36656"/>
                </a:lnTo>
                <a:lnTo>
                  <a:pt x="84886" y="36656"/>
                </a:lnTo>
                <a:close/>
                <a:moveTo>
                  <a:pt x="84886" y="36414"/>
                </a:moveTo>
                <a:lnTo>
                  <a:pt x="80329" y="36414"/>
                </a:lnTo>
                <a:lnTo>
                  <a:pt x="80329" y="31858"/>
                </a:lnTo>
                <a:lnTo>
                  <a:pt x="84886" y="31858"/>
                </a:lnTo>
                <a:close/>
                <a:moveTo>
                  <a:pt x="84886" y="31616"/>
                </a:moveTo>
                <a:lnTo>
                  <a:pt x="80329" y="31616"/>
                </a:lnTo>
                <a:lnTo>
                  <a:pt x="80329" y="27018"/>
                </a:lnTo>
                <a:lnTo>
                  <a:pt x="84886" y="27018"/>
                </a:lnTo>
                <a:close/>
                <a:moveTo>
                  <a:pt x="84886" y="26776"/>
                </a:moveTo>
                <a:lnTo>
                  <a:pt x="80329" y="26776"/>
                </a:lnTo>
                <a:lnTo>
                  <a:pt x="80329" y="22220"/>
                </a:lnTo>
                <a:lnTo>
                  <a:pt x="84886" y="222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68"/>
          <p:cNvSpPr txBox="1"/>
          <p:nvPr>
            <p:ph type="title"/>
          </p:nvPr>
        </p:nvSpPr>
        <p:spPr>
          <a:xfrm>
            <a:off x="722375" y="539500"/>
            <a:ext cx="79131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</a:t>
            </a:r>
            <a:r>
              <a:rPr lang="en"/>
              <a:t> from Salaries by College Type</a:t>
            </a:r>
            <a:endParaRPr/>
          </a:p>
        </p:txBody>
      </p:sp>
      <p:sp>
        <p:nvSpPr>
          <p:cNvPr id="1833" name="Google Shape;1833;p68"/>
          <p:cNvSpPr txBox="1"/>
          <p:nvPr>
            <p:ph idx="1" type="body"/>
          </p:nvPr>
        </p:nvSpPr>
        <p:spPr>
          <a:xfrm>
            <a:off x="722400" y="1474625"/>
            <a:ext cx="4845900" cy="28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400"/>
              <a:t>Ivy League universities should statistically give you the best salary for your education</a:t>
            </a:r>
            <a:endParaRPr sz="14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400"/>
              <a:t>Graduating from a specialized/career-focus college will bring in a higher income than the average state universities</a:t>
            </a:r>
            <a:endParaRPr sz="14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400"/>
              <a:t>State universities (personally) surprised me as the lowest salaries for college types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Don’t underestimate the Party schools</a:t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grpSp>
        <p:nvGrpSpPr>
          <p:cNvPr id="1834" name="Google Shape;1834;p68"/>
          <p:cNvGrpSpPr/>
          <p:nvPr/>
        </p:nvGrpSpPr>
        <p:grpSpPr>
          <a:xfrm>
            <a:off x="5309025" y="1748650"/>
            <a:ext cx="3834975" cy="3394725"/>
            <a:chOff x="5309025" y="1748650"/>
            <a:chExt cx="3834975" cy="3394725"/>
          </a:xfrm>
        </p:grpSpPr>
        <p:sp>
          <p:nvSpPr>
            <p:cNvPr id="1835" name="Google Shape;1835;p68"/>
            <p:cNvSpPr/>
            <p:nvPr/>
          </p:nvSpPr>
          <p:spPr>
            <a:xfrm flipH="1">
              <a:off x="6093300" y="2443375"/>
              <a:ext cx="3050700" cy="2700000"/>
            </a:xfrm>
            <a:prstGeom prst="round1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1836" name="Google Shape;1836;p68"/>
            <p:cNvSpPr/>
            <p:nvPr/>
          </p:nvSpPr>
          <p:spPr>
            <a:xfrm>
              <a:off x="5309025" y="4755450"/>
              <a:ext cx="1882500" cy="213000"/>
            </a:xfrm>
            <a:prstGeom prst="roundRect">
              <a:avLst>
                <a:gd fmla="val 50000" name="adj"/>
              </a:avLst>
            </a:prstGeom>
            <a:solidFill>
              <a:srgbClr val="516CEE">
                <a:alpha val="6075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grpSp>
          <p:nvGrpSpPr>
            <p:cNvPr id="1837" name="Google Shape;1837;p68"/>
            <p:cNvGrpSpPr/>
            <p:nvPr/>
          </p:nvGrpSpPr>
          <p:grpSpPr>
            <a:xfrm>
              <a:off x="7041175" y="1748650"/>
              <a:ext cx="986125" cy="2095500"/>
              <a:chOff x="7631225" y="2241175"/>
              <a:chExt cx="986125" cy="2095500"/>
            </a:xfrm>
          </p:grpSpPr>
          <p:cxnSp>
            <p:nvCxnSpPr>
              <p:cNvPr id="1838" name="Google Shape;1838;p68"/>
              <p:cNvCxnSpPr/>
              <p:nvPr/>
            </p:nvCxnSpPr>
            <p:spPr>
              <a:xfrm>
                <a:off x="7631225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9" name="Google Shape;1839;p68"/>
              <p:cNvCxnSpPr/>
              <p:nvPr/>
            </p:nvCxnSpPr>
            <p:spPr>
              <a:xfrm>
                <a:off x="7707081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40" name="Google Shape;1840;p68"/>
              <p:cNvCxnSpPr/>
              <p:nvPr/>
            </p:nvCxnSpPr>
            <p:spPr>
              <a:xfrm>
                <a:off x="7782937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41" name="Google Shape;1841;p68"/>
              <p:cNvCxnSpPr/>
              <p:nvPr/>
            </p:nvCxnSpPr>
            <p:spPr>
              <a:xfrm>
                <a:off x="7858792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42" name="Google Shape;1842;p68"/>
              <p:cNvCxnSpPr/>
              <p:nvPr/>
            </p:nvCxnSpPr>
            <p:spPr>
              <a:xfrm>
                <a:off x="8010504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43" name="Google Shape;1843;p68"/>
              <p:cNvCxnSpPr/>
              <p:nvPr/>
            </p:nvCxnSpPr>
            <p:spPr>
              <a:xfrm>
                <a:off x="8162215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44" name="Google Shape;1844;p68"/>
              <p:cNvCxnSpPr/>
              <p:nvPr/>
            </p:nvCxnSpPr>
            <p:spPr>
              <a:xfrm>
                <a:off x="8313927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45" name="Google Shape;1845;p68"/>
              <p:cNvCxnSpPr/>
              <p:nvPr/>
            </p:nvCxnSpPr>
            <p:spPr>
              <a:xfrm>
                <a:off x="7934648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46" name="Google Shape;1846;p68"/>
              <p:cNvCxnSpPr/>
              <p:nvPr/>
            </p:nvCxnSpPr>
            <p:spPr>
              <a:xfrm>
                <a:off x="8086360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47" name="Google Shape;1847;p68"/>
              <p:cNvCxnSpPr/>
              <p:nvPr/>
            </p:nvCxnSpPr>
            <p:spPr>
              <a:xfrm>
                <a:off x="8238071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48" name="Google Shape;1848;p68"/>
              <p:cNvCxnSpPr/>
              <p:nvPr/>
            </p:nvCxnSpPr>
            <p:spPr>
              <a:xfrm>
                <a:off x="8389783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49" name="Google Shape;1849;p68"/>
              <p:cNvCxnSpPr/>
              <p:nvPr/>
            </p:nvCxnSpPr>
            <p:spPr>
              <a:xfrm>
                <a:off x="8465638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50" name="Google Shape;1850;p68"/>
              <p:cNvCxnSpPr/>
              <p:nvPr/>
            </p:nvCxnSpPr>
            <p:spPr>
              <a:xfrm>
                <a:off x="8541494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51" name="Google Shape;1851;p68"/>
              <p:cNvCxnSpPr/>
              <p:nvPr/>
            </p:nvCxnSpPr>
            <p:spPr>
              <a:xfrm>
                <a:off x="8617350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69"/>
          <p:cNvSpPr txBox="1"/>
          <p:nvPr>
            <p:ph type="title"/>
          </p:nvPr>
        </p:nvSpPr>
        <p:spPr>
          <a:xfrm>
            <a:off x="720300" y="1669200"/>
            <a:ext cx="7703400" cy="18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Preparing &amp; Cleaning</a:t>
            </a:r>
            <a:endParaRPr sz="4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100"/>
              <a:t>Salaries by College Major</a:t>
            </a:r>
            <a:endParaRPr b="0" sz="4100"/>
          </a:p>
        </p:txBody>
      </p:sp>
      <p:grpSp>
        <p:nvGrpSpPr>
          <p:cNvPr id="1857" name="Google Shape;1857;p69"/>
          <p:cNvGrpSpPr/>
          <p:nvPr/>
        </p:nvGrpSpPr>
        <p:grpSpPr>
          <a:xfrm>
            <a:off x="7808800" y="3403550"/>
            <a:ext cx="986125" cy="2095500"/>
            <a:chOff x="7631225" y="2241175"/>
            <a:chExt cx="986125" cy="2095500"/>
          </a:xfrm>
        </p:grpSpPr>
        <p:cxnSp>
          <p:nvCxnSpPr>
            <p:cNvPr id="1858" name="Google Shape;1858;p69"/>
            <p:cNvCxnSpPr/>
            <p:nvPr/>
          </p:nvCxnSpPr>
          <p:spPr>
            <a:xfrm>
              <a:off x="7631225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59" name="Google Shape;1859;p69"/>
            <p:cNvCxnSpPr/>
            <p:nvPr/>
          </p:nvCxnSpPr>
          <p:spPr>
            <a:xfrm>
              <a:off x="7707081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60" name="Google Shape;1860;p69"/>
            <p:cNvCxnSpPr/>
            <p:nvPr/>
          </p:nvCxnSpPr>
          <p:spPr>
            <a:xfrm>
              <a:off x="7782937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61" name="Google Shape;1861;p69"/>
            <p:cNvCxnSpPr/>
            <p:nvPr/>
          </p:nvCxnSpPr>
          <p:spPr>
            <a:xfrm>
              <a:off x="7858792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62" name="Google Shape;1862;p69"/>
            <p:cNvCxnSpPr/>
            <p:nvPr/>
          </p:nvCxnSpPr>
          <p:spPr>
            <a:xfrm>
              <a:off x="8010504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63" name="Google Shape;1863;p69"/>
            <p:cNvCxnSpPr/>
            <p:nvPr/>
          </p:nvCxnSpPr>
          <p:spPr>
            <a:xfrm>
              <a:off x="8162215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64" name="Google Shape;1864;p69"/>
            <p:cNvCxnSpPr/>
            <p:nvPr/>
          </p:nvCxnSpPr>
          <p:spPr>
            <a:xfrm>
              <a:off x="8313927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65" name="Google Shape;1865;p69"/>
            <p:cNvCxnSpPr/>
            <p:nvPr/>
          </p:nvCxnSpPr>
          <p:spPr>
            <a:xfrm>
              <a:off x="7934648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66" name="Google Shape;1866;p69"/>
            <p:cNvCxnSpPr/>
            <p:nvPr/>
          </p:nvCxnSpPr>
          <p:spPr>
            <a:xfrm>
              <a:off x="8086360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67" name="Google Shape;1867;p69"/>
            <p:cNvCxnSpPr/>
            <p:nvPr/>
          </p:nvCxnSpPr>
          <p:spPr>
            <a:xfrm>
              <a:off x="8238071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68" name="Google Shape;1868;p69"/>
            <p:cNvCxnSpPr/>
            <p:nvPr/>
          </p:nvCxnSpPr>
          <p:spPr>
            <a:xfrm>
              <a:off x="8389783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69" name="Google Shape;1869;p69"/>
            <p:cNvCxnSpPr/>
            <p:nvPr/>
          </p:nvCxnSpPr>
          <p:spPr>
            <a:xfrm>
              <a:off x="8465638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70" name="Google Shape;1870;p69"/>
            <p:cNvCxnSpPr/>
            <p:nvPr/>
          </p:nvCxnSpPr>
          <p:spPr>
            <a:xfrm>
              <a:off x="8541494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71" name="Google Shape;1871;p69"/>
            <p:cNvCxnSpPr/>
            <p:nvPr/>
          </p:nvCxnSpPr>
          <p:spPr>
            <a:xfrm>
              <a:off x="8617350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72" name="Google Shape;1872;p69"/>
          <p:cNvSpPr/>
          <p:nvPr/>
        </p:nvSpPr>
        <p:spPr>
          <a:xfrm rot="5400000">
            <a:off x="-1603450" y="1231038"/>
            <a:ext cx="2325825" cy="2325825"/>
          </a:xfrm>
          <a:custGeom>
            <a:rect b="b" l="l" r="r" t="t"/>
            <a:pathLst>
              <a:path extrusionOk="0" h="93033" w="93033">
                <a:moveTo>
                  <a:pt x="89685" y="61054"/>
                </a:moveTo>
                <a:lnTo>
                  <a:pt x="89685" y="63796"/>
                </a:lnTo>
                <a:lnTo>
                  <a:pt x="89927" y="63150"/>
                </a:lnTo>
                <a:lnTo>
                  <a:pt x="89927" y="61054"/>
                </a:lnTo>
                <a:lnTo>
                  <a:pt x="90693" y="61054"/>
                </a:lnTo>
                <a:cubicBezTo>
                  <a:pt x="90733" y="60973"/>
                  <a:pt x="90733" y="60892"/>
                  <a:pt x="90774" y="60812"/>
                </a:cubicBezTo>
                <a:lnTo>
                  <a:pt x="89927" y="60812"/>
                </a:lnTo>
                <a:lnTo>
                  <a:pt x="89927" y="56255"/>
                </a:lnTo>
                <a:lnTo>
                  <a:pt x="91984" y="56255"/>
                </a:lnTo>
                <a:cubicBezTo>
                  <a:pt x="92024" y="56174"/>
                  <a:pt x="92024" y="56093"/>
                  <a:pt x="92064" y="56013"/>
                </a:cubicBezTo>
                <a:lnTo>
                  <a:pt x="89927" y="56013"/>
                </a:lnTo>
                <a:lnTo>
                  <a:pt x="89927" y="51456"/>
                </a:lnTo>
                <a:lnTo>
                  <a:pt x="92750" y="51456"/>
                </a:lnTo>
                <a:cubicBezTo>
                  <a:pt x="92750" y="51375"/>
                  <a:pt x="92790" y="51295"/>
                  <a:pt x="92790" y="51174"/>
                </a:cubicBezTo>
                <a:lnTo>
                  <a:pt x="89927" y="51174"/>
                </a:lnTo>
                <a:lnTo>
                  <a:pt x="89927" y="46617"/>
                </a:lnTo>
                <a:lnTo>
                  <a:pt x="93032" y="46617"/>
                </a:lnTo>
                <a:lnTo>
                  <a:pt x="93032" y="46496"/>
                </a:lnTo>
                <a:lnTo>
                  <a:pt x="93032" y="46375"/>
                </a:lnTo>
                <a:lnTo>
                  <a:pt x="89927" y="46375"/>
                </a:lnTo>
                <a:lnTo>
                  <a:pt x="89927" y="41818"/>
                </a:lnTo>
                <a:lnTo>
                  <a:pt x="92790" y="41818"/>
                </a:lnTo>
                <a:cubicBezTo>
                  <a:pt x="92790" y="41737"/>
                  <a:pt x="92750" y="41657"/>
                  <a:pt x="92750" y="41576"/>
                </a:cubicBezTo>
                <a:lnTo>
                  <a:pt x="89927" y="41576"/>
                </a:lnTo>
                <a:lnTo>
                  <a:pt x="89927" y="36979"/>
                </a:lnTo>
                <a:lnTo>
                  <a:pt x="92064" y="36979"/>
                </a:lnTo>
                <a:cubicBezTo>
                  <a:pt x="92024" y="36898"/>
                  <a:pt x="92024" y="36818"/>
                  <a:pt x="91984" y="36737"/>
                </a:cubicBezTo>
                <a:lnTo>
                  <a:pt x="89927" y="36737"/>
                </a:lnTo>
                <a:lnTo>
                  <a:pt x="89927" y="32180"/>
                </a:lnTo>
                <a:lnTo>
                  <a:pt x="90774" y="32180"/>
                </a:lnTo>
                <a:cubicBezTo>
                  <a:pt x="90733" y="32099"/>
                  <a:pt x="90733" y="32019"/>
                  <a:pt x="90693" y="31938"/>
                </a:cubicBezTo>
                <a:lnTo>
                  <a:pt x="89927" y="31938"/>
                </a:lnTo>
                <a:lnTo>
                  <a:pt x="89927" y="29841"/>
                </a:lnTo>
                <a:lnTo>
                  <a:pt x="89685" y="29196"/>
                </a:lnTo>
                <a:lnTo>
                  <a:pt x="89685" y="31938"/>
                </a:lnTo>
                <a:lnTo>
                  <a:pt x="85128" y="31938"/>
                </a:lnTo>
                <a:lnTo>
                  <a:pt x="85128" y="27381"/>
                </a:lnTo>
                <a:lnTo>
                  <a:pt x="88919" y="27381"/>
                </a:lnTo>
                <a:cubicBezTo>
                  <a:pt x="88879" y="27301"/>
                  <a:pt x="88838" y="27220"/>
                  <a:pt x="88798" y="27139"/>
                </a:cubicBezTo>
                <a:lnTo>
                  <a:pt x="85128" y="27139"/>
                </a:lnTo>
                <a:lnTo>
                  <a:pt x="85128" y="22542"/>
                </a:lnTo>
                <a:lnTo>
                  <a:pt x="86378" y="22542"/>
                </a:lnTo>
                <a:cubicBezTo>
                  <a:pt x="86338" y="22462"/>
                  <a:pt x="86298" y="22381"/>
                  <a:pt x="86257" y="22300"/>
                </a:cubicBezTo>
                <a:lnTo>
                  <a:pt x="85128" y="22300"/>
                </a:lnTo>
                <a:lnTo>
                  <a:pt x="85128" y="20566"/>
                </a:lnTo>
                <a:cubicBezTo>
                  <a:pt x="85048" y="20445"/>
                  <a:pt x="84967" y="20324"/>
                  <a:pt x="84886" y="20203"/>
                </a:cubicBezTo>
                <a:lnTo>
                  <a:pt x="84886" y="22300"/>
                </a:lnTo>
                <a:lnTo>
                  <a:pt x="80329" y="22300"/>
                </a:lnTo>
                <a:lnTo>
                  <a:pt x="80329" y="17743"/>
                </a:lnTo>
                <a:lnTo>
                  <a:pt x="83072" y="17743"/>
                </a:lnTo>
                <a:lnTo>
                  <a:pt x="82870" y="17501"/>
                </a:lnTo>
                <a:lnTo>
                  <a:pt x="80329" y="17501"/>
                </a:lnTo>
                <a:lnTo>
                  <a:pt x="80329" y="14558"/>
                </a:lnTo>
                <a:lnTo>
                  <a:pt x="80087" y="14316"/>
                </a:lnTo>
                <a:lnTo>
                  <a:pt x="80087" y="17501"/>
                </a:lnTo>
                <a:lnTo>
                  <a:pt x="75490" y="17501"/>
                </a:lnTo>
                <a:lnTo>
                  <a:pt x="75490" y="12945"/>
                </a:lnTo>
                <a:lnTo>
                  <a:pt x="78716" y="12945"/>
                </a:lnTo>
                <a:lnTo>
                  <a:pt x="78434" y="12703"/>
                </a:lnTo>
                <a:lnTo>
                  <a:pt x="75490" y="12703"/>
                </a:lnTo>
                <a:lnTo>
                  <a:pt x="75490" y="10122"/>
                </a:lnTo>
                <a:lnTo>
                  <a:pt x="75248" y="9920"/>
                </a:lnTo>
                <a:lnTo>
                  <a:pt x="75248" y="12703"/>
                </a:lnTo>
                <a:lnTo>
                  <a:pt x="70691" y="12703"/>
                </a:lnTo>
                <a:lnTo>
                  <a:pt x="70691" y="8106"/>
                </a:lnTo>
                <a:lnTo>
                  <a:pt x="72788" y="8106"/>
                </a:lnTo>
                <a:cubicBezTo>
                  <a:pt x="72667" y="8025"/>
                  <a:pt x="72546" y="7944"/>
                  <a:pt x="72425" y="7864"/>
                </a:cubicBezTo>
                <a:lnTo>
                  <a:pt x="70691" y="7864"/>
                </a:lnTo>
                <a:lnTo>
                  <a:pt x="70691" y="6775"/>
                </a:lnTo>
                <a:cubicBezTo>
                  <a:pt x="70611" y="6694"/>
                  <a:pt x="70530" y="6654"/>
                  <a:pt x="70450" y="6613"/>
                </a:cubicBezTo>
                <a:lnTo>
                  <a:pt x="70450" y="7864"/>
                </a:lnTo>
                <a:lnTo>
                  <a:pt x="65893" y="7864"/>
                </a:lnTo>
                <a:lnTo>
                  <a:pt x="65893" y="4194"/>
                </a:lnTo>
                <a:cubicBezTo>
                  <a:pt x="65812" y="4154"/>
                  <a:pt x="65731" y="4113"/>
                  <a:pt x="65651" y="4073"/>
                </a:cubicBezTo>
                <a:lnTo>
                  <a:pt x="65651" y="7864"/>
                </a:lnTo>
                <a:lnTo>
                  <a:pt x="61054" y="7864"/>
                </a:lnTo>
                <a:lnTo>
                  <a:pt x="61054" y="3307"/>
                </a:lnTo>
                <a:lnTo>
                  <a:pt x="63796" y="3307"/>
                </a:lnTo>
                <a:lnTo>
                  <a:pt x="63191" y="3065"/>
                </a:lnTo>
                <a:lnTo>
                  <a:pt x="61054" y="3065"/>
                </a:lnTo>
                <a:lnTo>
                  <a:pt x="61054" y="2339"/>
                </a:lnTo>
                <a:cubicBezTo>
                  <a:pt x="60973" y="2299"/>
                  <a:pt x="60892" y="2258"/>
                  <a:pt x="60812" y="2258"/>
                </a:cubicBezTo>
                <a:lnTo>
                  <a:pt x="60812" y="3065"/>
                </a:lnTo>
                <a:lnTo>
                  <a:pt x="56255" y="3065"/>
                </a:lnTo>
                <a:lnTo>
                  <a:pt x="56255" y="1048"/>
                </a:lnTo>
                <a:cubicBezTo>
                  <a:pt x="56174" y="1008"/>
                  <a:pt x="56093" y="1008"/>
                  <a:pt x="56013" y="968"/>
                </a:cubicBezTo>
                <a:lnTo>
                  <a:pt x="56013" y="3065"/>
                </a:lnTo>
                <a:lnTo>
                  <a:pt x="51456" y="3065"/>
                </a:lnTo>
                <a:lnTo>
                  <a:pt x="51456" y="282"/>
                </a:lnTo>
                <a:cubicBezTo>
                  <a:pt x="51375" y="242"/>
                  <a:pt x="51295" y="242"/>
                  <a:pt x="51214" y="242"/>
                </a:cubicBezTo>
                <a:lnTo>
                  <a:pt x="51214" y="3065"/>
                </a:lnTo>
                <a:lnTo>
                  <a:pt x="46617" y="3065"/>
                </a:lnTo>
                <a:lnTo>
                  <a:pt x="46617" y="0"/>
                </a:lnTo>
                <a:lnTo>
                  <a:pt x="46496" y="0"/>
                </a:lnTo>
                <a:lnTo>
                  <a:pt x="46375" y="0"/>
                </a:lnTo>
                <a:lnTo>
                  <a:pt x="46375" y="3065"/>
                </a:lnTo>
                <a:lnTo>
                  <a:pt x="41818" y="3065"/>
                </a:lnTo>
                <a:lnTo>
                  <a:pt x="41818" y="242"/>
                </a:lnTo>
                <a:cubicBezTo>
                  <a:pt x="41737" y="242"/>
                  <a:pt x="41657" y="242"/>
                  <a:pt x="41576" y="242"/>
                </a:cubicBezTo>
                <a:lnTo>
                  <a:pt x="41576" y="3065"/>
                </a:lnTo>
                <a:lnTo>
                  <a:pt x="37019" y="3065"/>
                </a:lnTo>
                <a:lnTo>
                  <a:pt x="37019" y="968"/>
                </a:lnTo>
                <a:cubicBezTo>
                  <a:pt x="36939" y="1008"/>
                  <a:pt x="36858" y="1008"/>
                  <a:pt x="36777" y="1008"/>
                </a:cubicBezTo>
                <a:lnTo>
                  <a:pt x="36777" y="3065"/>
                </a:lnTo>
                <a:lnTo>
                  <a:pt x="32180" y="3065"/>
                </a:lnTo>
                <a:lnTo>
                  <a:pt x="32180" y="2258"/>
                </a:lnTo>
                <a:cubicBezTo>
                  <a:pt x="32099" y="2258"/>
                  <a:pt x="32019" y="2299"/>
                  <a:pt x="31938" y="2339"/>
                </a:cubicBezTo>
                <a:lnTo>
                  <a:pt x="31938" y="3065"/>
                </a:lnTo>
                <a:lnTo>
                  <a:pt x="29841" y="3065"/>
                </a:lnTo>
                <a:lnTo>
                  <a:pt x="29236" y="3307"/>
                </a:lnTo>
                <a:lnTo>
                  <a:pt x="31938" y="3307"/>
                </a:lnTo>
                <a:lnTo>
                  <a:pt x="31938" y="7904"/>
                </a:lnTo>
                <a:lnTo>
                  <a:pt x="27381" y="7904"/>
                </a:lnTo>
                <a:lnTo>
                  <a:pt x="27381" y="4113"/>
                </a:lnTo>
                <a:cubicBezTo>
                  <a:pt x="27301" y="4154"/>
                  <a:pt x="27220" y="4194"/>
                  <a:pt x="27139" y="4234"/>
                </a:cubicBezTo>
                <a:lnTo>
                  <a:pt x="27139" y="7904"/>
                </a:lnTo>
                <a:lnTo>
                  <a:pt x="22542" y="7904"/>
                </a:lnTo>
                <a:lnTo>
                  <a:pt x="22542" y="6613"/>
                </a:lnTo>
                <a:cubicBezTo>
                  <a:pt x="22462" y="6694"/>
                  <a:pt x="22381" y="6734"/>
                  <a:pt x="22300" y="6775"/>
                </a:cubicBezTo>
                <a:lnTo>
                  <a:pt x="22300" y="7904"/>
                </a:lnTo>
                <a:lnTo>
                  <a:pt x="20566" y="7904"/>
                </a:lnTo>
                <a:cubicBezTo>
                  <a:pt x="20445" y="7985"/>
                  <a:pt x="20324" y="8065"/>
                  <a:pt x="20203" y="8146"/>
                </a:cubicBezTo>
                <a:lnTo>
                  <a:pt x="22300" y="8146"/>
                </a:lnTo>
                <a:lnTo>
                  <a:pt x="22300" y="12703"/>
                </a:lnTo>
                <a:lnTo>
                  <a:pt x="17743" y="12703"/>
                </a:lnTo>
                <a:lnTo>
                  <a:pt x="17743" y="9961"/>
                </a:lnTo>
                <a:lnTo>
                  <a:pt x="17501" y="10162"/>
                </a:lnTo>
                <a:lnTo>
                  <a:pt x="17501" y="12703"/>
                </a:lnTo>
                <a:lnTo>
                  <a:pt x="14558" y="12703"/>
                </a:lnTo>
                <a:lnTo>
                  <a:pt x="14316" y="12945"/>
                </a:lnTo>
                <a:lnTo>
                  <a:pt x="17501" y="12945"/>
                </a:lnTo>
                <a:lnTo>
                  <a:pt x="17501" y="17542"/>
                </a:lnTo>
                <a:lnTo>
                  <a:pt x="12945" y="17542"/>
                </a:lnTo>
                <a:lnTo>
                  <a:pt x="12945" y="14316"/>
                </a:lnTo>
                <a:lnTo>
                  <a:pt x="12703" y="14598"/>
                </a:lnTo>
                <a:lnTo>
                  <a:pt x="12703" y="17542"/>
                </a:lnTo>
                <a:lnTo>
                  <a:pt x="10122" y="17542"/>
                </a:lnTo>
                <a:lnTo>
                  <a:pt x="9920" y="17784"/>
                </a:lnTo>
                <a:lnTo>
                  <a:pt x="12703" y="17784"/>
                </a:lnTo>
                <a:lnTo>
                  <a:pt x="12703" y="22341"/>
                </a:lnTo>
                <a:lnTo>
                  <a:pt x="8106" y="22341"/>
                </a:lnTo>
                <a:lnTo>
                  <a:pt x="8106" y="20244"/>
                </a:lnTo>
                <a:cubicBezTo>
                  <a:pt x="8025" y="20365"/>
                  <a:pt x="7944" y="20486"/>
                  <a:pt x="7864" y="20607"/>
                </a:cubicBezTo>
                <a:lnTo>
                  <a:pt x="7864" y="22341"/>
                </a:lnTo>
                <a:lnTo>
                  <a:pt x="6775" y="22341"/>
                </a:lnTo>
                <a:cubicBezTo>
                  <a:pt x="6694" y="22421"/>
                  <a:pt x="6654" y="22502"/>
                  <a:pt x="6613" y="22583"/>
                </a:cubicBezTo>
                <a:lnTo>
                  <a:pt x="7864" y="22583"/>
                </a:lnTo>
                <a:lnTo>
                  <a:pt x="7864" y="27139"/>
                </a:lnTo>
                <a:lnTo>
                  <a:pt x="4194" y="27139"/>
                </a:lnTo>
                <a:cubicBezTo>
                  <a:pt x="4154" y="27220"/>
                  <a:pt x="4113" y="27301"/>
                  <a:pt x="4073" y="27381"/>
                </a:cubicBezTo>
                <a:lnTo>
                  <a:pt x="7864" y="27381"/>
                </a:lnTo>
                <a:lnTo>
                  <a:pt x="7864" y="31978"/>
                </a:lnTo>
                <a:lnTo>
                  <a:pt x="3307" y="31978"/>
                </a:lnTo>
                <a:lnTo>
                  <a:pt x="3307" y="29236"/>
                </a:lnTo>
                <a:lnTo>
                  <a:pt x="3065" y="29841"/>
                </a:lnTo>
                <a:lnTo>
                  <a:pt x="3065" y="31978"/>
                </a:lnTo>
                <a:lnTo>
                  <a:pt x="2299" y="31978"/>
                </a:lnTo>
                <a:cubicBezTo>
                  <a:pt x="2299" y="32059"/>
                  <a:pt x="2258" y="32140"/>
                  <a:pt x="2218" y="32220"/>
                </a:cubicBezTo>
                <a:lnTo>
                  <a:pt x="3065" y="32220"/>
                </a:lnTo>
                <a:lnTo>
                  <a:pt x="3065" y="36777"/>
                </a:lnTo>
                <a:lnTo>
                  <a:pt x="1008" y="36777"/>
                </a:lnTo>
                <a:cubicBezTo>
                  <a:pt x="1008" y="36858"/>
                  <a:pt x="968" y="36939"/>
                  <a:pt x="968" y="37019"/>
                </a:cubicBezTo>
                <a:lnTo>
                  <a:pt x="3065" y="37019"/>
                </a:lnTo>
                <a:lnTo>
                  <a:pt x="3065" y="41576"/>
                </a:lnTo>
                <a:lnTo>
                  <a:pt x="242" y="41576"/>
                </a:lnTo>
                <a:cubicBezTo>
                  <a:pt x="242" y="41657"/>
                  <a:pt x="242" y="41737"/>
                  <a:pt x="242" y="41818"/>
                </a:cubicBezTo>
                <a:lnTo>
                  <a:pt x="3065" y="41818"/>
                </a:lnTo>
                <a:lnTo>
                  <a:pt x="3065" y="46415"/>
                </a:lnTo>
                <a:lnTo>
                  <a:pt x="0" y="46415"/>
                </a:lnTo>
                <a:lnTo>
                  <a:pt x="0" y="46536"/>
                </a:lnTo>
                <a:lnTo>
                  <a:pt x="0" y="46657"/>
                </a:lnTo>
                <a:lnTo>
                  <a:pt x="3065" y="46657"/>
                </a:lnTo>
                <a:lnTo>
                  <a:pt x="3065" y="51214"/>
                </a:lnTo>
                <a:lnTo>
                  <a:pt x="242" y="51214"/>
                </a:lnTo>
                <a:cubicBezTo>
                  <a:pt x="242" y="51295"/>
                  <a:pt x="242" y="51375"/>
                  <a:pt x="242" y="51456"/>
                </a:cubicBezTo>
                <a:lnTo>
                  <a:pt x="3065" y="51456"/>
                </a:lnTo>
                <a:lnTo>
                  <a:pt x="3065" y="56053"/>
                </a:lnTo>
                <a:lnTo>
                  <a:pt x="968" y="56053"/>
                </a:lnTo>
                <a:cubicBezTo>
                  <a:pt x="968" y="56134"/>
                  <a:pt x="1008" y="56174"/>
                  <a:pt x="1008" y="56295"/>
                </a:cubicBezTo>
                <a:lnTo>
                  <a:pt x="3065" y="56295"/>
                </a:lnTo>
                <a:lnTo>
                  <a:pt x="3065" y="60852"/>
                </a:lnTo>
                <a:lnTo>
                  <a:pt x="2218" y="60852"/>
                </a:lnTo>
                <a:cubicBezTo>
                  <a:pt x="2258" y="60933"/>
                  <a:pt x="2299" y="61013"/>
                  <a:pt x="2299" y="61094"/>
                </a:cubicBezTo>
                <a:lnTo>
                  <a:pt x="3065" y="61094"/>
                </a:lnTo>
                <a:lnTo>
                  <a:pt x="3065" y="63191"/>
                </a:lnTo>
                <a:lnTo>
                  <a:pt x="3307" y="63836"/>
                </a:lnTo>
                <a:lnTo>
                  <a:pt x="3307" y="61094"/>
                </a:lnTo>
                <a:lnTo>
                  <a:pt x="7864" y="61094"/>
                </a:lnTo>
                <a:lnTo>
                  <a:pt x="7864" y="65651"/>
                </a:lnTo>
                <a:lnTo>
                  <a:pt x="4073" y="65651"/>
                </a:lnTo>
                <a:cubicBezTo>
                  <a:pt x="4113" y="65731"/>
                  <a:pt x="4154" y="65812"/>
                  <a:pt x="4194" y="65893"/>
                </a:cubicBezTo>
                <a:lnTo>
                  <a:pt x="7864" y="65893"/>
                </a:lnTo>
                <a:lnTo>
                  <a:pt x="7864" y="70490"/>
                </a:lnTo>
                <a:lnTo>
                  <a:pt x="6613" y="70490"/>
                </a:lnTo>
                <a:cubicBezTo>
                  <a:pt x="6654" y="70570"/>
                  <a:pt x="6694" y="70651"/>
                  <a:pt x="6775" y="70732"/>
                </a:cubicBezTo>
                <a:lnTo>
                  <a:pt x="7864" y="70732"/>
                </a:lnTo>
                <a:lnTo>
                  <a:pt x="7864" y="72466"/>
                </a:lnTo>
                <a:cubicBezTo>
                  <a:pt x="7944" y="72587"/>
                  <a:pt x="8025" y="72708"/>
                  <a:pt x="8106" y="72829"/>
                </a:cubicBezTo>
                <a:lnTo>
                  <a:pt x="8106" y="70732"/>
                </a:lnTo>
                <a:lnTo>
                  <a:pt x="12703" y="70732"/>
                </a:lnTo>
                <a:lnTo>
                  <a:pt x="12703" y="75289"/>
                </a:lnTo>
                <a:lnTo>
                  <a:pt x="9920" y="75289"/>
                </a:lnTo>
                <a:lnTo>
                  <a:pt x="10122" y="75531"/>
                </a:lnTo>
                <a:lnTo>
                  <a:pt x="12703" y="75531"/>
                </a:lnTo>
                <a:lnTo>
                  <a:pt x="12703" y="78474"/>
                </a:lnTo>
                <a:lnTo>
                  <a:pt x="12945" y="78716"/>
                </a:lnTo>
                <a:lnTo>
                  <a:pt x="12945" y="75531"/>
                </a:lnTo>
                <a:lnTo>
                  <a:pt x="17501" y="75531"/>
                </a:lnTo>
                <a:lnTo>
                  <a:pt x="17501" y="80087"/>
                </a:lnTo>
                <a:lnTo>
                  <a:pt x="14316" y="80087"/>
                </a:lnTo>
                <a:lnTo>
                  <a:pt x="14558" y="80329"/>
                </a:lnTo>
                <a:lnTo>
                  <a:pt x="17501" y="80329"/>
                </a:lnTo>
                <a:lnTo>
                  <a:pt x="17501" y="82910"/>
                </a:lnTo>
                <a:lnTo>
                  <a:pt x="17743" y="83072"/>
                </a:lnTo>
                <a:lnTo>
                  <a:pt x="17743" y="80329"/>
                </a:lnTo>
                <a:lnTo>
                  <a:pt x="22300" y="80329"/>
                </a:lnTo>
                <a:lnTo>
                  <a:pt x="22300" y="84927"/>
                </a:lnTo>
                <a:lnTo>
                  <a:pt x="20203" y="84927"/>
                </a:lnTo>
                <a:cubicBezTo>
                  <a:pt x="20324" y="85007"/>
                  <a:pt x="20445" y="85088"/>
                  <a:pt x="20566" y="85168"/>
                </a:cubicBezTo>
                <a:lnTo>
                  <a:pt x="22300" y="85168"/>
                </a:lnTo>
                <a:lnTo>
                  <a:pt x="22300" y="86257"/>
                </a:lnTo>
                <a:cubicBezTo>
                  <a:pt x="22381" y="86338"/>
                  <a:pt x="22462" y="86378"/>
                  <a:pt x="22542" y="86419"/>
                </a:cubicBezTo>
                <a:lnTo>
                  <a:pt x="22542" y="85168"/>
                </a:lnTo>
                <a:lnTo>
                  <a:pt x="27139" y="85168"/>
                </a:lnTo>
                <a:lnTo>
                  <a:pt x="27139" y="88838"/>
                </a:lnTo>
                <a:cubicBezTo>
                  <a:pt x="27220" y="88878"/>
                  <a:pt x="27301" y="88919"/>
                  <a:pt x="27381" y="88959"/>
                </a:cubicBezTo>
                <a:lnTo>
                  <a:pt x="27381" y="85168"/>
                </a:lnTo>
                <a:lnTo>
                  <a:pt x="31938" y="85168"/>
                </a:lnTo>
                <a:lnTo>
                  <a:pt x="31938" y="89725"/>
                </a:lnTo>
                <a:lnTo>
                  <a:pt x="29236" y="89725"/>
                </a:lnTo>
                <a:lnTo>
                  <a:pt x="29841" y="89967"/>
                </a:lnTo>
                <a:lnTo>
                  <a:pt x="31938" y="89967"/>
                </a:lnTo>
                <a:lnTo>
                  <a:pt x="31938" y="90733"/>
                </a:lnTo>
                <a:cubicBezTo>
                  <a:pt x="32019" y="90733"/>
                  <a:pt x="32099" y="90774"/>
                  <a:pt x="32180" y="90814"/>
                </a:cubicBezTo>
                <a:lnTo>
                  <a:pt x="32180" y="89967"/>
                </a:lnTo>
                <a:lnTo>
                  <a:pt x="36777" y="89967"/>
                </a:lnTo>
                <a:lnTo>
                  <a:pt x="36777" y="92024"/>
                </a:lnTo>
                <a:cubicBezTo>
                  <a:pt x="36858" y="92024"/>
                  <a:pt x="36939" y="92064"/>
                  <a:pt x="37019" y="92064"/>
                </a:cubicBezTo>
                <a:lnTo>
                  <a:pt x="37019" y="89967"/>
                </a:lnTo>
                <a:lnTo>
                  <a:pt x="41576" y="89967"/>
                </a:lnTo>
                <a:lnTo>
                  <a:pt x="41576" y="92790"/>
                </a:lnTo>
                <a:cubicBezTo>
                  <a:pt x="41657" y="92790"/>
                  <a:pt x="41737" y="92790"/>
                  <a:pt x="41818" y="92790"/>
                </a:cubicBezTo>
                <a:lnTo>
                  <a:pt x="41818" y="89967"/>
                </a:lnTo>
                <a:lnTo>
                  <a:pt x="46375" y="89967"/>
                </a:lnTo>
                <a:lnTo>
                  <a:pt x="46375" y="93032"/>
                </a:lnTo>
                <a:lnTo>
                  <a:pt x="46496" y="93032"/>
                </a:lnTo>
                <a:lnTo>
                  <a:pt x="46617" y="93032"/>
                </a:lnTo>
                <a:lnTo>
                  <a:pt x="46617" y="89967"/>
                </a:lnTo>
                <a:lnTo>
                  <a:pt x="51214" y="89967"/>
                </a:lnTo>
                <a:lnTo>
                  <a:pt x="51214" y="92790"/>
                </a:lnTo>
                <a:cubicBezTo>
                  <a:pt x="51295" y="92790"/>
                  <a:pt x="51375" y="92790"/>
                  <a:pt x="51456" y="92790"/>
                </a:cubicBezTo>
                <a:lnTo>
                  <a:pt x="51456" y="89967"/>
                </a:lnTo>
                <a:lnTo>
                  <a:pt x="56013" y="89967"/>
                </a:lnTo>
                <a:lnTo>
                  <a:pt x="56013" y="92064"/>
                </a:lnTo>
                <a:cubicBezTo>
                  <a:pt x="56093" y="92064"/>
                  <a:pt x="56174" y="92024"/>
                  <a:pt x="56255" y="92024"/>
                </a:cubicBezTo>
                <a:lnTo>
                  <a:pt x="56255" y="89967"/>
                </a:lnTo>
                <a:lnTo>
                  <a:pt x="60812" y="89967"/>
                </a:lnTo>
                <a:lnTo>
                  <a:pt x="60812" y="90814"/>
                </a:lnTo>
                <a:cubicBezTo>
                  <a:pt x="60892" y="90774"/>
                  <a:pt x="60973" y="90733"/>
                  <a:pt x="61054" y="90733"/>
                </a:cubicBezTo>
                <a:lnTo>
                  <a:pt x="61054" y="89967"/>
                </a:lnTo>
                <a:lnTo>
                  <a:pt x="63191" y="89967"/>
                </a:lnTo>
                <a:lnTo>
                  <a:pt x="63796" y="89725"/>
                </a:lnTo>
                <a:lnTo>
                  <a:pt x="61054" y="89725"/>
                </a:lnTo>
                <a:lnTo>
                  <a:pt x="61054" y="85168"/>
                </a:lnTo>
                <a:lnTo>
                  <a:pt x="65651" y="85168"/>
                </a:lnTo>
                <a:lnTo>
                  <a:pt x="65651" y="88959"/>
                </a:lnTo>
                <a:cubicBezTo>
                  <a:pt x="65731" y="88919"/>
                  <a:pt x="65812" y="88878"/>
                  <a:pt x="65893" y="88838"/>
                </a:cubicBezTo>
                <a:lnTo>
                  <a:pt x="65893" y="85168"/>
                </a:lnTo>
                <a:lnTo>
                  <a:pt x="70450" y="85168"/>
                </a:lnTo>
                <a:lnTo>
                  <a:pt x="70450" y="86419"/>
                </a:lnTo>
                <a:cubicBezTo>
                  <a:pt x="70530" y="86378"/>
                  <a:pt x="70611" y="86338"/>
                  <a:pt x="70691" y="86257"/>
                </a:cubicBezTo>
                <a:lnTo>
                  <a:pt x="70691" y="85168"/>
                </a:lnTo>
                <a:lnTo>
                  <a:pt x="72425" y="85168"/>
                </a:lnTo>
                <a:cubicBezTo>
                  <a:pt x="72546" y="85088"/>
                  <a:pt x="72667" y="85007"/>
                  <a:pt x="72788" y="84927"/>
                </a:cubicBezTo>
                <a:lnTo>
                  <a:pt x="70691" y="84927"/>
                </a:lnTo>
                <a:lnTo>
                  <a:pt x="70691" y="80329"/>
                </a:lnTo>
                <a:lnTo>
                  <a:pt x="75248" y="80329"/>
                </a:lnTo>
                <a:lnTo>
                  <a:pt x="75248" y="83072"/>
                </a:lnTo>
                <a:lnTo>
                  <a:pt x="75490" y="82910"/>
                </a:lnTo>
                <a:lnTo>
                  <a:pt x="75490" y="80329"/>
                </a:lnTo>
                <a:lnTo>
                  <a:pt x="78434" y="80329"/>
                </a:lnTo>
                <a:lnTo>
                  <a:pt x="78716" y="80087"/>
                </a:lnTo>
                <a:lnTo>
                  <a:pt x="75490" y="80087"/>
                </a:lnTo>
                <a:lnTo>
                  <a:pt x="75490" y="75531"/>
                </a:lnTo>
                <a:lnTo>
                  <a:pt x="80087" y="75531"/>
                </a:lnTo>
                <a:lnTo>
                  <a:pt x="80087" y="78716"/>
                </a:lnTo>
                <a:lnTo>
                  <a:pt x="80329" y="78474"/>
                </a:lnTo>
                <a:lnTo>
                  <a:pt x="80329" y="75531"/>
                </a:lnTo>
                <a:lnTo>
                  <a:pt x="82870" y="75531"/>
                </a:lnTo>
                <a:lnTo>
                  <a:pt x="83072" y="75289"/>
                </a:lnTo>
                <a:lnTo>
                  <a:pt x="80329" y="75289"/>
                </a:lnTo>
                <a:lnTo>
                  <a:pt x="80329" y="70732"/>
                </a:lnTo>
                <a:lnTo>
                  <a:pt x="84886" y="70732"/>
                </a:lnTo>
                <a:lnTo>
                  <a:pt x="84886" y="72829"/>
                </a:lnTo>
                <a:cubicBezTo>
                  <a:pt x="84967" y="72708"/>
                  <a:pt x="85048" y="72587"/>
                  <a:pt x="85128" y="72466"/>
                </a:cubicBezTo>
                <a:lnTo>
                  <a:pt x="85128" y="70732"/>
                </a:lnTo>
                <a:lnTo>
                  <a:pt x="86257" y="70732"/>
                </a:lnTo>
                <a:cubicBezTo>
                  <a:pt x="86298" y="70651"/>
                  <a:pt x="86338" y="70570"/>
                  <a:pt x="86378" y="70490"/>
                </a:cubicBezTo>
                <a:lnTo>
                  <a:pt x="85128" y="70490"/>
                </a:lnTo>
                <a:lnTo>
                  <a:pt x="85128" y="65893"/>
                </a:lnTo>
                <a:lnTo>
                  <a:pt x="88798" y="65893"/>
                </a:lnTo>
                <a:cubicBezTo>
                  <a:pt x="88838" y="65812"/>
                  <a:pt x="88879" y="65731"/>
                  <a:pt x="88919" y="65651"/>
                </a:cubicBezTo>
                <a:lnTo>
                  <a:pt x="85128" y="65651"/>
                </a:lnTo>
                <a:lnTo>
                  <a:pt x="85128" y="61094"/>
                </a:lnTo>
                <a:lnTo>
                  <a:pt x="89685" y="61094"/>
                </a:lnTo>
                <a:close/>
                <a:moveTo>
                  <a:pt x="85128" y="32180"/>
                </a:moveTo>
                <a:lnTo>
                  <a:pt x="89685" y="32180"/>
                </a:lnTo>
                <a:lnTo>
                  <a:pt x="89685" y="36777"/>
                </a:lnTo>
                <a:lnTo>
                  <a:pt x="85128" y="36777"/>
                </a:lnTo>
                <a:close/>
                <a:moveTo>
                  <a:pt x="85128" y="37019"/>
                </a:moveTo>
                <a:lnTo>
                  <a:pt x="89685" y="37019"/>
                </a:lnTo>
                <a:lnTo>
                  <a:pt x="89685" y="41576"/>
                </a:lnTo>
                <a:lnTo>
                  <a:pt x="85128" y="41576"/>
                </a:lnTo>
                <a:close/>
                <a:moveTo>
                  <a:pt x="85128" y="41818"/>
                </a:moveTo>
                <a:lnTo>
                  <a:pt x="89685" y="41818"/>
                </a:lnTo>
                <a:lnTo>
                  <a:pt x="89685" y="46375"/>
                </a:lnTo>
                <a:lnTo>
                  <a:pt x="85128" y="46375"/>
                </a:lnTo>
                <a:close/>
                <a:moveTo>
                  <a:pt x="85128" y="46617"/>
                </a:moveTo>
                <a:lnTo>
                  <a:pt x="89685" y="46617"/>
                </a:lnTo>
                <a:lnTo>
                  <a:pt x="89685" y="51214"/>
                </a:lnTo>
                <a:lnTo>
                  <a:pt x="85128" y="51214"/>
                </a:lnTo>
                <a:close/>
                <a:moveTo>
                  <a:pt x="85128" y="51456"/>
                </a:moveTo>
                <a:lnTo>
                  <a:pt x="89685" y="51456"/>
                </a:lnTo>
                <a:lnTo>
                  <a:pt x="89685" y="56013"/>
                </a:lnTo>
                <a:lnTo>
                  <a:pt x="85128" y="56013"/>
                </a:lnTo>
                <a:close/>
                <a:moveTo>
                  <a:pt x="85128" y="56255"/>
                </a:moveTo>
                <a:lnTo>
                  <a:pt x="89685" y="56255"/>
                </a:lnTo>
                <a:lnTo>
                  <a:pt x="89685" y="60812"/>
                </a:lnTo>
                <a:lnTo>
                  <a:pt x="85128" y="60812"/>
                </a:lnTo>
                <a:close/>
                <a:moveTo>
                  <a:pt x="7904" y="60812"/>
                </a:moveTo>
                <a:lnTo>
                  <a:pt x="3347" y="60812"/>
                </a:lnTo>
                <a:lnTo>
                  <a:pt x="3347" y="56255"/>
                </a:lnTo>
                <a:lnTo>
                  <a:pt x="7904" y="56255"/>
                </a:lnTo>
                <a:close/>
                <a:moveTo>
                  <a:pt x="7904" y="56013"/>
                </a:moveTo>
                <a:lnTo>
                  <a:pt x="3347" y="56013"/>
                </a:lnTo>
                <a:lnTo>
                  <a:pt x="3347" y="51456"/>
                </a:lnTo>
                <a:lnTo>
                  <a:pt x="7904" y="51456"/>
                </a:lnTo>
                <a:close/>
                <a:moveTo>
                  <a:pt x="7904" y="51214"/>
                </a:moveTo>
                <a:lnTo>
                  <a:pt x="3347" y="51214"/>
                </a:lnTo>
                <a:lnTo>
                  <a:pt x="3347" y="46617"/>
                </a:lnTo>
                <a:lnTo>
                  <a:pt x="7904" y="46617"/>
                </a:lnTo>
                <a:close/>
                <a:moveTo>
                  <a:pt x="7904" y="46375"/>
                </a:moveTo>
                <a:lnTo>
                  <a:pt x="3347" y="46375"/>
                </a:lnTo>
                <a:lnTo>
                  <a:pt x="3347" y="41818"/>
                </a:lnTo>
                <a:lnTo>
                  <a:pt x="7904" y="41818"/>
                </a:lnTo>
                <a:close/>
                <a:moveTo>
                  <a:pt x="7904" y="41576"/>
                </a:moveTo>
                <a:lnTo>
                  <a:pt x="3347" y="41576"/>
                </a:lnTo>
                <a:lnTo>
                  <a:pt x="3347" y="37019"/>
                </a:lnTo>
                <a:lnTo>
                  <a:pt x="7904" y="37019"/>
                </a:lnTo>
                <a:close/>
                <a:moveTo>
                  <a:pt x="7904" y="36777"/>
                </a:moveTo>
                <a:lnTo>
                  <a:pt x="3347" y="36777"/>
                </a:lnTo>
                <a:lnTo>
                  <a:pt x="3347" y="32180"/>
                </a:lnTo>
                <a:lnTo>
                  <a:pt x="7904" y="32180"/>
                </a:lnTo>
                <a:close/>
                <a:moveTo>
                  <a:pt x="12703" y="70449"/>
                </a:moveTo>
                <a:lnTo>
                  <a:pt x="8146" y="70449"/>
                </a:lnTo>
                <a:lnTo>
                  <a:pt x="8146" y="65893"/>
                </a:lnTo>
                <a:lnTo>
                  <a:pt x="12703" y="65893"/>
                </a:lnTo>
                <a:close/>
                <a:moveTo>
                  <a:pt x="12703" y="65610"/>
                </a:moveTo>
                <a:lnTo>
                  <a:pt x="8146" y="65610"/>
                </a:lnTo>
                <a:lnTo>
                  <a:pt x="8146" y="61054"/>
                </a:lnTo>
                <a:lnTo>
                  <a:pt x="12703" y="61054"/>
                </a:lnTo>
                <a:close/>
                <a:moveTo>
                  <a:pt x="12703" y="60812"/>
                </a:moveTo>
                <a:lnTo>
                  <a:pt x="8146" y="60812"/>
                </a:lnTo>
                <a:lnTo>
                  <a:pt x="8146" y="56255"/>
                </a:lnTo>
                <a:lnTo>
                  <a:pt x="12703" y="56255"/>
                </a:lnTo>
                <a:close/>
                <a:moveTo>
                  <a:pt x="12703" y="56013"/>
                </a:moveTo>
                <a:lnTo>
                  <a:pt x="8146" y="56013"/>
                </a:lnTo>
                <a:lnTo>
                  <a:pt x="8146" y="51456"/>
                </a:lnTo>
                <a:lnTo>
                  <a:pt x="12703" y="51456"/>
                </a:lnTo>
                <a:close/>
                <a:moveTo>
                  <a:pt x="12703" y="51174"/>
                </a:moveTo>
                <a:lnTo>
                  <a:pt x="8146" y="51174"/>
                </a:lnTo>
                <a:lnTo>
                  <a:pt x="8146" y="46617"/>
                </a:lnTo>
                <a:lnTo>
                  <a:pt x="12703" y="46617"/>
                </a:lnTo>
                <a:close/>
                <a:moveTo>
                  <a:pt x="12703" y="46375"/>
                </a:moveTo>
                <a:lnTo>
                  <a:pt x="8146" y="46375"/>
                </a:lnTo>
                <a:lnTo>
                  <a:pt x="8146" y="41818"/>
                </a:lnTo>
                <a:lnTo>
                  <a:pt x="12703" y="41818"/>
                </a:lnTo>
                <a:close/>
                <a:moveTo>
                  <a:pt x="12703" y="41576"/>
                </a:moveTo>
                <a:lnTo>
                  <a:pt x="8146" y="41576"/>
                </a:lnTo>
                <a:lnTo>
                  <a:pt x="8146" y="36979"/>
                </a:lnTo>
                <a:lnTo>
                  <a:pt x="12703" y="36979"/>
                </a:lnTo>
                <a:close/>
                <a:moveTo>
                  <a:pt x="12703" y="36737"/>
                </a:moveTo>
                <a:lnTo>
                  <a:pt x="8146" y="36737"/>
                </a:lnTo>
                <a:lnTo>
                  <a:pt x="8146" y="32180"/>
                </a:lnTo>
                <a:lnTo>
                  <a:pt x="12703" y="32180"/>
                </a:lnTo>
                <a:close/>
                <a:moveTo>
                  <a:pt x="12703" y="31938"/>
                </a:moveTo>
                <a:lnTo>
                  <a:pt x="8146" y="31938"/>
                </a:lnTo>
                <a:lnTo>
                  <a:pt x="8146" y="27381"/>
                </a:lnTo>
                <a:lnTo>
                  <a:pt x="12703" y="27381"/>
                </a:lnTo>
                <a:close/>
                <a:moveTo>
                  <a:pt x="12703" y="27139"/>
                </a:moveTo>
                <a:lnTo>
                  <a:pt x="8146" y="27139"/>
                </a:lnTo>
                <a:lnTo>
                  <a:pt x="8146" y="22542"/>
                </a:lnTo>
                <a:lnTo>
                  <a:pt x="12703" y="22542"/>
                </a:lnTo>
                <a:close/>
                <a:moveTo>
                  <a:pt x="17542" y="75248"/>
                </a:moveTo>
                <a:lnTo>
                  <a:pt x="12945" y="75248"/>
                </a:lnTo>
                <a:lnTo>
                  <a:pt x="12945" y="70651"/>
                </a:lnTo>
                <a:lnTo>
                  <a:pt x="17542" y="70651"/>
                </a:lnTo>
                <a:close/>
                <a:moveTo>
                  <a:pt x="17542" y="70449"/>
                </a:moveTo>
                <a:lnTo>
                  <a:pt x="12945" y="70449"/>
                </a:lnTo>
                <a:lnTo>
                  <a:pt x="12945" y="65852"/>
                </a:lnTo>
                <a:lnTo>
                  <a:pt x="17542" y="65852"/>
                </a:lnTo>
                <a:close/>
                <a:moveTo>
                  <a:pt x="17542" y="65610"/>
                </a:moveTo>
                <a:lnTo>
                  <a:pt x="12945" y="65610"/>
                </a:lnTo>
                <a:lnTo>
                  <a:pt x="12945" y="61054"/>
                </a:lnTo>
                <a:lnTo>
                  <a:pt x="17542" y="61054"/>
                </a:lnTo>
                <a:close/>
                <a:moveTo>
                  <a:pt x="17542" y="60812"/>
                </a:moveTo>
                <a:lnTo>
                  <a:pt x="12945" y="60812"/>
                </a:lnTo>
                <a:lnTo>
                  <a:pt x="12945" y="56214"/>
                </a:lnTo>
                <a:lnTo>
                  <a:pt x="17542" y="56214"/>
                </a:lnTo>
                <a:close/>
                <a:moveTo>
                  <a:pt x="17542" y="55972"/>
                </a:moveTo>
                <a:lnTo>
                  <a:pt x="12945" y="55972"/>
                </a:lnTo>
                <a:lnTo>
                  <a:pt x="12945" y="51416"/>
                </a:lnTo>
                <a:lnTo>
                  <a:pt x="17542" y="51416"/>
                </a:lnTo>
                <a:close/>
                <a:moveTo>
                  <a:pt x="17542" y="51174"/>
                </a:moveTo>
                <a:lnTo>
                  <a:pt x="12945" y="51174"/>
                </a:lnTo>
                <a:lnTo>
                  <a:pt x="12945" y="46617"/>
                </a:lnTo>
                <a:lnTo>
                  <a:pt x="17542" y="46617"/>
                </a:lnTo>
                <a:close/>
                <a:moveTo>
                  <a:pt x="17542" y="46375"/>
                </a:moveTo>
                <a:lnTo>
                  <a:pt x="12945" y="46375"/>
                </a:lnTo>
                <a:lnTo>
                  <a:pt x="12945" y="41778"/>
                </a:lnTo>
                <a:lnTo>
                  <a:pt x="17542" y="41778"/>
                </a:lnTo>
                <a:close/>
                <a:moveTo>
                  <a:pt x="17542" y="41536"/>
                </a:moveTo>
                <a:lnTo>
                  <a:pt x="12945" y="41536"/>
                </a:lnTo>
                <a:lnTo>
                  <a:pt x="12945" y="36979"/>
                </a:lnTo>
                <a:lnTo>
                  <a:pt x="17542" y="36979"/>
                </a:lnTo>
                <a:close/>
                <a:moveTo>
                  <a:pt x="17542" y="36737"/>
                </a:moveTo>
                <a:lnTo>
                  <a:pt x="12945" y="36737"/>
                </a:lnTo>
                <a:lnTo>
                  <a:pt x="12945" y="32180"/>
                </a:lnTo>
                <a:lnTo>
                  <a:pt x="17542" y="32180"/>
                </a:lnTo>
                <a:close/>
                <a:moveTo>
                  <a:pt x="17542" y="31938"/>
                </a:moveTo>
                <a:lnTo>
                  <a:pt x="12945" y="31938"/>
                </a:lnTo>
                <a:lnTo>
                  <a:pt x="12945" y="27341"/>
                </a:lnTo>
                <a:lnTo>
                  <a:pt x="17542" y="27341"/>
                </a:lnTo>
                <a:close/>
                <a:moveTo>
                  <a:pt x="17542" y="27099"/>
                </a:moveTo>
                <a:lnTo>
                  <a:pt x="12945" y="27099"/>
                </a:lnTo>
                <a:lnTo>
                  <a:pt x="12945" y="22542"/>
                </a:lnTo>
                <a:lnTo>
                  <a:pt x="17542" y="22542"/>
                </a:lnTo>
                <a:close/>
                <a:moveTo>
                  <a:pt x="17542" y="22300"/>
                </a:moveTo>
                <a:lnTo>
                  <a:pt x="12945" y="22300"/>
                </a:lnTo>
                <a:lnTo>
                  <a:pt x="12945" y="17743"/>
                </a:lnTo>
                <a:lnTo>
                  <a:pt x="17542" y="17743"/>
                </a:lnTo>
                <a:close/>
                <a:moveTo>
                  <a:pt x="22341" y="80047"/>
                </a:moveTo>
                <a:lnTo>
                  <a:pt x="17784" y="80047"/>
                </a:lnTo>
                <a:lnTo>
                  <a:pt x="17784" y="75450"/>
                </a:lnTo>
                <a:lnTo>
                  <a:pt x="22341" y="75450"/>
                </a:lnTo>
                <a:close/>
                <a:moveTo>
                  <a:pt x="22341" y="75208"/>
                </a:moveTo>
                <a:lnTo>
                  <a:pt x="17784" y="75208"/>
                </a:lnTo>
                <a:lnTo>
                  <a:pt x="17784" y="70651"/>
                </a:lnTo>
                <a:lnTo>
                  <a:pt x="22341" y="70651"/>
                </a:lnTo>
                <a:close/>
                <a:moveTo>
                  <a:pt x="22341" y="70409"/>
                </a:moveTo>
                <a:lnTo>
                  <a:pt x="17784" y="70409"/>
                </a:lnTo>
                <a:lnTo>
                  <a:pt x="17784" y="65852"/>
                </a:lnTo>
                <a:lnTo>
                  <a:pt x="22341" y="65852"/>
                </a:lnTo>
                <a:close/>
                <a:moveTo>
                  <a:pt x="22341" y="65610"/>
                </a:moveTo>
                <a:lnTo>
                  <a:pt x="17784" y="65610"/>
                </a:lnTo>
                <a:lnTo>
                  <a:pt x="17784" y="61013"/>
                </a:lnTo>
                <a:lnTo>
                  <a:pt x="22341" y="61013"/>
                </a:lnTo>
                <a:close/>
                <a:moveTo>
                  <a:pt x="22341" y="60771"/>
                </a:moveTo>
                <a:lnTo>
                  <a:pt x="17784" y="60771"/>
                </a:lnTo>
                <a:lnTo>
                  <a:pt x="17784" y="56214"/>
                </a:lnTo>
                <a:lnTo>
                  <a:pt x="22341" y="56214"/>
                </a:lnTo>
                <a:close/>
                <a:moveTo>
                  <a:pt x="22341" y="55972"/>
                </a:moveTo>
                <a:lnTo>
                  <a:pt x="17784" y="55972"/>
                </a:lnTo>
                <a:lnTo>
                  <a:pt x="17784" y="51416"/>
                </a:lnTo>
                <a:lnTo>
                  <a:pt x="22341" y="51416"/>
                </a:lnTo>
                <a:close/>
                <a:moveTo>
                  <a:pt x="22341" y="51174"/>
                </a:moveTo>
                <a:lnTo>
                  <a:pt x="17784" y="51174"/>
                </a:lnTo>
                <a:lnTo>
                  <a:pt x="17784" y="46577"/>
                </a:lnTo>
                <a:lnTo>
                  <a:pt x="22341" y="46577"/>
                </a:lnTo>
                <a:close/>
                <a:moveTo>
                  <a:pt x="22341" y="46335"/>
                </a:moveTo>
                <a:lnTo>
                  <a:pt x="17784" y="46335"/>
                </a:lnTo>
                <a:lnTo>
                  <a:pt x="17784" y="41778"/>
                </a:lnTo>
                <a:lnTo>
                  <a:pt x="22341" y="41778"/>
                </a:lnTo>
                <a:close/>
                <a:moveTo>
                  <a:pt x="22341" y="41536"/>
                </a:moveTo>
                <a:lnTo>
                  <a:pt x="17784" y="41536"/>
                </a:lnTo>
                <a:lnTo>
                  <a:pt x="17784" y="36939"/>
                </a:lnTo>
                <a:lnTo>
                  <a:pt x="22341" y="36939"/>
                </a:lnTo>
                <a:close/>
                <a:moveTo>
                  <a:pt x="22341" y="36737"/>
                </a:moveTo>
                <a:lnTo>
                  <a:pt x="17784" y="36737"/>
                </a:lnTo>
                <a:lnTo>
                  <a:pt x="17784" y="32140"/>
                </a:lnTo>
                <a:lnTo>
                  <a:pt x="22341" y="32140"/>
                </a:lnTo>
                <a:close/>
                <a:moveTo>
                  <a:pt x="22341" y="31898"/>
                </a:moveTo>
                <a:lnTo>
                  <a:pt x="17784" y="31898"/>
                </a:lnTo>
                <a:lnTo>
                  <a:pt x="17784" y="27341"/>
                </a:lnTo>
                <a:lnTo>
                  <a:pt x="22341" y="27341"/>
                </a:lnTo>
                <a:close/>
                <a:moveTo>
                  <a:pt x="22341" y="27099"/>
                </a:moveTo>
                <a:lnTo>
                  <a:pt x="17784" y="27099"/>
                </a:lnTo>
                <a:lnTo>
                  <a:pt x="17784" y="22502"/>
                </a:lnTo>
                <a:lnTo>
                  <a:pt x="22341" y="22502"/>
                </a:lnTo>
                <a:close/>
                <a:moveTo>
                  <a:pt x="22341" y="22260"/>
                </a:moveTo>
                <a:lnTo>
                  <a:pt x="17784" y="22260"/>
                </a:lnTo>
                <a:lnTo>
                  <a:pt x="17784" y="17703"/>
                </a:lnTo>
                <a:lnTo>
                  <a:pt x="22341" y="17703"/>
                </a:lnTo>
                <a:close/>
                <a:moveTo>
                  <a:pt x="22341" y="17461"/>
                </a:moveTo>
                <a:lnTo>
                  <a:pt x="17784" y="17461"/>
                </a:lnTo>
                <a:lnTo>
                  <a:pt x="17784" y="12904"/>
                </a:lnTo>
                <a:lnTo>
                  <a:pt x="22341" y="12904"/>
                </a:lnTo>
                <a:close/>
                <a:moveTo>
                  <a:pt x="27139" y="84846"/>
                </a:moveTo>
                <a:lnTo>
                  <a:pt x="22583" y="84846"/>
                </a:lnTo>
                <a:lnTo>
                  <a:pt x="22583" y="80249"/>
                </a:lnTo>
                <a:lnTo>
                  <a:pt x="27139" y="80249"/>
                </a:lnTo>
                <a:close/>
                <a:moveTo>
                  <a:pt x="27139" y="80007"/>
                </a:moveTo>
                <a:lnTo>
                  <a:pt x="22583" y="80007"/>
                </a:lnTo>
                <a:lnTo>
                  <a:pt x="22583" y="75450"/>
                </a:lnTo>
                <a:lnTo>
                  <a:pt x="27139" y="75450"/>
                </a:lnTo>
                <a:close/>
                <a:moveTo>
                  <a:pt x="27139" y="75208"/>
                </a:moveTo>
                <a:lnTo>
                  <a:pt x="22583" y="75208"/>
                </a:lnTo>
                <a:lnTo>
                  <a:pt x="22583" y="70611"/>
                </a:lnTo>
                <a:lnTo>
                  <a:pt x="27139" y="70611"/>
                </a:lnTo>
                <a:close/>
                <a:moveTo>
                  <a:pt x="27139" y="70369"/>
                </a:moveTo>
                <a:lnTo>
                  <a:pt x="22583" y="70369"/>
                </a:lnTo>
                <a:lnTo>
                  <a:pt x="22583" y="65812"/>
                </a:lnTo>
                <a:lnTo>
                  <a:pt x="27139" y="65812"/>
                </a:lnTo>
                <a:close/>
                <a:moveTo>
                  <a:pt x="27139" y="65570"/>
                </a:moveTo>
                <a:lnTo>
                  <a:pt x="22583" y="65570"/>
                </a:lnTo>
                <a:lnTo>
                  <a:pt x="22583" y="61013"/>
                </a:lnTo>
                <a:lnTo>
                  <a:pt x="27139" y="61013"/>
                </a:lnTo>
                <a:close/>
                <a:moveTo>
                  <a:pt x="27139" y="60771"/>
                </a:moveTo>
                <a:lnTo>
                  <a:pt x="22583" y="60771"/>
                </a:lnTo>
                <a:lnTo>
                  <a:pt x="22583" y="56174"/>
                </a:lnTo>
                <a:lnTo>
                  <a:pt x="27139" y="56174"/>
                </a:lnTo>
                <a:close/>
                <a:moveTo>
                  <a:pt x="27139" y="55932"/>
                </a:moveTo>
                <a:lnTo>
                  <a:pt x="22583" y="55932"/>
                </a:lnTo>
                <a:lnTo>
                  <a:pt x="22583" y="51375"/>
                </a:lnTo>
                <a:lnTo>
                  <a:pt x="27139" y="51375"/>
                </a:lnTo>
                <a:close/>
                <a:moveTo>
                  <a:pt x="27139" y="51133"/>
                </a:moveTo>
                <a:lnTo>
                  <a:pt x="22583" y="51133"/>
                </a:lnTo>
                <a:lnTo>
                  <a:pt x="22583" y="46577"/>
                </a:lnTo>
                <a:lnTo>
                  <a:pt x="27139" y="46577"/>
                </a:lnTo>
                <a:close/>
                <a:moveTo>
                  <a:pt x="27139" y="46335"/>
                </a:moveTo>
                <a:lnTo>
                  <a:pt x="22583" y="46335"/>
                </a:lnTo>
                <a:lnTo>
                  <a:pt x="22583" y="41737"/>
                </a:lnTo>
                <a:lnTo>
                  <a:pt x="27139" y="41737"/>
                </a:lnTo>
                <a:close/>
                <a:moveTo>
                  <a:pt x="27139" y="41495"/>
                </a:moveTo>
                <a:lnTo>
                  <a:pt x="22583" y="41495"/>
                </a:lnTo>
                <a:lnTo>
                  <a:pt x="22583" y="36939"/>
                </a:lnTo>
                <a:lnTo>
                  <a:pt x="27139" y="36939"/>
                </a:lnTo>
                <a:close/>
                <a:moveTo>
                  <a:pt x="27139" y="36697"/>
                </a:moveTo>
                <a:lnTo>
                  <a:pt x="22583" y="36697"/>
                </a:lnTo>
                <a:lnTo>
                  <a:pt x="22583" y="32140"/>
                </a:lnTo>
                <a:lnTo>
                  <a:pt x="27139" y="32140"/>
                </a:lnTo>
                <a:close/>
                <a:moveTo>
                  <a:pt x="27139" y="31898"/>
                </a:moveTo>
                <a:lnTo>
                  <a:pt x="22583" y="31898"/>
                </a:lnTo>
                <a:lnTo>
                  <a:pt x="22583" y="27301"/>
                </a:lnTo>
                <a:lnTo>
                  <a:pt x="27139" y="27301"/>
                </a:lnTo>
                <a:close/>
                <a:moveTo>
                  <a:pt x="27139" y="27059"/>
                </a:moveTo>
                <a:lnTo>
                  <a:pt x="22583" y="27059"/>
                </a:lnTo>
                <a:lnTo>
                  <a:pt x="22583" y="22502"/>
                </a:lnTo>
                <a:lnTo>
                  <a:pt x="27139" y="22502"/>
                </a:lnTo>
                <a:close/>
                <a:moveTo>
                  <a:pt x="27139" y="22260"/>
                </a:moveTo>
                <a:lnTo>
                  <a:pt x="22583" y="22260"/>
                </a:lnTo>
                <a:lnTo>
                  <a:pt x="22583" y="17703"/>
                </a:lnTo>
                <a:lnTo>
                  <a:pt x="27139" y="17703"/>
                </a:lnTo>
                <a:close/>
                <a:moveTo>
                  <a:pt x="27139" y="17461"/>
                </a:moveTo>
                <a:lnTo>
                  <a:pt x="22583" y="17461"/>
                </a:lnTo>
                <a:lnTo>
                  <a:pt x="22583" y="12864"/>
                </a:lnTo>
                <a:lnTo>
                  <a:pt x="27139" y="12864"/>
                </a:lnTo>
                <a:close/>
                <a:moveTo>
                  <a:pt x="27139" y="12622"/>
                </a:moveTo>
                <a:lnTo>
                  <a:pt x="22583" y="12622"/>
                </a:lnTo>
                <a:lnTo>
                  <a:pt x="22583" y="8065"/>
                </a:lnTo>
                <a:lnTo>
                  <a:pt x="27139" y="8065"/>
                </a:lnTo>
                <a:close/>
                <a:moveTo>
                  <a:pt x="31979" y="84806"/>
                </a:moveTo>
                <a:lnTo>
                  <a:pt x="27381" y="84806"/>
                </a:lnTo>
                <a:lnTo>
                  <a:pt x="27381" y="80249"/>
                </a:lnTo>
                <a:lnTo>
                  <a:pt x="31979" y="80249"/>
                </a:lnTo>
                <a:close/>
                <a:moveTo>
                  <a:pt x="31979" y="80007"/>
                </a:moveTo>
                <a:lnTo>
                  <a:pt x="27381" y="80007"/>
                </a:lnTo>
                <a:lnTo>
                  <a:pt x="27381" y="75410"/>
                </a:lnTo>
                <a:lnTo>
                  <a:pt x="31979" y="75410"/>
                </a:lnTo>
                <a:close/>
                <a:moveTo>
                  <a:pt x="31979" y="75168"/>
                </a:moveTo>
                <a:lnTo>
                  <a:pt x="27381" y="75168"/>
                </a:lnTo>
                <a:lnTo>
                  <a:pt x="27381" y="70611"/>
                </a:lnTo>
                <a:lnTo>
                  <a:pt x="31979" y="70611"/>
                </a:lnTo>
                <a:close/>
                <a:moveTo>
                  <a:pt x="31979" y="70369"/>
                </a:moveTo>
                <a:lnTo>
                  <a:pt x="27381" y="70369"/>
                </a:lnTo>
                <a:lnTo>
                  <a:pt x="27381" y="65812"/>
                </a:lnTo>
                <a:lnTo>
                  <a:pt x="31979" y="65812"/>
                </a:lnTo>
                <a:close/>
                <a:moveTo>
                  <a:pt x="31979" y="65570"/>
                </a:moveTo>
                <a:lnTo>
                  <a:pt x="27381" y="65570"/>
                </a:lnTo>
                <a:lnTo>
                  <a:pt x="27381" y="60973"/>
                </a:lnTo>
                <a:lnTo>
                  <a:pt x="31979" y="60973"/>
                </a:lnTo>
                <a:close/>
                <a:moveTo>
                  <a:pt x="31979" y="60731"/>
                </a:moveTo>
                <a:lnTo>
                  <a:pt x="27381" y="60731"/>
                </a:lnTo>
                <a:lnTo>
                  <a:pt x="27381" y="56174"/>
                </a:lnTo>
                <a:lnTo>
                  <a:pt x="31979" y="56174"/>
                </a:lnTo>
                <a:close/>
                <a:moveTo>
                  <a:pt x="31979" y="55932"/>
                </a:moveTo>
                <a:lnTo>
                  <a:pt x="27381" y="55932"/>
                </a:lnTo>
                <a:lnTo>
                  <a:pt x="27381" y="51375"/>
                </a:lnTo>
                <a:lnTo>
                  <a:pt x="31979" y="51375"/>
                </a:lnTo>
                <a:close/>
                <a:moveTo>
                  <a:pt x="31979" y="51133"/>
                </a:moveTo>
                <a:lnTo>
                  <a:pt x="27381" y="51133"/>
                </a:lnTo>
                <a:lnTo>
                  <a:pt x="27381" y="46536"/>
                </a:lnTo>
                <a:lnTo>
                  <a:pt x="31979" y="46536"/>
                </a:lnTo>
                <a:close/>
                <a:moveTo>
                  <a:pt x="31979" y="46294"/>
                </a:moveTo>
                <a:lnTo>
                  <a:pt x="27381" y="46294"/>
                </a:lnTo>
                <a:lnTo>
                  <a:pt x="27381" y="41737"/>
                </a:lnTo>
                <a:lnTo>
                  <a:pt x="31979" y="41737"/>
                </a:lnTo>
                <a:close/>
                <a:moveTo>
                  <a:pt x="31979" y="41495"/>
                </a:moveTo>
                <a:lnTo>
                  <a:pt x="27381" y="41495"/>
                </a:lnTo>
                <a:lnTo>
                  <a:pt x="27381" y="36898"/>
                </a:lnTo>
                <a:lnTo>
                  <a:pt x="31979" y="36898"/>
                </a:lnTo>
                <a:close/>
                <a:moveTo>
                  <a:pt x="31979" y="36656"/>
                </a:moveTo>
                <a:lnTo>
                  <a:pt x="27381" y="36656"/>
                </a:lnTo>
                <a:lnTo>
                  <a:pt x="27381" y="32099"/>
                </a:lnTo>
                <a:lnTo>
                  <a:pt x="31979" y="32099"/>
                </a:lnTo>
                <a:close/>
                <a:moveTo>
                  <a:pt x="31979" y="31858"/>
                </a:moveTo>
                <a:lnTo>
                  <a:pt x="27381" y="31858"/>
                </a:lnTo>
                <a:lnTo>
                  <a:pt x="27381" y="27301"/>
                </a:lnTo>
                <a:lnTo>
                  <a:pt x="31979" y="27301"/>
                </a:lnTo>
                <a:close/>
                <a:moveTo>
                  <a:pt x="31979" y="27059"/>
                </a:moveTo>
                <a:lnTo>
                  <a:pt x="27381" y="27059"/>
                </a:lnTo>
                <a:lnTo>
                  <a:pt x="27381" y="22462"/>
                </a:lnTo>
                <a:lnTo>
                  <a:pt x="31979" y="22462"/>
                </a:lnTo>
                <a:close/>
                <a:moveTo>
                  <a:pt x="31979" y="22220"/>
                </a:moveTo>
                <a:lnTo>
                  <a:pt x="27381" y="22220"/>
                </a:lnTo>
                <a:lnTo>
                  <a:pt x="27381" y="17663"/>
                </a:lnTo>
                <a:lnTo>
                  <a:pt x="31979" y="17663"/>
                </a:lnTo>
                <a:close/>
                <a:moveTo>
                  <a:pt x="31979" y="17421"/>
                </a:moveTo>
                <a:lnTo>
                  <a:pt x="27381" y="17421"/>
                </a:lnTo>
                <a:lnTo>
                  <a:pt x="27381" y="12864"/>
                </a:lnTo>
                <a:lnTo>
                  <a:pt x="31979" y="12864"/>
                </a:lnTo>
                <a:close/>
                <a:moveTo>
                  <a:pt x="31979" y="12622"/>
                </a:moveTo>
                <a:lnTo>
                  <a:pt x="27381" y="12622"/>
                </a:lnTo>
                <a:lnTo>
                  <a:pt x="27381" y="8025"/>
                </a:lnTo>
                <a:lnTo>
                  <a:pt x="31979" y="8025"/>
                </a:lnTo>
                <a:close/>
                <a:moveTo>
                  <a:pt x="36777" y="89604"/>
                </a:moveTo>
                <a:lnTo>
                  <a:pt x="32220" y="89604"/>
                </a:lnTo>
                <a:lnTo>
                  <a:pt x="32220" y="85007"/>
                </a:lnTo>
                <a:lnTo>
                  <a:pt x="36777" y="85007"/>
                </a:lnTo>
                <a:close/>
                <a:moveTo>
                  <a:pt x="36777" y="84765"/>
                </a:moveTo>
                <a:lnTo>
                  <a:pt x="32220" y="84765"/>
                </a:lnTo>
                <a:lnTo>
                  <a:pt x="32220" y="80208"/>
                </a:lnTo>
                <a:lnTo>
                  <a:pt x="36777" y="80208"/>
                </a:lnTo>
                <a:close/>
                <a:moveTo>
                  <a:pt x="36777" y="79966"/>
                </a:moveTo>
                <a:lnTo>
                  <a:pt x="32220" y="79966"/>
                </a:lnTo>
                <a:lnTo>
                  <a:pt x="32220" y="75410"/>
                </a:lnTo>
                <a:lnTo>
                  <a:pt x="36777" y="75410"/>
                </a:lnTo>
                <a:close/>
                <a:moveTo>
                  <a:pt x="36777" y="75168"/>
                </a:moveTo>
                <a:lnTo>
                  <a:pt x="32220" y="75168"/>
                </a:lnTo>
                <a:lnTo>
                  <a:pt x="32220" y="70570"/>
                </a:lnTo>
                <a:lnTo>
                  <a:pt x="36777" y="70570"/>
                </a:lnTo>
                <a:close/>
                <a:moveTo>
                  <a:pt x="36777" y="70329"/>
                </a:moveTo>
                <a:lnTo>
                  <a:pt x="32220" y="70329"/>
                </a:lnTo>
                <a:lnTo>
                  <a:pt x="32220" y="65772"/>
                </a:lnTo>
                <a:lnTo>
                  <a:pt x="36777" y="65772"/>
                </a:lnTo>
                <a:close/>
                <a:moveTo>
                  <a:pt x="36777" y="65530"/>
                </a:moveTo>
                <a:lnTo>
                  <a:pt x="32220" y="65530"/>
                </a:lnTo>
                <a:lnTo>
                  <a:pt x="32220" y="60973"/>
                </a:lnTo>
                <a:lnTo>
                  <a:pt x="36777" y="60973"/>
                </a:lnTo>
                <a:close/>
                <a:moveTo>
                  <a:pt x="36777" y="60731"/>
                </a:moveTo>
                <a:lnTo>
                  <a:pt x="32220" y="60731"/>
                </a:lnTo>
                <a:lnTo>
                  <a:pt x="32220" y="56134"/>
                </a:lnTo>
                <a:lnTo>
                  <a:pt x="36777" y="56134"/>
                </a:lnTo>
                <a:close/>
                <a:moveTo>
                  <a:pt x="36777" y="55892"/>
                </a:moveTo>
                <a:lnTo>
                  <a:pt x="32220" y="55892"/>
                </a:lnTo>
                <a:lnTo>
                  <a:pt x="32220" y="51335"/>
                </a:lnTo>
                <a:lnTo>
                  <a:pt x="36777" y="51335"/>
                </a:lnTo>
                <a:close/>
                <a:moveTo>
                  <a:pt x="36777" y="51093"/>
                </a:moveTo>
                <a:lnTo>
                  <a:pt x="32220" y="51093"/>
                </a:lnTo>
                <a:lnTo>
                  <a:pt x="32220" y="46536"/>
                </a:lnTo>
                <a:lnTo>
                  <a:pt x="36777" y="46536"/>
                </a:lnTo>
                <a:close/>
                <a:moveTo>
                  <a:pt x="36777" y="46294"/>
                </a:moveTo>
                <a:lnTo>
                  <a:pt x="32220" y="46294"/>
                </a:lnTo>
                <a:lnTo>
                  <a:pt x="32220" y="41697"/>
                </a:lnTo>
                <a:lnTo>
                  <a:pt x="36777" y="41697"/>
                </a:lnTo>
                <a:close/>
                <a:moveTo>
                  <a:pt x="36777" y="41455"/>
                </a:moveTo>
                <a:lnTo>
                  <a:pt x="32220" y="41455"/>
                </a:lnTo>
                <a:lnTo>
                  <a:pt x="32220" y="36898"/>
                </a:lnTo>
                <a:lnTo>
                  <a:pt x="36777" y="36898"/>
                </a:lnTo>
                <a:close/>
                <a:moveTo>
                  <a:pt x="36777" y="36656"/>
                </a:moveTo>
                <a:lnTo>
                  <a:pt x="32220" y="36656"/>
                </a:lnTo>
                <a:lnTo>
                  <a:pt x="32220" y="32059"/>
                </a:lnTo>
                <a:lnTo>
                  <a:pt x="36777" y="32059"/>
                </a:lnTo>
                <a:close/>
                <a:moveTo>
                  <a:pt x="36777" y="31817"/>
                </a:moveTo>
                <a:lnTo>
                  <a:pt x="32220" y="31817"/>
                </a:lnTo>
                <a:lnTo>
                  <a:pt x="32220" y="27260"/>
                </a:lnTo>
                <a:lnTo>
                  <a:pt x="36777" y="27260"/>
                </a:lnTo>
                <a:close/>
                <a:moveTo>
                  <a:pt x="36777" y="27018"/>
                </a:moveTo>
                <a:lnTo>
                  <a:pt x="32220" y="27018"/>
                </a:lnTo>
                <a:lnTo>
                  <a:pt x="32220" y="22462"/>
                </a:lnTo>
                <a:lnTo>
                  <a:pt x="36777" y="22462"/>
                </a:lnTo>
                <a:close/>
                <a:moveTo>
                  <a:pt x="36777" y="22220"/>
                </a:moveTo>
                <a:lnTo>
                  <a:pt x="32220" y="22220"/>
                </a:lnTo>
                <a:lnTo>
                  <a:pt x="32220" y="17622"/>
                </a:lnTo>
                <a:lnTo>
                  <a:pt x="36777" y="17622"/>
                </a:lnTo>
                <a:close/>
                <a:moveTo>
                  <a:pt x="36777" y="17380"/>
                </a:moveTo>
                <a:lnTo>
                  <a:pt x="32220" y="17380"/>
                </a:lnTo>
                <a:lnTo>
                  <a:pt x="32220" y="12824"/>
                </a:lnTo>
                <a:lnTo>
                  <a:pt x="36777" y="12824"/>
                </a:lnTo>
                <a:close/>
                <a:moveTo>
                  <a:pt x="36777" y="12582"/>
                </a:moveTo>
                <a:lnTo>
                  <a:pt x="32220" y="12582"/>
                </a:lnTo>
                <a:lnTo>
                  <a:pt x="32220" y="8025"/>
                </a:lnTo>
                <a:lnTo>
                  <a:pt x="36777" y="8025"/>
                </a:lnTo>
                <a:close/>
                <a:moveTo>
                  <a:pt x="36777" y="7783"/>
                </a:moveTo>
                <a:lnTo>
                  <a:pt x="32220" y="7783"/>
                </a:lnTo>
                <a:lnTo>
                  <a:pt x="32220" y="3307"/>
                </a:lnTo>
                <a:lnTo>
                  <a:pt x="36777" y="3307"/>
                </a:lnTo>
                <a:lnTo>
                  <a:pt x="36777" y="7904"/>
                </a:lnTo>
                <a:close/>
                <a:moveTo>
                  <a:pt x="41616" y="89564"/>
                </a:moveTo>
                <a:lnTo>
                  <a:pt x="37019" y="89564"/>
                </a:lnTo>
                <a:lnTo>
                  <a:pt x="37019" y="85007"/>
                </a:lnTo>
                <a:lnTo>
                  <a:pt x="41616" y="85007"/>
                </a:lnTo>
                <a:close/>
                <a:moveTo>
                  <a:pt x="41616" y="84765"/>
                </a:moveTo>
                <a:lnTo>
                  <a:pt x="37019" y="84765"/>
                </a:lnTo>
                <a:lnTo>
                  <a:pt x="37019" y="80168"/>
                </a:lnTo>
                <a:lnTo>
                  <a:pt x="41616" y="80168"/>
                </a:lnTo>
                <a:close/>
                <a:moveTo>
                  <a:pt x="41616" y="79926"/>
                </a:moveTo>
                <a:lnTo>
                  <a:pt x="37019" y="79926"/>
                </a:lnTo>
                <a:lnTo>
                  <a:pt x="37019" y="75369"/>
                </a:lnTo>
                <a:lnTo>
                  <a:pt x="41616" y="75369"/>
                </a:lnTo>
                <a:close/>
                <a:moveTo>
                  <a:pt x="41616" y="75127"/>
                </a:moveTo>
                <a:lnTo>
                  <a:pt x="37019" y="75127"/>
                </a:lnTo>
                <a:lnTo>
                  <a:pt x="37019" y="70570"/>
                </a:lnTo>
                <a:lnTo>
                  <a:pt x="41616" y="70570"/>
                </a:lnTo>
                <a:close/>
                <a:moveTo>
                  <a:pt x="41616" y="70329"/>
                </a:moveTo>
                <a:lnTo>
                  <a:pt x="37019" y="70329"/>
                </a:lnTo>
                <a:lnTo>
                  <a:pt x="37019" y="65731"/>
                </a:lnTo>
                <a:lnTo>
                  <a:pt x="41616" y="65731"/>
                </a:lnTo>
                <a:close/>
                <a:moveTo>
                  <a:pt x="41616" y="65489"/>
                </a:moveTo>
                <a:lnTo>
                  <a:pt x="37019" y="65489"/>
                </a:lnTo>
                <a:lnTo>
                  <a:pt x="37019" y="60933"/>
                </a:lnTo>
                <a:lnTo>
                  <a:pt x="41616" y="60933"/>
                </a:lnTo>
                <a:close/>
                <a:moveTo>
                  <a:pt x="41616" y="60691"/>
                </a:moveTo>
                <a:lnTo>
                  <a:pt x="37019" y="60691"/>
                </a:lnTo>
                <a:lnTo>
                  <a:pt x="37019" y="56134"/>
                </a:lnTo>
                <a:lnTo>
                  <a:pt x="41616" y="56134"/>
                </a:lnTo>
                <a:close/>
                <a:moveTo>
                  <a:pt x="41616" y="55892"/>
                </a:moveTo>
                <a:lnTo>
                  <a:pt x="37019" y="55892"/>
                </a:lnTo>
                <a:lnTo>
                  <a:pt x="37019" y="51295"/>
                </a:lnTo>
                <a:lnTo>
                  <a:pt x="41616" y="51295"/>
                </a:lnTo>
                <a:close/>
                <a:moveTo>
                  <a:pt x="41616" y="51053"/>
                </a:moveTo>
                <a:lnTo>
                  <a:pt x="37019" y="51053"/>
                </a:lnTo>
                <a:lnTo>
                  <a:pt x="37019" y="46496"/>
                </a:lnTo>
                <a:lnTo>
                  <a:pt x="41616" y="46496"/>
                </a:lnTo>
                <a:close/>
                <a:moveTo>
                  <a:pt x="41616" y="46254"/>
                </a:moveTo>
                <a:lnTo>
                  <a:pt x="37019" y="46254"/>
                </a:lnTo>
                <a:lnTo>
                  <a:pt x="37019" y="41697"/>
                </a:lnTo>
                <a:lnTo>
                  <a:pt x="41616" y="41697"/>
                </a:lnTo>
                <a:close/>
                <a:moveTo>
                  <a:pt x="41616" y="41455"/>
                </a:moveTo>
                <a:lnTo>
                  <a:pt x="37019" y="41455"/>
                </a:lnTo>
                <a:lnTo>
                  <a:pt x="37019" y="36858"/>
                </a:lnTo>
                <a:lnTo>
                  <a:pt x="41616" y="36858"/>
                </a:lnTo>
                <a:close/>
                <a:moveTo>
                  <a:pt x="41616" y="36616"/>
                </a:moveTo>
                <a:lnTo>
                  <a:pt x="37019" y="36616"/>
                </a:lnTo>
                <a:lnTo>
                  <a:pt x="37019" y="32059"/>
                </a:lnTo>
                <a:lnTo>
                  <a:pt x="41616" y="32059"/>
                </a:lnTo>
                <a:close/>
                <a:moveTo>
                  <a:pt x="41616" y="31817"/>
                </a:moveTo>
                <a:lnTo>
                  <a:pt x="37019" y="31817"/>
                </a:lnTo>
                <a:lnTo>
                  <a:pt x="37019" y="27220"/>
                </a:lnTo>
                <a:lnTo>
                  <a:pt x="41616" y="27220"/>
                </a:lnTo>
                <a:close/>
                <a:moveTo>
                  <a:pt x="41616" y="26978"/>
                </a:moveTo>
                <a:lnTo>
                  <a:pt x="37019" y="26978"/>
                </a:lnTo>
                <a:lnTo>
                  <a:pt x="37019" y="22421"/>
                </a:lnTo>
                <a:lnTo>
                  <a:pt x="41616" y="22421"/>
                </a:lnTo>
                <a:close/>
                <a:moveTo>
                  <a:pt x="41616" y="22179"/>
                </a:moveTo>
                <a:lnTo>
                  <a:pt x="37019" y="22179"/>
                </a:lnTo>
                <a:lnTo>
                  <a:pt x="37019" y="17622"/>
                </a:lnTo>
                <a:lnTo>
                  <a:pt x="41616" y="17622"/>
                </a:lnTo>
                <a:close/>
                <a:moveTo>
                  <a:pt x="41616" y="17380"/>
                </a:moveTo>
                <a:lnTo>
                  <a:pt x="37019" y="17380"/>
                </a:lnTo>
                <a:lnTo>
                  <a:pt x="37019" y="12783"/>
                </a:lnTo>
                <a:lnTo>
                  <a:pt x="41616" y="12783"/>
                </a:lnTo>
                <a:close/>
                <a:moveTo>
                  <a:pt x="41616" y="12541"/>
                </a:moveTo>
                <a:lnTo>
                  <a:pt x="37019" y="12541"/>
                </a:lnTo>
                <a:lnTo>
                  <a:pt x="37019" y="7985"/>
                </a:lnTo>
                <a:lnTo>
                  <a:pt x="41616" y="7985"/>
                </a:lnTo>
                <a:close/>
                <a:moveTo>
                  <a:pt x="41616" y="7743"/>
                </a:moveTo>
                <a:lnTo>
                  <a:pt x="37019" y="7743"/>
                </a:lnTo>
                <a:lnTo>
                  <a:pt x="37019" y="3307"/>
                </a:lnTo>
                <a:lnTo>
                  <a:pt x="41616" y="3307"/>
                </a:lnTo>
                <a:lnTo>
                  <a:pt x="41616" y="7904"/>
                </a:lnTo>
                <a:close/>
                <a:moveTo>
                  <a:pt x="46415" y="89564"/>
                </a:moveTo>
                <a:lnTo>
                  <a:pt x="41858" y="89564"/>
                </a:lnTo>
                <a:lnTo>
                  <a:pt x="41858" y="84967"/>
                </a:lnTo>
                <a:lnTo>
                  <a:pt x="46415" y="84967"/>
                </a:lnTo>
                <a:close/>
                <a:moveTo>
                  <a:pt x="46415" y="84725"/>
                </a:moveTo>
                <a:lnTo>
                  <a:pt x="41858" y="84725"/>
                </a:lnTo>
                <a:lnTo>
                  <a:pt x="41858" y="80168"/>
                </a:lnTo>
                <a:lnTo>
                  <a:pt x="46415" y="80168"/>
                </a:lnTo>
                <a:close/>
                <a:moveTo>
                  <a:pt x="46415" y="79926"/>
                </a:moveTo>
                <a:lnTo>
                  <a:pt x="41858" y="79926"/>
                </a:lnTo>
                <a:lnTo>
                  <a:pt x="41858" y="75329"/>
                </a:lnTo>
                <a:lnTo>
                  <a:pt x="46415" y="75329"/>
                </a:lnTo>
                <a:close/>
                <a:moveTo>
                  <a:pt x="46415" y="75087"/>
                </a:moveTo>
                <a:lnTo>
                  <a:pt x="41858" y="75087"/>
                </a:lnTo>
                <a:lnTo>
                  <a:pt x="41858" y="70530"/>
                </a:lnTo>
                <a:lnTo>
                  <a:pt x="46415" y="70530"/>
                </a:lnTo>
                <a:close/>
                <a:moveTo>
                  <a:pt x="46415" y="70288"/>
                </a:moveTo>
                <a:lnTo>
                  <a:pt x="41858" y="70288"/>
                </a:lnTo>
                <a:lnTo>
                  <a:pt x="41858" y="65731"/>
                </a:lnTo>
                <a:lnTo>
                  <a:pt x="46415" y="65731"/>
                </a:lnTo>
                <a:close/>
                <a:moveTo>
                  <a:pt x="46415" y="65489"/>
                </a:moveTo>
                <a:lnTo>
                  <a:pt x="41858" y="65489"/>
                </a:lnTo>
                <a:lnTo>
                  <a:pt x="41858" y="60892"/>
                </a:lnTo>
                <a:lnTo>
                  <a:pt x="46415" y="60892"/>
                </a:lnTo>
                <a:close/>
                <a:moveTo>
                  <a:pt x="46415" y="60650"/>
                </a:moveTo>
                <a:lnTo>
                  <a:pt x="41858" y="60650"/>
                </a:lnTo>
                <a:lnTo>
                  <a:pt x="41858" y="56093"/>
                </a:lnTo>
                <a:lnTo>
                  <a:pt x="46415" y="56093"/>
                </a:lnTo>
                <a:close/>
                <a:moveTo>
                  <a:pt x="46415" y="55851"/>
                </a:moveTo>
                <a:lnTo>
                  <a:pt x="41858" y="55851"/>
                </a:lnTo>
                <a:lnTo>
                  <a:pt x="41858" y="51295"/>
                </a:lnTo>
                <a:lnTo>
                  <a:pt x="46415" y="51295"/>
                </a:lnTo>
                <a:close/>
                <a:moveTo>
                  <a:pt x="46415" y="51053"/>
                </a:moveTo>
                <a:lnTo>
                  <a:pt x="41858" y="51053"/>
                </a:lnTo>
                <a:lnTo>
                  <a:pt x="41858" y="46456"/>
                </a:lnTo>
                <a:lnTo>
                  <a:pt x="46415" y="46456"/>
                </a:lnTo>
                <a:close/>
                <a:moveTo>
                  <a:pt x="46415" y="46214"/>
                </a:moveTo>
                <a:lnTo>
                  <a:pt x="41858" y="46214"/>
                </a:lnTo>
                <a:lnTo>
                  <a:pt x="41858" y="41657"/>
                </a:lnTo>
                <a:lnTo>
                  <a:pt x="46415" y="41657"/>
                </a:lnTo>
                <a:close/>
                <a:moveTo>
                  <a:pt x="46415" y="41415"/>
                </a:moveTo>
                <a:lnTo>
                  <a:pt x="41858" y="41415"/>
                </a:lnTo>
                <a:lnTo>
                  <a:pt x="41858" y="36858"/>
                </a:lnTo>
                <a:lnTo>
                  <a:pt x="46415" y="36858"/>
                </a:lnTo>
                <a:close/>
                <a:moveTo>
                  <a:pt x="46415" y="36616"/>
                </a:moveTo>
                <a:lnTo>
                  <a:pt x="41858" y="36616"/>
                </a:lnTo>
                <a:lnTo>
                  <a:pt x="41858" y="32019"/>
                </a:lnTo>
                <a:lnTo>
                  <a:pt x="46415" y="32019"/>
                </a:lnTo>
                <a:close/>
                <a:moveTo>
                  <a:pt x="46415" y="31777"/>
                </a:moveTo>
                <a:lnTo>
                  <a:pt x="41858" y="31777"/>
                </a:lnTo>
                <a:lnTo>
                  <a:pt x="41858" y="27220"/>
                </a:lnTo>
                <a:lnTo>
                  <a:pt x="46415" y="27220"/>
                </a:lnTo>
                <a:close/>
                <a:moveTo>
                  <a:pt x="46415" y="26978"/>
                </a:moveTo>
                <a:lnTo>
                  <a:pt x="41858" y="26978"/>
                </a:lnTo>
                <a:lnTo>
                  <a:pt x="41858" y="22381"/>
                </a:lnTo>
                <a:lnTo>
                  <a:pt x="46415" y="22381"/>
                </a:lnTo>
                <a:close/>
                <a:moveTo>
                  <a:pt x="46415" y="22139"/>
                </a:moveTo>
                <a:lnTo>
                  <a:pt x="41858" y="22139"/>
                </a:lnTo>
                <a:lnTo>
                  <a:pt x="41858" y="17582"/>
                </a:lnTo>
                <a:lnTo>
                  <a:pt x="46415" y="17582"/>
                </a:lnTo>
                <a:close/>
                <a:moveTo>
                  <a:pt x="46415" y="17340"/>
                </a:moveTo>
                <a:lnTo>
                  <a:pt x="41858" y="17340"/>
                </a:lnTo>
                <a:lnTo>
                  <a:pt x="41858" y="12783"/>
                </a:lnTo>
                <a:lnTo>
                  <a:pt x="46415" y="12783"/>
                </a:lnTo>
                <a:close/>
                <a:moveTo>
                  <a:pt x="46415" y="12541"/>
                </a:moveTo>
                <a:lnTo>
                  <a:pt x="41858" y="12541"/>
                </a:lnTo>
                <a:lnTo>
                  <a:pt x="41858" y="7944"/>
                </a:lnTo>
                <a:lnTo>
                  <a:pt x="46415" y="7944"/>
                </a:lnTo>
                <a:close/>
                <a:moveTo>
                  <a:pt x="46415" y="7702"/>
                </a:moveTo>
                <a:lnTo>
                  <a:pt x="41858" y="7702"/>
                </a:lnTo>
                <a:lnTo>
                  <a:pt x="41858" y="3307"/>
                </a:lnTo>
                <a:lnTo>
                  <a:pt x="46415" y="3307"/>
                </a:lnTo>
                <a:lnTo>
                  <a:pt x="46415" y="7904"/>
                </a:lnTo>
                <a:close/>
                <a:moveTo>
                  <a:pt x="51214" y="89524"/>
                </a:moveTo>
                <a:lnTo>
                  <a:pt x="46657" y="89524"/>
                </a:lnTo>
                <a:lnTo>
                  <a:pt x="46657" y="84967"/>
                </a:lnTo>
                <a:lnTo>
                  <a:pt x="51214" y="84967"/>
                </a:lnTo>
                <a:close/>
                <a:moveTo>
                  <a:pt x="51214" y="84685"/>
                </a:moveTo>
                <a:lnTo>
                  <a:pt x="46657" y="84685"/>
                </a:lnTo>
                <a:lnTo>
                  <a:pt x="46657" y="80128"/>
                </a:lnTo>
                <a:lnTo>
                  <a:pt x="51214" y="80128"/>
                </a:lnTo>
                <a:close/>
                <a:moveTo>
                  <a:pt x="51214" y="79886"/>
                </a:moveTo>
                <a:lnTo>
                  <a:pt x="46657" y="79886"/>
                </a:lnTo>
                <a:lnTo>
                  <a:pt x="46657" y="75329"/>
                </a:lnTo>
                <a:lnTo>
                  <a:pt x="51214" y="75329"/>
                </a:lnTo>
                <a:close/>
                <a:moveTo>
                  <a:pt x="51214" y="75087"/>
                </a:moveTo>
                <a:lnTo>
                  <a:pt x="46657" y="75087"/>
                </a:lnTo>
                <a:lnTo>
                  <a:pt x="46657" y="70490"/>
                </a:lnTo>
                <a:lnTo>
                  <a:pt x="51214" y="70490"/>
                </a:lnTo>
                <a:close/>
                <a:moveTo>
                  <a:pt x="51214" y="70248"/>
                </a:moveTo>
                <a:lnTo>
                  <a:pt x="46657" y="70248"/>
                </a:lnTo>
                <a:lnTo>
                  <a:pt x="46657" y="65691"/>
                </a:lnTo>
                <a:lnTo>
                  <a:pt x="51214" y="65691"/>
                </a:lnTo>
                <a:close/>
                <a:moveTo>
                  <a:pt x="51214" y="65449"/>
                </a:moveTo>
                <a:lnTo>
                  <a:pt x="46657" y="65449"/>
                </a:lnTo>
                <a:lnTo>
                  <a:pt x="46657" y="60892"/>
                </a:lnTo>
                <a:lnTo>
                  <a:pt x="51214" y="60892"/>
                </a:lnTo>
                <a:close/>
                <a:moveTo>
                  <a:pt x="51214" y="60650"/>
                </a:moveTo>
                <a:lnTo>
                  <a:pt x="46657" y="60650"/>
                </a:lnTo>
                <a:lnTo>
                  <a:pt x="46657" y="56053"/>
                </a:lnTo>
                <a:lnTo>
                  <a:pt x="51214" y="56053"/>
                </a:lnTo>
                <a:close/>
                <a:moveTo>
                  <a:pt x="51214" y="55811"/>
                </a:moveTo>
                <a:lnTo>
                  <a:pt x="46657" y="55811"/>
                </a:lnTo>
                <a:lnTo>
                  <a:pt x="46657" y="51254"/>
                </a:lnTo>
                <a:lnTo>
                  <a:pt x="51214" y="51254"/>
                </a:lnTo>
                <a:close/>
                <a:moveTo>
                  <a:pt x="51214" y="51012"/>
                </a:moveTo>
                <a:lnTo>
                  <a:pt x="46657" y="51012"/>
                </a:lnTo>
                <a:lnTo>
                  <a:pt x="46657" y="46456"/>
                </a:lnTo>
                <a:lnTo>
                  <a:pt x="51214" y="46456"/>
                </a:lnTo>
                <a:close/>
                <a:moveTo>
                  <a:pt x="51214" y="46214"/>
                </a:moveTo>
                <a:lnTo>
                  <a:pt x="46657" y="46214"/>
                </a:lnTo>
                <a:lnTo>
                  <a:pt x="46657" y="41616"/>
                </a:lnTo>
                <a:lnTo>
                  <a:pt x="51214" y="41616"/>
                </a:lnTo>
                <a:close/>
                <a:moveTo>
                  <a:pt x="51214" y="41374"/>
                </a:moveTo>
                <a:lnTo>
                  <a:pt x="46657" y="41374"/>
                </a:lnTo>
                <a:lnTo>
                  <a:pt x="46657" y="36818"/>
                </a:lnTo>
                <a:lnTo>
                  <a:pt x="51214" y="36818"/>
                </a:lnTo>
                <a:close/>
                <a:moveTo>
                  <a:pt x="51214" y="36576"/>
                </a:moveTo>
                <a:lnTo>
                  <a:pt x="46657" y="36576"/>
                </a:lnTo>
                <a:lnTo>
                  <a:pt x="46657" y="32019"/>
                </a:lnTo>
                <a:lnTo>
                  <a:pt x="51214" y="32019"/>
                </a:lnTo>
                <a:close/>
                <a:moveTo>
                  <a:pt x="51214" y="31777"/>
                </a:moveTo>
                <a:lnTo>
                  <a:pt x="46657" y="31777"/>
                </a:lnTo>
                <a:lnTo>
                  <a:pt x="46657" y="27180"/>
                </a:lnTo>
                <a:lnTo>
                  <a:pt x="51214" y="27180"/>
                </a:lnTo>
                <a:close/>
                <a:moveTo>
                  <a:pt x="51214" y="26938"/>
                </a:moveTo>
                <a:lnTo>
                  <a:pt x="46657" y="26938"/>
                </a:lnTo>
                <a:lnTo>
                  <a:pt x="46657" y="22381"/>
                </a:lnTo>
                <a:lnTo>
                  <a:pt x="51214" y="22381"/>
                </a:lnTo>
                <a:close/>
                <a:moveTo>
                  <a:pt x="51214" y="22139"/>
                </a:moveTo>
                <a:lnTo>
                  <a:pt x="46657" y="22139"/>
                </a:lnTo>
                <a:lnTo>
                  <a:pt x="46657" y="17582"/>
                </a:lnTo>
                <a:lnTo>
                  <a:pt x="51214" y="17582"/>
                </a:lnTo>
                <a:close/>
                <a:moveTo>
                  <a:pt x="51214" y="17340"/>
                </a:moveTo>
                <a:lnTo>
                  <a:pt x="46657" y="17340"/>
                </a:lnTo>
                <a:lnTo>
                  <a:pt x="46657" y="12743"/>
                </a:lnTo>
                <a:lnTo>
                  <a:pt x="51214" y="12743"/>
                </a:lnTo>
                <a:close/>
                <a:moveTo>
                  <a:pt x="51214" y="12501"/>
                </a:moveTo>
                <a:lnTo>
                  <a:pt x="46657" y="12501"/>
                </a:lnTo>
                <a:lnTo>
                  <a:pt x="46657" y="7944"/>
                </a:lnTo>
                <a:lnTo>
                  <a:pt x="51214" y="7944"/>
                </a:lnTo>
                <a:close/>
                <a:moveTo>
                  <a:pt x="51214" y="7702"/>
                </a:moveTo>
                <a:lnTo>
                  <a:pt x="46657" y="7702"/>
                </a:lnTo>
                <a:lnTo>
                  <a:pt x="46657" y="3307"/>
                </a:lnTo>
                <a:lnTo>
                  <a:pt x="51214" y="3307"/>
                </a:lnTo>
                <a:lnTo>
                  <a:pt x="51214" y="7904"/>
                </a:lnTo>
                <a:close/>
                <a:moveTo>
                  <a:pt x="56053" y="89483"/>
                </a:moveTo>
                <a:lnTo>
                  <a:pt x="51456" y="89483"/>
                </a:lnTo>
                <a:lnTo>
                  <a:pt x="51456" y="84927"/>
                </a:lnTo>
                <a:lnTo>
                  <a:pt x="56053" y="84927"/>
                </a:lnTo>
                <a:close/>
                <a:moveTo>
                  <a:pt x="56053" y="84685"/>
                </a:moveTo>
                <a:lnTo>
                  <a:pt x="51456" y="84685"/>
                </a:lnTo>
                <a:lnTo>
                  <a:pt x="51456" y="80087"/>
                </a:lnTo>
                <a:lnTo>
                  <a:pt x="56053" y="80087"/>
                </a:lnTo>
                <a:close/>
                <a:moveTo>
                  <a:pt x="56053" y="79845"/>
                </a:moveTo>
                <a:lnTo>
                  <a:pt x="51456" y="79845"/>
                </a:lnTo>
                <a:lnTo>
                  <a:pt x="51456" y="75289"/>
                </a:lnTo>
                <a:lnTo>
                  <a:pt x="56053" y="75289"/>
                </a:lnTo>
                <a:close/>
                <a:moveTo>
                  <a:pt x="56053" y="75047"/>
                </a:moveTo>
                <a:lnTo>
                  <a:pt x="51456" y="75047"/>
                </a:lnTo>
                <a:lnTo>
                  <a:pt x="51456" y="70490"/>
                </a:lnTo>
                <a:lnTo>
                  <a:pt x="56053" y="70490"/>
                </a:lnTo>
                <a:close/>
                <a:moveTo>
                  <a:pt x="56053" y="70248"/>
                </a:moveTo>
                <a:lnTo>
                  <a:pt x="51456" y="70248"/>
                </a:lnTo>
                <a:lnTo>
                  <a:pt x="51456" y="65651"/>
                </a:lnTo>
                <a:lnTo>
                  <a:pt x="56053" y="65651"/>
                </a:lnTo>
                <a:close/>
                <a:moveTo>
                  <a:pt x="56053" y="65409"/>
                </a:moveTo>
                <a:lnTo>
                  <a:pt x="51456" y="65409"/>
                </a:lnTo>
                <a:lnTo>
                  <a:pt x="51456" y="60852"/>
                </a:lnTo>
                <a:lnTo>
                  <a:pt x="56053" y="60852"/>
                </a:lnTo>
                <a:close/>
                <a:moveTo>
                  <a:pt x="56053" y="60610"/>
                </a:moveTo>
                <a:lnTo>
                  <a:pt x="51456" y="60610"/>
                </a:lnTo>
                <a:lnTo>
                  <a:pt x="51456" y="56053"/>
                </a:lnTo>
                <a:lnTo>
                  <a:pt x="56053" y="56053"/>
                </a:lnTo>
                <a:close/>
                <a:moveTo>
                  <a:pt x="56053" y="55811"/>
                </a:moveTo>
                <a:lnTo>
                  <a:pt x="51456" y="55811"/>
                </a:lnTo>
                <a:lnTo>
                  <a:pt x="51456" y="51214"/>
                </a:lnTo>
                <a:lnTo>
                  <a:pt x="56053" y="51214"/>
                </a:lnTo>
                <a:close/>
                <a:moveTo>
                  <a:pt x="56053" y="50972"/>
                </a:moveTo>
                <a:lnTo>
                  <a:pt x="51456" y="50972"/>
                </a:lnTo>
                <a:lnTo>
                  <a:pt x="51456" y="46415"/>
                </a:lnTo>
                <a:lnTo>
                  <a:pt x="56053" y="46415"/>
                </a:lnTo>
                <a:close/>
                <a:moveTo>
                  <a:pt x="56053" y="46173"/>
                </a:moveTo>
                <a:lnTo>
                  <a:pt x="51456" y="46173"/>
                </a:lnTo>
                <a:lnTo>
                  <a:pt x="51456" y="41616"/>
                </a:lnTo>
                <a:lnTo>
                  <a:pt x="56053" y="41616"/>
                </a:lnTo>
                <a:close/>
                <a:moveTo>
                  <a:pt x="56053" y="41374"/>
                </a:moveTo>
                <a:lnTo>
                  <a:pt x="51456" y="41374"/>
                </a:lnTo>
                <a:lnTo>
                  <a:pt x="51456" y="36777"/>
                </a:lnTo>
                <a:lnTo>
                  <a:pt x="56053" y="36777"/>
                </a:lnTo>
                <a:close/>
                <a:moveTo>
                  <a:pt x="56053" y="36535"/>
                </a:moveTo>
                <a:lnTo>
                  <a:pt x="51456" y="36535"/>
                </a:lnTo>
                <a:lnTo>
                  <a:pt x="51456" y="31978"/>
                </a:lnTo>
                <a:lnTo>
                  <a:pt x="56053" y="31978"/>
                </a:lnTo>
                <a:close/>
                <a:moveTo>
                  <a:pt x="56053" y="31737"/>
                </a:moveTo>
                <a:lnTo>
                  <a:pt x="51456" y="31737"/>
                </a:lnTo>
                <a:lnTo>
                  <a:pt x="51456" y="27180"/>
                </a:lnTo>
                <a:lnTo>
                  <a:pt x="56053" y="27180"/>
                </a:lnTo>
                <a:close/>
                <a:moveTo>
                  <a:pt x="56053" y="26938"/>
                </a:moveTo>
                <a:lnTo>
                  <a:pt x="51456" y="26938"/>
                </a:lnTo>
                <a:lnTo>
                  <a:pt x="51456" y="22341"/>
                </a:lnTo>
                <a:lnTo>
                  <a:pt x="56053" y="22341"/>
                </a:lnTo>
                <a:close/>
                <a:moveTo>
                  <a:pt x="56053" y="22099"/>
                </a:moveTo>
                <a:lnTo>
                  <a:pt x="51456" y="22099"/>
                </a:lnTo>
                <a:lnTo>
                  <a:pt x="51456" y="17542"/>
                </a:lnTo>
                <a:lnTo>
                  <a:pt x="56053" y="17542"/>
                </a:lnTo>
                <a:close/>
                <a:moveTo>
                  <a:pt x="56053" y="17300"/>
                </a:moveTo>
                <a:lnTo>
                  <a:pt x="51456" y="17300"/>
                </a:lnTo>
                <a:lnTo>
                  <a:pt x="51456" y="12743"/>
                </a:lnTo>
                <a:lnTo>
                  <a:pt x="56053" y="12743"/>
                </a:lnTo>
                <a:close/>
                <a:moveTo>
                  <a:pt x="56053" y="12501"/>
                </a:moveTo>
                <a:lnTo>
                  <a:pt x="51456" y="12501"/>
                </a:lnTo>
                <a:lnTo>
                  <a:pt x="51456" y="7904"/>
                </a:lnTo>
                <a:lnTo>
                  <a:pt x="56053" y="7904"/>
                </a:lnTo>
                <a:close/>
                <a:moveTo>
                  <a:pt x="56053" y="7662"/>
                </a:moveTo>
                <a:lnTo>
                  <a:pt x="51456" y="7662"/>
                </a:lnTo>
                <a:lnTo>
                  <a:pt x="51456" y="3307"/>
                </a:lnTo>
                <a:lnTo>
                  <a:pt x="56053" y="3307"/>
                </a:lnTo>
                <a:lnTo>
                  <a:pt x="56053" y="7904"/>
                </a:lnTo>
                <a:close/>
                <a:moveTo>
                  <a:pt x="60852" y="89483"/>
                </a:moveTo>
                <a:lnTo>
                  <a:pt x="56295" y="89483"/>
                </a:lnTo>
                <a:lnTo>
                  <a:pt x="56295" y="84886"/>
                </a:lnTo>
                <a:lnTo>
                  <a:pt x="60852" y="84886"/>
                </a:lnTo>
                <a:close/>
                <a:moveTo>
                  <a:pt x="60852" y="84644"/>
                </a:moveTo>
                <a:lnTo>
                  <a:pt x="56295" y="84644"/>
                </a:lnTo>
                <a:lnTo>
                  <a:pt x="56295" y="80087"/>
                </a:lnTo>
                <a:lnTo>
                  <a:pt x="60852" y="80087"/>
                </a:lnTo>
                <a:close/>
                <a:moveTo>
                  <a:pt x="60852" y="79845"/>
                </a:moveTo>
                <a:lnTo>
                  <a:pt x="56295" y="79845"/>
                </a:lnTo>
                <a:lnTo>
                  <a:pt x="56295" y="75248"/>
                </a:lnTo>
                <a:lnTo>
                  <a:pt x="60852" y="75248"/>
                </a:lnTo>
                <a:close/>
                <a:moveTo>
                  <a:pt x="60852" y="75006"/>
                </a:moveTo>
                <a:lnTo>
                  <a:pt x="56295" y="75006"/>
                </a:lnTo>
                <a:lnTo>
                  <a:pt x="56295" y="70449"/>
                </a:lnTo>
                <a:lnTo>
                  <a:pt x="60852" y="70449"/>
                </a:lnTo>
                <a:close/>
                <a:moveTo>
                  <a:pt x="60852" y="70208"/>
                </a:moveTo>
                <a:lnTo>
                  <a:pt x="56295" y="70208"/>
                </a:lnTo>
                <a:lnTo>
                  <a:pt x="56295" y="65651"/>
                </a:lnTo>
                <a:lnTo>
                  <a:pt x="60852" y="65651"/>
                </a:lnTo>
                <a:close/>
                <a:moveTo>
                  <a:pt x="60852" y="65409"/>
                </a:moveTo>
                <a:lnTo>
                  <a:pt x="56295" y="65409"/>
                </a:lnTo>
                <a:lnTo>
                  <a:pt x="56295" y="60812"/>
                </a:lnTo>
                <a:lnTo>
                  <a:pt x="60852" y="60812"/>
                </a:lnTo>
                <a:close/>
                <a:moveTo>
                  <a:pt x="60852" y="60570"/>
                </a:moveTo>
                <a:lnTo>
                  <a:pt x="56295" y="60570"/>
                </a:lnTo>
                <a:lnTo>
                  <a:pt x="56295" y="56013"/>
                </a:lnTo>
                <a:lnTo>
                  <a:pt x="60852" y="56013"/>
                </a:lnTo>
                <a:close/>
                <a:moveTo>
                  <a:pt x="60852" y="55771"/>
                </a:moveTo>
                <a:lnTo>
                  <a:pt x="56295" y="55771"/>
                </a:lnTo>
                <a:lnTo>
                  <a:pt x="56295" y="51214"/>
                </a:lnTo>
                <a:lnTo>
                  <a:pt x="60852" y="51214"/>
                </a:lnTo>
                <a:close/>
                <a:moveTo>
                  <a:pt x="60852" y="50972"/>
                </a:moveTo>
                <a:lnTo>
                  <a:pt x="56295" y="50972"/>
                </a:lnTo>
                <a:lnTo>
                  <a:pt x="56295" y="46375"/>
                </a:lnTo>
                <a:lnTo>
                  <a:pt x="60852" y="46375"/>
                </a:lnTo>
                <a:close/>
                <a:moveTo>
                  <a:pt x="60852" y="46133"/>
                </a:moveTo>
                <a:lnTo>
                  <a:pt x="56295" y="46133"/>
                </a:lnTo>
                <a:lnTo>
                  <a:pt x="56295" y="41576"/>
                </a:lnTo>
                <a:lnTo>
                  <a:pt x="60852" y="41576"/>
                </a:lnTo>
                <a:close/>
                <a:moveTo>
                  <a:pt x="60852" y="41334"/>
                </a:moveTo>
                <a:lnTo>
                  <a:pt x="56295" y="41334"/>
                </a:lnTo>
                <a:lnTo>
                  <a:pt x="56295" y="36777"/>
                </a:lnTo>
                <a:lnTo>
                  <a:pt x="60852" y="36777"/>
                </a:lnTo>
                <a:close/>
                <a:moveTo>
                  <a:pt x="60852" y="36535"/>
                </a:moveTo>
                <a:lnTo>
                  <a:pt x="56295" y="36535"/>
                </a:lnTo>
                <a:lnTo>
                  <a:pt x="56295" y="31938"/>
                </a:lnTo>
                <a:lnTo>
                  <a:pt x="60852" y="31938"/>
                </a:lnTo>
                <a:close/>
                <a:moveTo>
                  <a:pt x="60852" y="31696"/>
                </a:moveTo>
                <a:lnTo>
                  <a:pt x="56295" y="31696"/>
                </a:lnTo>
                <a:lnTo>
                  <a:pt x="56295" y="27139"/>
                </a:lnTo>
                <a:lnTo>
                  <a:pt x="60852" y="27139"/>
                </a:lnTo>
                <a:close/>
                <a:moveTo>
                  <a:pt x="60852" y="26897"/>
                </a:moveTo>
                <a:lnTo>
                  <a:pt x="56295" y="26897"/>
                </a:lnTo>
                <a:lnTo>
                  <a:pt x="56295" y="22341"/>
                </a:lnTo>
                <a:lnTo>
                  <a:pt x="60852" y="22341"/>
                </a:lnTo>
                <a:close/>
                <a:moveTo>
                  <a:pt x="60852" y="22099"/>
                </a:moveTo>
                <a:lnTo>
                  <a:pt x="56295" y="22099"/>
                </a:lnTo>
                <a:lnTo>
                  <a:pt x="56295" y="17501"/>
                </a:lnTo>
                <a:lnTo>
                  <a:pt x="60852" y="17501"/>
                </a:lnTo>
                <a:close/>
                <a:moveTo>
                  <a:pt x="60852" y="17260"/>
                </a:moveTo>
                <a:lnTo>
                  <a:pt x="56295" y="17260"/>
                </a:lnTo>
                <a:lnTo>
                  <a:pt x="56295" y="12703"/>
                </a:lnTo>
                <a:lnTo>
                  <a:pt x="60852" y="12703"/>
                </a:lnTo>
                <a:close/>
                <a:moveTo>
                  <a:pt x="60852" y="12461"/>
                </a:moveTo>
                <a:lnTo>
                  <a:pt x="56295" y="12461"/>
                </a:lnTo>
                <a:lnTo>
                  <a:pt x="56295" y="7904"/>
                </a:lnTo>
                <a:lnTo>
                  <a:pt x="60852" y="7904"/>
                </a:lnTo>
                <a:close/>
                <a:moveTo>
                  <a:pt x="60852" y="7662"/>
                </a:moveTo>
                <a:lnTo>
                  <a:pt x="56295" y="7662"/>
                </a:lnTo>
                <a:lnTo>
                  <a:pt x="56295" y="3307"/>
                </a:lnTo>
                <a:lnTo>
                  <a:pt x="60852" y="3307"/>
                </a:lnTo>
                <a:lnTo>
                  <a:pt x="60852" y="7904"/>
                </a:lnTo>
                <a:close/>
                <a:moveTo>
                  <a:pt x="65651" y="84644"/>
                </a:moveTo>
                <a:lnTo>
                  <a:pt x="61094" y="84644"/>
                </a:lnTo>
                <a:lnTo>
                  <a:pt x="61094" y="80047"/>
                </a:lnTo>
                <a:lnTo>
                  <a:pt x="65651" y="80047"/>
                </a:lnTo>
                <a:close/>
                <a:moveTo>
                  <a:pt x="65651" y="79805"/>
                </a:moveTo>
                <a:lnTo>
                  <a:pt x="61094" y="79805"/>
                </a:lnTo>
                <a:lnTo>
                  <a:pt x="61094" y="75248"/>
                </a:lnTo>
                <a:lnTo>
                  <a:pt x="65651" y="75248"/>
                </a:lnTo>
                <a:close/>
                <a:moveTo>
                  <a:pt x="65651" y="75006"/>
                </a:moveTo>
                <a:lnTo>
                  <a:pt x="61094" y="75006"/>
                </a:lnTo>
                <a:lnTo>
                  <a:pt x="61094" y="70449"/>
                </a:lnTo>
                <a:lnTo>
                  <a:pt x="65651" y="70449"/>
                </a:lnTo>
                <a:close/>
                <a:moveTo>
                  <a:pt x="65651" y="70208"/>
                </a:moveTo>
                <a:lnTo>
                  <a:pt x="61094" y="70208"/>
                </a:lnTo>
                <a:lnTo>
                  <a:pt x="61094" y="65610"/>
                </a:lnTo>
                <a:lnTo>
                  <a:pt x="65651" y="65610"/>
                </a:lnTo>
                <a:close/>
                <a:moveTo>
                  <a:pt x="65651" y="65368"/>
                </a:moveTo>
                <a:lnTo>
                  <a:pt x="61094" y="65368"/>
                </a:lnTo>
                <a:lnTo>
                  <a:pt x="61094" y="60812"/>
                </a:lnTo>
                <a:lnTo>
                  <a:pt x="65651" y="60812"/>
                </a:lnTo>
                <a:close/>
                <a:moveTo>
                  <a:pt x="65651" y="60570"/>
                </a:moveTo>
                <a:lnTo>
                  <a:pt x="61094" y="60570"/>
                </a:lnTo>
                <a:lnTo>
                  <a:pt x="61094" y="56013"/>
                </a:lnTo>
                <a:lnTo>
                  <a:pt x="65651" y="56013"/>
                </a:lnTo>
                <a:close/>
                <a:moveTo>
                  <a:pt x="65651" y="55771"/>
                </a:moveTo>
                <a:lnTo>
                  <a:pt x="61094" y="55771"/>
                </a:lnTo>
                <a:lnTo>
                  <a:pt x="61094" y="51174"/>
                </a:lnTo>
                <a:lnTo>
                  <a:pt x="65651" y="51174"/>
                </a:lnTo>
                <a:close/>
                <a:moveTo>
                  <a:pt x="65651" y="50932"/>
                </a:moveTo>
                <a:lnTo>
                  <a:pt x="61094" y="50932"/>
                </a:lnTo>
                <a:lnTo>
                  <a:pt x="61094" y="46375"/>
                </a:lnTo>
                <a:lnTo>
                  <a:pt x="65651" y="46375"/>
                </a:lnTo>
                <a:close/>
                <a:moveTo>
                  <a:pt x="65651" y="46133"/>
                </a:moveTo>
                <a:lnTo>
                  <a:pt x="61094" y="46133"/>
                </a:lnTo>
                <a:lnTo>
                  <a:pt x="61094" y="41536"/>
                </a:lnTo>
                <a:lnTo>
                  <a:pt x="65651" y="41536"/>
                </a:lnTo>
                <a:close/>
                <a:moveTo>
                  <a:pt x="65651" y="41294"/>
                </a:moveTo>
                <a:lnTo>
                  <a:pt x="61094" y="41294"/>
                </a:lnTo>
                <a:lnTo>
                  <a:pt x="61094" y="36737"/>
                </a:lnTo>
                <a:lnTo>
                  <a:pt x="65651" y="36737"/>
                </a:lnTo>
                <a:close/>
                <a:moveTo>
                  <a:pt x="65651" y="36495"/>
                </a:moveTo>
                <a:lnTo>
                  <a:pt x="61094" y="36495"/>
                </a:lnTo>
                <a:lnTo>
                  <a:pt x="61094" y="31938"/>
                </a:lnTo>
                <a:lnTo>
                  <a:pt x="65651" y="31938"/>
                </a:lnTo>
                <a:close/>
                <a:moveTo>
                  <a:pt x="65651" y="31696"/>
                </a:moveTo>
                <a:lnTo>
                  <a:pt x="61094" y="31696"/>
                </a:lnTo>
                <a:lnTo>
                  <a:pt x="61094" y="27099"/>
                </a:lnTo>
                <a:lnTo>
                  <a:pt x="65651" y="27099"/>
                </a:lnTo>
                <a:close/>
                <a:moveTo>
                  <a:pt x="65651" y="26857"/>
                </a:moveTo>
                <a:lnTo>
                  <a:pt x="61094" y="26857"/>
                </a:lnTo>
                <a:lnTo>
                  <a:pt x="61094" y="22300"/>
                </a:lnTo>
                <a:lnTo>
                  <a:pt x="65651" y="22300"/>
                </a:lnTo>
                <a:close/>
                <a:moveTo>
                  <a:pt x="65651" y="22058"/>
                </a:moveTo>
                <a:lnTo>
                  <a:pt x="61094" y="22058"/>
                </a:lnTo>
                <a:lnTo>
                  <a:pt x="61094" y="17501"/>
                </a:lnTo>
                <a:lnTo>
                  <a:pt x="65651" y="17501"/>
                </a:lnTo>
                <a:close/>
                <a:moveTo>
                  <a:pt x="65651" y="17260"/>
                </a:moveTo>
                <a:lnTo>
                  <a:pt x="61094" y="17260"/>
                </a:lnTo>
                <a:lnTo>
                  <a:pt x="61094" y="12662"/>
                </a:lnTo>
                <a:lnTo>
                  <a:pt x="65651" y="12662"/>
                </a:lnTo>
                <a:close/>
                <a:moveTo>
                  <a:pt x="65651" y="12420"/>
                </a:moveTo>
                <a:lnTo>
                  <a:pt x="61094" y="12420"/>
                </a:lnTo>
                <a:lnTo>
                  <a:pt x="61094" y="7864"/>
                </a:lnTo>
                <a:lnTo>
                  <a:pt x="65651" y="7864"/>
                </a:lnTo>
                <a:close/>
                <a:moveTo>
                  <a:pt x="70490" y="84604"/>
                </a:moveTo>
                <a:lnTo>
                  <a:pt x="65893" y="84604"/>
                </a:lnTo>
                <a:lnTo>
                  <a:pt x="65893" y="80047"/>
                </a:lnTo>
                <a:lnTo>
                  <a:pt x="70490" y="80047"/>
                </a:lnTo>
                <a:close/>
                <a:moveTo>
                  <a:pt x="70490" y="79805"/>
                </a:moveTo>
                <a:lnTo>
                  <a:pt x="65893" y="79805"/>
                </a:lnTo>
                <a:lnTo>
                  <a:pt x="65893" y="75208"/>
                </a:lnTo>
                <a:lnTo>
                  <a:pt x="70490" y="75208"/>
                </a:lnTo>
                <a:close/>
                <a:moveTo>
                  <a:pt x="70490" y="74966"/>
                </a:moveTo>
                <a:lnTo>
                  <a:pt x="65893" y="74966"/>
                </a:lnTo>
                <a:lnTo>
                  <a:pt x="65893" y="70409"/>
                </a:lnTo>
                <a:lnTo>
                  <a:pt x="70490" y="70409"/>
                </a:lnTo>
                <a:close/>
                <a:moveTo>
                  <a:pt x="70490" y="70167"/>
                </a:moveTo>
                <a:lnTo>
                  <a:pt x="65893" y="70167"/>
                </a:lnTo>
                <a:lnTo>
                  <a:pt x="65893" y="65610"/>
                </a:lnTo>
                <a:lnTo>
                  <a:pt x="70490" y="65610"/>
                </a:lnTo>
                <a:close/>
                <a:moveTo>
                  <a:pt x="70490" y="65368"/>
                </a:moveTo>
                <a:lnTo>
                  <a:pt x="65893" y="65368"/>
                </a:lnTo>
                <a:lnTo>
                  <a:pt x="65893" y="60771"/>
                </a:lnTo>
                <a:lnTo>
                  <a:pt x="70490" y="60771"/>
                </a:lnTo>
                <a:close/>
                <a:moveTo>
                  <a:pt x="70490" y="60529"/>
                </a:moveTo>
                <a:lnTo>
                  <a:pt x="65893" y="60529"/>
                </a:lnTo>
                <a:lnTo>
                  <a:pt x="65893" y="55972"/>
                </a:lnTo>
                <a:lnTo>
                  <a:pt x="70490" y="55972"/>
                </a:lnTo>
                <a:close/>
                <a:moveTo>
                  <a:pt x="70490" y="55730"/>
                </a:moveTo>
                <a:lnTo>
                  <a:pt x="65893" y="55730"/>
                </a:lnTo>
                <a:lnTo>
                  <a:pt x="65893" y="51174"/>
                </a:lnTo>
                <a:lnTo>
                  <a:pt x="70490" y="51174"/>
                </a:lnTo>
                <a:close/>
                <a:moveTo>
                  <a:pt x="70490" y="50932"/>
                </a:moveTo>
                <a:lnTo>
                  <a:pt x="65893" y="50932"/>
                </a:lnTo>
                <a:lnTo>
                  <a:pt x="65893" y="46335"/>
                </a:lnTo>
                <a:lnTo>
                  <a:pt x="70490" y="46335"/>
                </a:lnTo>
                <a:close/>
                <a:moveTo>
                  <a:pt x="70490" y="46093"/>
                </a:moveTo>
                <a:lnTo>
                  <a:pt x="65893" y="46093"/>
                </a:lnTo>
                <a:lnTo>
                  <a:pt x="65893" y="41536"/>
                </a:lnTo>
                <a:lnTo>
                  <a:pt x="70490" y="41536"/>
                </a:lnTo>
                <a:close/>
                <a:moveTo>
                  <a:pt x="70490" y="41294"/>
                </a:moveTo>
                <a:lnTo>
                  <a:pt x="65893" y="41294"/>
                </a:lnTo>
                <a:lnTo>
                  <a:pt x="65893" y="36737"/>
                </a:lnTo>
                <a:lnTo>
                  <a:pt x="70490" y="36737"/>
                </a:lnTo>
                <a:close/>
                <a:moveTo>
                  <a:pt x="70490" y="36495"/>
                </a:moveTo>
                <a:lnTo>
                  <a:pt x="65893" y="36495"/>
                </a:lnTo>
                <a:lnTo>
                  <a:pt x="65893" y="31898"/>
                </a:lnTo>
                <a:lnTo>
                  <a:pt x="70490" y="31898"/>
                </a:lnTo>
                <a:close/>
                <a:moveTo>
                  <a:pt x="70490" y="31656"/>
                </a:moveTo>
                <a:lnTo>
                  <a:pt x="65893" y="31656"/>
                </a:lnTo>
                <a:lnTo>
                  <a:pt x="65893" y="27099"/>
                </a:lnTo>
                <a:lnTo>
                  <a:pt x="70490" y="27099"/>
                </a:lnTo>
                <a:close/>
                <a:moveTo>
                  <a:pt x="70490" y="26857"/>
                </a:moveTo>
                <a:lnTo>
                  <a:pt x="65893" y="26857"/>
                </a:lnTo>
                <a:lnTo>
                  <a:pt x="65893" y="22260"/>
                </a:lnTo>
                <a:lnTo>
                  <a:pt x="70490" y="22260"/>
                </a:lnTo>
                <a:close/>
                <a:moveTo>
                  <a:pt x="70490" y="22018"/>
                </a:moveTo>
                <a:lnTo>
                  <a:pt x="65893" y="22018"/>
                </a:lnTo>
                <a:lnTo>
                  <a:pt x="65893" y="17461"/>
                </a:lnTo>
                <a:lnTo>
                  <a:pt x="70490" y="17461"/>
                </a:lnTo>
                <a:close/>
                <a:moveTo>
                  <a:pt x="70490" y="17219"/>
                </a:moveTo>
                <a:lnTo>
                  <a:pt x="65893" y="17219"/>
                </a:lnTo>
                <a:lnTo>
                  <a:pt x="65893" y="12662"/>
                </a:lnTo>
                <a:lnTo>
                  <a:pt x="70490" y="12662"/>
                </a:lnTo>
                <a:close/>
                <a:moveTo>
                  <a:pt x="70490" y="12420"/>
                </a:moveTo>
                <a:lnTo>
                  <a:pt x="65893" y="12420"/>
                </a:lnTo>
                <a:lnTo>
                  <a:pt x="65893" y="7823"/>
                </a:lnTo>
                <a:lnTo>
                  <a:pt x="70490" y="7823"/>
                </a:lnTo>
                <a:close/>
                <a:moveTo>
                  <a:pt x="75289" y="79765"/>
                </a:moveTo>
                <a:lnTo>
                  <a:pt x="70732" y="79765"/>
                </a:lnTo>
                <a:lnTo>
                  <a:pt x="70732" y="75208"/>
                </a:lnTo>
                <a:lnTo>
                  <a:pt x="75289" y="75208"/>
                </a:lnTo>
                <a:close/>
                <a:moveTo>
                  <a:pt x="75289" y="74966"/>
                </a:moveTo>
                <a:lnTo>
                  <a:pt x="70732" y="74966"/>
                </a:lnTo>
                <a:lnTo>
                  <a:pt x="70732" y="70409"/>
                </a:lnTo>
                <a:lnTo>
                  <a:pt x="75289" y="70409"/>
                </a:lnTo>
                <a:close/>
                <a:moveTo>
                  <a:pt x="75289" y="70167"/>
                </a:moveTo>
                <a:lnTo>
                  <a:pt x="70732" y="70167"/>
                </a:lnTo>
                <a:lnTo>
                  <a:pt x="70732" y="65570"/>
                </a:lnTo>
                <a:lnTo>
                  <a:pt x="75289" y="65570"/>
                </a:lnTo>
                <a:close/>
                <a:moveTo>
                  <a:pt x="75289" y="65328"/>
                </a:moveTo>
                <a:lnTo>
                  <a:pt x="70732" y="65328"/>
                </a:lnTo>
                <a:lnTo>
                  <a:pt x="70732" y="60771"/>
                </a:lnTo>
                <a:lnTo>
                  <a:pt x="75289" y="60771"/>
                </a:lnTo>
                <a:close/>
                <a:moveTo>
                  <a:pt x="75289" y="60529"/>
                </a:moveTo>
                <a:lnTo>
                  <a:pt x="70732" y="60529"/>
                </a:lnTo>
                <a:lnTo>
                  <a:pt x="70732" y="55972"/>
                </a:lnTo>
                <a:lnTo>
                  <a:pt x="75289" y="55972"/>
                </a:lnTo>
                <a:close/>
                <a:moveTo>
                  <a:pt x="75289" y="55730"/>
                </a:moveTo>
                <a:lnTo>
                  <a:pt x="70732" y="55730"/>
                </a:lnTo>
                <a:lnTo>
                  <a:pt x="70732" y="51133"/>
                </a:lnTo>
                <a:lnTo>
                  <a:pt x="75289" y="51133"/>
                </a:lnTo>
                <a:close/>
                <a:moveTo>
                  <a:pt x="75289" y="50891"/>
                </a:moveTo>
                <a:lnTo>
                  <a:pt x="70732" y="50891"/>
                </a:lnTo>
                <a:lnTo>
                  <a:pt x="70732" y="46335"/>
                </a:lnTo>
                <a:lnTo>
                  <a:pt x="75289" y="46335"/>
                </a:lnTo>
                <a:close/>
                <a:moveTo>
                  <a:pt x="75289" y="46093"/>
                </a:moveTo>
                <a:lnTo>
                  <a:pt x="70732" y="46093"/>
                </a:lnTo>
                <a:lnTo>
                  <a:pt x="70732" y="41495"/>
                </a:lnTo>
                <a:lnTo>
                  <a:pt x="75289" y="41495"/>
                </a:lnTo>
                <a:close/>
                <a:moveTo>
                  <a:pt x="75289" y="41253"/>
                </a:moveTo>
                <a:lnTo>
                  <a:pt x="70732" y="41253"/>
                </a:lnTo>
                <a:lnTo>
                  <a:pt x="70732" y="36697"/>
                </a:lnTo>
                <a:lnTo>
                  <a:pt x="75289" y="36697"/>
                </a:lnTo>
                <a:close/>
                <a:moveTo>
                  <a:pt x="75289" y="36455"/>
                </a:moveTo>
                <a:lnTo>
                  <a:pt x="70732" y="36455"/>
                </a:lnTo>
                <a:lnTo>
                  <a:pt x="70732" y="31898"/>
                </a:lnTo>
                <a:lnTo>
                  <a:pt x="75289" y="31898"/>
                </a:lnTo>
                <a:close/>
                <a:moveTo>
                  <a:pt x="75289" y="31656"/>
                </a:moveTo>
                <a:lnTo>
                  <a:pt x="70732" y="31656"/>
                </a:lnTo>
                <a:lnTo>
                  <a:pt x="70732" y="27059"/>
                </a:lnTo>
                <a:lnTo>
                  <a:pt x="75289" y="27059"/>
                </a:lnTo>
                <a:close/>
                <a:moveTo>
                  <a:pt x="75289" y="26817"/>
                </a:moveTo>
                <a:lnTo>
                  <a:pt x="70732" y="26817"/>
                </a:lnTo>
                <a:lnTo>
                  <a:pt x="70732" y="22260"/>
                </a:lnTo>
                <a:lnTo>
                  <a:pt x="75289" y="22260"/>
                </a:lnTo>
                <a:close/>
                <a:moveTo>
                  <a:pt x="75289" y="22018"/>
                </a:moveTo>
                <a:lnTo>
                  <a:pt x="70732" y="22018"/>
                </a:lnTo>
                <a:lnTo>
                  <a:pt x="70732" y="17461"/>
                </a:lnTo>
                <a:lnTo>
                  <a:pt x="75289" y="17461"/>
                </a:lnTo>
                <a:close/>
                <a:moveTo>
                  <a:pt x="75289" y="17219"/>
                </a:moveTo>
                <a:lnTo>
                  <a:pt x="70732" y="17219"/>
                </a:lnTo>
                <a:lnTo>
                  <a:pt x="70732" y="12622"/>
                </a:lnTo>
                <a:lnTo>
                  <a:pt x="75289" y="12622"/>
                </a:lnTo>
                <a:close/>
                <a:moveTo>
                  <a:pt x="80087" y="74926"/>
                </a:moveTo>
                <a:lnTo>
                  <a:pt x="75531" y="74926"/>
                </a:lnTo>
                <a:lnTo>
                  <a:pt x="75531" y="70369"/>
                </a:lnTo>
                <a:lnTo>
                  <a:pt x="80087" y="70369"/>
                </a:lnTo>
                <a:close/>
                <a:moveTo>
                  <a:pt x="80087" y="70127"/>
                </a:moveTo>
                <a:lnTo>
                  <a:pt x="75531" y="70127"/>
                </a:lnTo>
                <a:lnTo>
                  <a:pt x="75531" y="65570"/>
                </a:lnTo>
                <a:lnTo>
                  <a:pt x="80087" y="65570"/>
                </a:lnTo>
                <a:close/>
                <a:moveTo>
                  <a:pt x="80087" y="65328"/>
                </a:moveTo>
                <a:lnTo>
                  <a:pt x="75531" y="65328"/>
                </a:lnTo>
                <a:lnTo>
                  <a:pt x="75531" y="60731"/>
                </a:lnTo>
                <a:lnTo>
                  <a:pt x="80087" y="60731"/>
                </a:lnTo>
                <a:close/>
                <a:moveTo>
                  <a:pt x="80087" y="60489"/>
                </a:moveTo>
                <a:lnTo>
                  <a:pt x="75531" y="60489"/>
                </a:lnTo>
                <a:lnTo>
                  <a:pt x="75531" y="55932"/>
                </a:lnTo>
                <a:lnTo>
                  <a:pt x="80087" y="55932"/>
                </a:lnTo>
                <a:close/>
                <a:moveTo>
                  <a:pt x="80087" y="55690"/>
                </a:moveTo>
                <a:lnTo>
                  <a:pt x="75531" y="55690"/>
                </a:lnTo>
                <a:lnTo>
                  <a:pt x="75531" y="51133"/>
                </a:lnTo>
                <a:lnTo>
                  <a:pt x="80087" y="51133"/>
                </a:lnTo>
                <a:close/>
                <a:moveTo>
                  <a:pt x="80087" y="50891"/>
                </a:moveTo>
                <a:lnTo>
                  <a:pt x="75531" y="50891"/>
                </a:lnTo>
                <a:lnTo>
                  <a:pt x="75531" y="46294"/>
                </a:lnTo>
                <a:lnTo>
                  <a:pt x="80087" y="46294"/>
                </a:lnTo>
                <a:close/>
                <a:moveTo>
                  <a:pt x="80087" y="46052"/>
                </a:moveTo>
                <a:lnTo>
                  <a:pt x="75531" y="46052"/>
                </a:lnTo>
                <a:lnTo>
                  <a:pt x="75531" y="41495"/>
                </a:lnTo>
                <a:lnTo>
                  <a:pt x="80087" y="41495"/>
                </a:lnTo>
                <a:close/>
                <a:moveTo>
                  <a:pt x="80087" y="41253"/>
                </a:moveTo>
                <a:lnTo>
                  <a:pt x="75531" y="41253"/>
                </a:lnTo>
                <a:lnTo>
                  <a:pt x="75531" y="36697"/>
                </a:lnTo>
                <a:lnTo>
                  <a:pt x="80087" y="36697"/>
                </a:lnTo>
                <a:close/>
                <a:moveTo>
                  <a:pt x="80087" y="36455"/>
                </a:moveTo>
                <a:lnTo>
                  <a:pt x="75531" y="36455"/>
                </a:lnTo>
                <a:lnTo>
                  <a:pt x="75531" y="31858"/>
                </a:lnTo>
                <a:lnTo>
                  <a:pt x="80087" y="31858"/>
                </a:lnTo>
                <a:close/>
                <a:moveTo>
                  <a:pt x="80087" y="31616"/>
                </a:moveTo>
                <a:lnTo>
                  <a:pt x="75531" y="31616"/>
                </a:lnTo>
                <a:lnTo>
                  <a:pt x="75531" y="27059"/>
                </a:lnTo>
                <a:lnTo>
                  <a:pt x="80087" y="27059"/>
                </a:lnTo>
                <a:close/>
                <a:moveTo>
                  <a:pt x="80087" y="26817"/>
                </a:moveTo>
                <a:lnTo>
                  <a:pt x="75531" y="26817"/>
                </a:lnTo>
                <a:lnTo>
                  <a:pt x="75531" y="22260"/>
                </a:lnTo>
                <a:lnTo>
                  <a:pt x="80087" y="22260"/>
                </a:lnTo>
                <a:close/>
                <a:moveTo>
                  <a:pt x="80087" y="22018"/>
                </a:moveTo>
                <a:lnTo>
                  <a:pt x="75531" y="22018"/>
                </a:lnTo>
                <a:lnTo>
                  <a:pt x="75531" y="17421"/>
                </a:lnTo>
                <a:lnTo>
                  <a:pt x="80087" y="17421"/>
                </a:lnTo>
                <a:close/>
                <a:moveTo>
                  <a:pt x="84886" y="70127"/>
                </a:moveTo>
                <a:lnTo>
                  <a:pt x="80329" y="70127"/>
                </a:lnTo>
                <a:lnTo>
                  <a:pt x="80329" y="65530"/>
                </a:lnTo>
                <a:lnTo>
                  <a:pt x="84886" y="65530"/>
                </a:lnTo>
                <a:close/>
                <a:moveTo>
                  <a:pt x="84886" y="65288"/>
                </a:moveTo>
                <a:lnTo>
                  <a:pt x="80329" y="65288"/>
                </a:lnTo>
                <a:lnTo>
                  <a:pt x="80329" y="60731"/>
                </a:lnTo>
                <a:lnTo>
                  <a:pt x="84886" y="60731"/>
                </a:lnTo>
                <a:close/>
                <a:moveTo>
                  <a:pt x="84886" y="60489"/>
                </a:moveTo>
                <a:lnTo>
                  <a:pt x="80329" y="60489"/>
                </a:lnTo>
                <a:lnTo>
                  <a:pt x="80329" y="55932"/>
                </a:lnTo>
                <a:lnTo>
                  <a:pt x="84886" y="55932"/>
                </a:lnTo>
                <a:close/>
                <a:moveTo>
                  <a:pt x="84886" y="55690"/>
                </a:moveTo>
                <a:lnTo>
                  <a:pt x="80329" y="55690"/>
                </a:lnTo>
                <a:lnTo>
                  <a:pt x="80329" y="51093"/>
                </a:lnTo>
                <a:lnTo>
                  <a:pt x="84886" y="51093"/>
                </a:lnTo>
                <a:close/>
                <a:moveTo>
                  <a:pt x="84886" y="50851"/>
                </a:moveTo>
                <a:lnTo>
                  <a:pt x="80329" y="50851"/>
                </a:lnTo>
                <a:lnTo>
                  <a:pt x="80329" y="46294"/>
                </a:lnTo>
                <a:lnTo>
                  <a:pt x="84886" y="46294"/>
                </a:lnTo>
                <a:close/>
                <a:moveTo>
                  <a:pt x="84886" y="46052"/>
                </a:moveTo>
                <a:lnTo>
                  <a:pt x="80329" y="46052"/>
                </a:lnTo>
                <a:lnTo>
                  <a:pt x="80329" y="41495"/>
                </a:lnTo>
                <a:lnTo>
                  <a:pt x="84886" y="41495"/>
                </a:lnTo>
                <a:close/>
                <a:moveTo>
                  <a:pt x="84886" y="41253"/>
                </a:moveTo>
                <a:lnTo>
                  <a:pt x="80329" y="41253"/>
                </a:lnTo>
                <a:lnTo>
                  <a:pt x="80329" y="36656"/>
                </a:lnTo>
                <a:lnTo>
                  <a:pt x="84886" y="36656"/>
                </a:lnTo>
                <a:close/>
                <a:moveTo>
                  <a:pt x="84886" y="36414"/>
                </a:moveTo>
                <a:lnTo>
                  <a:pt x="80329" y="36414"/>
                </a:lnTo>
                <a:lnTo>
                  <a:pt x="80329" y="31858"/>
                </a:lnTo>
                <a:lnTo>
                  <a:pt x="84886" y="31858"/>
                </a:lnTo>
                <a:close/>
                <a:moveTo>
                  <a:pt x="84886" y="31616"/>
                </a:moveTo>
                <a:lnTo>
                  <a:pt x="80329" y="31616"/>
                </a:lnTo>
                <a:lnTo>
                  <a:pt x="80329" y="27018"/>
                </a:lnTo>
                <a:lnTo>
                  <a:pt x="84886" y="27018"/>
                </a:lnTo>
                <a:close/>
                <a:moveTo>
                  <a:pt x="84886" y="26776"/>
                </a:moveTo>
                <a:lnTo>
                  <a:pt x="80329" y="26776"/>
                </a:lnTo>
                <a:lnTo>
                  <a:pt x="80329" y="22220"/>
                </a:lnTo>
                <a:lnTo>
                  <a:pt x="84886" y="222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7" name="Google Shape;1877;p70"/>
          <p:cNvGrpSpPr/>
          <p:nvPr/>
        </p:nvGrpSpPr>
        <p:grpSpPr>
          <a:xfrm>
            <a:off x="5590800" y="2719450"/>
            <a:ext cx="3553225" cy="2424000"/>
            <a:chOff x="5590800" y="2719450"/>
            <a:chExt cx="3553225" cy="2424000"/>
          </a:xfrm>
        </p:grpSpPr>
        <p:sp>
          <p:nvSpPr>
            <p:cNvPr id="1878" name="Google Shape;1878;p70"/>
            <p:cNvSpPr/>
            <p:nvPr/>
          </p:nvSpPr>
          <p:spPr>
            <a:xfrm flipH="1">
              <a:off x="5590800" y="4176850"/>
              <a:ext cx="3553200" cy="966600"/>
            </a:xfrm>
            <a:prstGeom prst="round1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1879" name="Google Shape;1879;p70"/>
            <p:cNvSpPr/>
            <p:nvPr/>
          </p:nvSpPr>
          <p:spPr>
            <a:xfrm>
              <a:off x="8421625" y="2719450"/>
              <a:ext cx="722400" cy="2421600"/>
            </a:xfrm>
            <a:prstGeom prst="rect">
              <a:avLst/>
            </a:prstGeom>
            <a:solidFill>
              <a:srgbClr val="63DBF5">
                <a:alpha val="6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sp>
        <p:nvSpPr>
          <p:cNvPr id="1880" name="Google Shape;1880;p70"/>
          <p:cNvSpPr/>
          <p:nvPr/>
        </p:nvSpPr>
        <p:spPr>
          <a:xfrm>
            <a:off x="7480375" y="539500"/>
            <a:ext cx="1882500" cy="213000"/>
          </a:xfrm>
          <a:prstGeom prst="roundRect">
            <a:avLst>
              <a:gd fmla="val 50000" name="adj"/>
            </a:avLst>
          </a:prstGeom>
          <a:solidFill>
            <a:srgbClr val="516CEE">
              <a:alpha val="607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881" name="Google Shape;188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275" y="697550"/>
            <a:ext cx="6947226" cy="374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6" name="Google Shape;1886;p71"/>
          <p:cNvGrpSpPr/>
          <p:nvPr/>
        </p:nvGrpSpPr>
        <p:grpSpPr>
          <a:xfrm>
            <a:off x="5590800" y="2719450"/>
            <a:ext cx="3553225" cy="2424000"/>
            <a:chOff x="5590800" y="2719450"/>
            <a:chExt cx="3553225" cy="2424000"/>
          </a:xfrm>
        </p:grpSpPr>
        <p:sp>
          <p:nvSpPr>
            <p:cNvPr id="1887" name="Google Shape;1887;p71"/>
            <p:cNvSpPr/>
            <p:nvPr/>
          </p:nvSpPr>
          <p:spPr>
            <a:xfrm flipH="1">
              <a:off x="5590800" y="4176850"/>
              <a:ext cx="3553200" cy="966600"/>
            </a:xfrm>
            <a:prstGeom prst="round1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1888" name="Google Shape;1888;p71"/>
            <p:cNvSpPr/>
            <p:nvPr/>
          </p:nvSpPr>
          <p:spPr>
            <a:xfrm>
              <a:off x="8421625" y="2719450"/>
              <a:ext cx="722400" cy="2421600"/>
            </a:xfrm>
            <a:prstGeom prst="rect">
              <a:avLst/>
            </a:prstGeom>
            <a:solidFill>
              <a:srgbClr val="63DBF5">
                <a:alpha val="6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sp>
        <p:nvSpPr>
          <p:cNvPr id="1889" name="Google Shape;1889;p71"/>
          <p:cNvSpPr/>
          <p:nvPr/>
        </p:nvSpPr>
        <p:spPr>
          <a:xfrm>
            <a:off x="7480375" y="539500"/>
            <a:ext cx="1882500" cy="213000"/>
          </a:xfrm>
          <a:prstGeom prst="roundRect">
            <a:avLst>
              <a:gd fmla="val 50000" name="adj"/>
            </a:avLst>
          </a:prstGeom>
          <a:solidFill>
            <a:srgbClr val="516CEE">
              <a:alpha val="607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890" name="Google Shape;189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00" y="1671475"/>
            <a:ext cx="1936650" cy="1800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1" name="Google Shape;1891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6050" y="447175"/>
            <a:ext cx="5099462" cy="4400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6" name="Google Shape;189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300" y="152400"/>
            <a:ext cx="2546078" cy="48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28575">
              <a:srgbClr val="000000">
                <a:alpha val="94000"/>
              </a:srgbClr>
            </a:outerShdw>
          </a:effectLst>
        </p:spPr>
      </p:pic>
      <p:pic>
        <p:nvPicPr>
          <p:cNvPr id="1897" name="Google Shape;189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2825" y="2011922"/>
            <a:ext cx="4753599" cy="11196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28575">
              <a:srgbClr val="000000">
                <a:alpha val="94000"/>
              </a:srgbClr>
            </a:outerShdw>
          </a:effectLst>
        </p:spPr>
      </p:pic>
      <p:sp>
        <p:nvSpPr>
          <p:cNvPr id="1898" name="Google Shape;1898;p72"/>
          <p:cNvSpPr txBox="1"/>
          <p:nvPr/>
        </p:nvSpPr>
        <p:spPr>
          <a:xfrm>
            <a:off x="3844200" y="152400"/>
            <a:ext cx="29553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Trimming the data</a:t>
            </a:r>
            <a:endParaRPr sz="2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1899" name="Google Shape;1899;p72"/>
          <p:cNvCxnSpPr/>
          <p:nvPr/>
        </p:nvCxnSpPr>
        <p:spPr>
          <a:xfrm>
            <a:off x="3407625" y="109700"/>
            <a:ext cx="703500" cy="1939500"/>
          </a:xfrm>
          <a:prstGeom prst="straightConnector1">
            <a:avLst/>
          </a:prstGeom>
          <a:noFill/>
          <a:ln cap="flat" cmpd="sng" w="19050">
            <a:solidFill>
              <a:srgbClr val="21212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900" name="Google Shape;1900;p72"/>
          <p:cNvCxnSpPr/>
          <p:nvPr/>
        </p:nvCxnSpPr>
        <p:spPr>
          <a:xfrm flipH="1" rot="10800000">
            <a:off x="3400925" y="3093675"/>
            <a:ext cx="713400" cy="1929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901" name="Google Shape;1901;p72"/>
          <p:cNvSpPr/>
          <p:nvPr/>
        </p:nvSpPr>
        <p:spPr>
          <a:xfrm rot="8100000">
            <a:off x="3258634" y="2295123"/>
            <a:ext cx="602455" cy="602455"/>
          </a:xfrm>
          <a:prstGeom prst="halfFrame">
            <a:avLst>
              <a:gd fmla="val 33333" name="adj1"/>
              <a:gd fmla="val 33333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Google Shape;1024;p37"/>
          <p:cNvGrpSpPr/>
          <p:nvPr/>
        </p:nvGrpSpPr>
        <p:grpSpPr>
          <a:xfrm>
            <a:off x="5590800" y="2719450"/>
            <a:ext cx="3553225" cy="2424000"/>
            <a:chOff x="5590800" y="2719450"/>
            <a:chExt cx="3553225" cy="2424000"/>
          </a:xfrm>
        </p:grpSpPr>
        <p:sp>
          <p:nvSpPr>
            <p:cNvPr id="1025" name="Google Shape;1025;p37"/>
            <p:cNvSpPr/>
            <p:nvPr/>
          </p:nvSpPr>
          <p:spPr>
            <a:xfrm flipH="1">
              <a:off x="5590800" y="4176850"/>
              <a:ext cx="3553200" cy="966600"/>
            </a:xfrm>
            <a:prstGeom prst="round1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1026" name="Google Shape;1026;p37"/>
            <p:cNvSpPr/>
            <p:nvPr/>
          </p:nvSpPr>
          <p:spPr>
            <a:xfrm>
              <a:off x="8421625" y="2719450"/>
              <a:ext cx="722400" cy="2421600"/>
            </a:xfrm>
            <a:prstGeom prst="rect">
              <a:avLst/>
            </a:prstGeom>
            <a:solidFill>
              <a:srgbClr val="63DBF5">
                <a:alpha val="6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sp>
        <p:nvSpPr>
          <p:cNvPr id="1027" name="Google Shape;1027;p37"/>
          <p:cNvSpPr/>
          <p:nvPr/>
        </p:nvSpPr>
        <p:spPr>
          <a:xfrm>
            <a:off x="7480375" y="539500"/>
            <a:ext cx="1882500" cy="213000"/>
          </a:xfrm>
          <a:prstGeom prst="roundRect">
            <a:avLst>
              <a:gd fmla="val 50000" name="adj"/>
            </a:avLst>
          </a:prstGeom>
          <a:solidFill>
            <a:srgbClr val="516CEE">
              <a:alpha val="607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28" name="Google Shape;1028;p37"/>
          <p:cNvSpPr txBox="1"/>
          <p:nvPr/>
        </p:nvSpPr>
        <p:spPr>
          <a:xfrm>
            <a:off x="108650" y="720850"/>
            <a:ext cx="2284500" cy="26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So we started here….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My dataset has been split into: 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-"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School Name 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-"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Region 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-"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Starting median salary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-"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Mid-Career median salary 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-"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Then the 25th, 75th, and 90th percentile of the mid career salaries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Not bad, there are some issues  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029" name="Google Shape;10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8138" y="720838"/>
            <a:ext cx="6543675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6" name="Google Shape;1906;p73"/>
          <p:cNvGrpSpPr/>
          <p:nvPr/>
        </p:nvGrpSpPr>
        <p:grpSpPr>
          <a:xfrm>
            <a:off x="5590800" y="2719450"/>
            <a:ext cx="3553225" cy="2424000"/>
            <a:chOff x="5590800" y="2719450"/>
            <a:chExt cx="3553225" cy="2424000"/>
          </a:xfrm>
        </p:grpSpPr>
        <p:sp>
          <p:nvSpPr>
            <p:cNvPr id="1907" name="Google Shape;1907;p73"/>
            <p:cNvSpPr/>
            <p:nvPr/>
          </p:nvSpPr>
          <p:spPr>
            <a:xfrm flipH="1">
              <a:off x="5590800" y="4176850"/>
              <a:ext cx="3553200" cy="966600"/>
            </a:xfrm>
            <a:prstGeom prst="round1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1908" name="Google Shape;1908;p73"/>
            <p:cNvSpPr/>
            <p:nvPr/>
          </p:nvSpPr>
          <p:spPr>
            <a:xfrm>
              <a:off x="8421625" y="2719450"/>
              <a:ext cx="722400" cy="2421600"/>
            </a:xfrm>
            <a:prstGeom prst="rect">
              <a:avLst/>
            </a:prstGeom>
            <a:solidFill>
              <a:srgbClr val="63DBF5">
                <a:alpha val="6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sp>
        <p:nvSpPr>
          <p:cNvPr id="1909" name="Google Shape;1909;p73"/>
          <p:cNvSpPr/>
          <p:nvPr/>
        </p:nvSpPr>
        <p:spPr>
          <a:xfrm>
            <a:off x="7480375" y="539500"/>
            <a:ext cx="1882500" cy="213000"/>
          </a:xfrm>
          <a:prstGeom prst="roundRect">
            <a:avLst>
              <a:gd fmla="val 50000" name="adj"/>
            </a:avLst>
          </a:prstGeom>
          <a:solidFill>
            <a:srgbClr val="516CEE">
              <a:alpha val="607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910" name="Google Shape;191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250" y="752500"/>
            <a:ext cx="5286001" cy="3831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p74"/>
          <p:cNvSpPr txBox="1"/>
          <p:nvPr>
            <p:ph type="title"/>
          </p:nvPr>
        </p:nvSpPr>
        <p:spPr>
          <a:xfrm>
            <a:off x="1825800" y="1816650"/>
            <a:ext cx="5492400" cy="15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Exploring</a:t>
            </a:r>
            <a:endParaRPr sz="5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100"/>
              <a:t>Salaries by Major</a:t>
            </a:r>
            <a:endParaRPr b="0" sz="4100"/>
          </a:p>
        </p:txBody>
      </p:sp>
      <p:grpSp>
        <p:nvGrpSpPr>
          <p:cNvPr id="1916" name="Google Shape;1916;p74"/>
          <p:cNvGrpSpPr/>
          <p:nvPr/>
        </p:nvGrpSpPr>
        <p:grpSpPr>
          <a:xfrm>
            <a:off x="7808800" y="3403550"/>
            <a:ext cx="986125" cy="2095500"/>
            <a:chOff x="7631225" y="2241175"/>
            <a:chExt cx="986125" cy="2095500"/>
          </a:xfrm>
        </p:grpSpPr>
        <p:cxnSp>
          <p:nvCxnSpPr>
            <p:cNvPr id="1917" name="Google Shape;1917;p74"/>
            <p:cNvCxnSpPr/>
            <p:nvPr/>
          </p:nvCxnSpPr>
          <p:spPr>
            <a:xfrm>
              <a:off x="7631225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18" name="Google Shape;1918;p74"/>
            <p:cNvCxnSpPr/>
            <p:nvPr/>
          </p:nvCxnSpPr>
          <p:spPr>
            <a:xfrm>
              <a:off x="7707081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19" name="Google Shape;1919;p74"/>
            <p:cNvCxnSpPr/>
            <p:nvPr/>
          </p:nvCxnSpPr>
          <p:spPr>
            <a:xfrm>
              <a:off x="7782937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20" name="Google Shape;1920;p74"/>
            <p:cNvCxnSpPr/>
            <p:nvPr/>
          </p:nvCxnSpPr>
          <p:spPr>
            <a:xfrm>
              <a:off x="7858792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21" name="Google Shape;1921;p74"/>
            <p:cNvCxnSpPr/>
            <p:nvPr/>
          </p:nvCxnSpPr>
          <p:spPr>
            <a:xfrm>
              <a:off x="8010504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22" name="Google Shape;1922;p74"/>
            <p:cNvCxnSpPr/>
            <p:nvPr/>
          </p:nvCxnSpPr>
          <p:spPr>
            <a:xfrm>
              <a:off x="8162215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23" name="Google Shape;1923;p74"/>
            <p:cNvCxnSpPr/>
            <p:nvPr/>
          </p:nvCxnSpPr>
          <p:spPr>
            <a:xfrm>
              <a:off x="8313927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24" name="Google Shape;1924;p74"/>
            <p:cNvCxnSpPr/>
            <p:nvPr/>
          </p:nvCxnSpPr>
          <p:spPr>
            <a:xfrm>
              <a:off x="7934648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25" name="Google Shape;1925;p74"/>
            <p:cNvCxnSpPr/>
            <p:nvPr/>
          </p:nvCxnSpPr>
          <p:spPr>
            <a:xfrm>
              <a:off x="8086360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26" name="Google Shape;1926;p74"/>
            <p:cNvCxnSpPr/>
            <p:nvPr/>
          </p:nvCxnSpPr>
          <p:spPr>
            <a:xfrm>
              <a:off x="8238071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27" name="Google Shape;1927;p74"/>
            <p:cNvCxnSpPr/>
            <p:nvPr/>
          </p:nvCxnSpPr>
          <p:spPr>
            <a:xfrm>
              <a:off x="8389783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28" name="Google Shape;1928;p74"/>
            <p:cNvCxnSpPr/>
            <p:nvPr/>
          </p:nvCxnSpPr>
          <p:spPr>
            <a:xfrm>
              <a:off x="8465638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29" name="Google Shape;1929;p74"/>
            <p:cNvCxnSpPr/>
            <p:nvPr/>
          </p:nvCxnSpPr>
          <p:spPr>
            <a:xfrm>
              <a:off x="8541494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30" name="Google Shape;1930;p74"/>
            <p:cNvCxnSpPr/>
            <p:nvPr/>
          </p:nvCxnSpPr>
          <p:spPr>
            <a:xfrm>
              <a:off x="8617350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931" name="Google Shape;1931;p74"/>
          <p:cNvSpPr/>
          <p:nvPr/>
        </p:nvSpPr>
        <p:spPr>
          <a:xfrm rot="5400000">
            <a:off x="-1603450" y="1231038"/>
            <a:ext cx="2325825" cy="2325825"/>
          </a:xfrm>
          <a:custGeom>
            <a:rect b="b" l="l" r="r" t="t"/>
            <a:pathLst>
              <a:path extrusionOk="0" h="93033" w="93033">
                <a:moveTo>
                  <a:pt x="89685" y="61054"/>
                </a:moveTo>
                <a:lnTo>
                  <a:pt x="89685" y="63796"/>
                </a:lnTo>
                <a:lnTo>
                  <a:pt x="89927" y="63150"/>
                </a:lnTo>
                <a:lnTo>
                  <a:pt x="89927" y="61054"/>
                </a:lnTo>
                <a:lnTo>
                  <a:pt x="90693" y="61054"/>
                </a:lnTo>
                <a:cubicBezTo>
                  <a:pt x="90733" y="60973"/>
                  <a:pt x="90733" y="60892"/>
                  <a:pt x="90774" y="60812"/>
                </a:cubicBezTo>
                <a:lnTo>
                  <a:pt x="89927" y="60812"/>
                </a:lnTo>
                <a:lnTo>
                  <a:pt x="89927" y="56255"/>
                </a:lnTo>
                <a:lnTo>
                  <a:pt x="91984" y="56255"/>
                </a:lnTo>
                <a:cubicBezTo>
                  <a:pt x="92024" y="56174"/>
                  <a:pt x="92024" y="56093"/>
                  <a:pt x="92064" y="56013"/>
                </a:cubicBezTo>
                <a:lnTo>
                  <a:pt x="89927" y="56013"/>
                </a:lnTo>
                <a:lnTo>
                  <a:pt x="89927" y="51456"/>
                </a:lnTo>
                <a:lnTo>
                  <a:pt x="92750" y="51456"/>
                </a:lnTo>
                <a:cubicBezTo>
                  <a:pt x="92750" y="51375"/>
                  <a:pt x="92790" y="51295"/>
                  <a:pt x="92790" y="51174"/>
                </a:cubicBezTo>
                <a:lnTo>
                  <a:pt x="89927" y="51174"/>
                </a:lnTo>
                <a:lnTo>
                  <a:pt x="89927" y="46617"/>
                </a:lnTo>
                <a:lnTo>
                  <a:pt x="93032" y="46617"/>
                </a:lnTo>
                <a:lnTo>
                  <a:pt x="93032" y="46496"/>
                </a:lnTo>
                <a:lnTo>
                  <a:pt x="93032" y="46375"/>
                </a:lnTo>
                <a:lnTo>
                  <a:pt x="89927" y="46375"/>
                </a:lnTo>
                <a:lnTo>
                  <a:pt x="89927" y="41818"/>
                </a:lnTo>
                <a:lnTo>
                  <a:pt x="92790" y="41818"/>
                </a:lnTo>
                <a:cubicBezTo>
                  <a:pt x="92790" y="41737"/>
                  <a:pt x="92750" y="41657"/>
                  <a:pt x="92750" y="41576"/>
                </a:cubicBezTo>
                <a:lnTo>
                  <a:pt x="89927" y="41576"/>
                </a:lnTo>
                <a:lnTo>
                  <a:pt x="89927" y="36979"/>
                </a:lnTo>
                <a:lnTo>
                  <a:pt x="92064" y="36979"/>
                </a:lnTo>
                <a:cubicBezTo>
                  <a:pt x="92024" y="36898"/>
                  <a:pt x="92024" y="36818"/>
                  <a:pt x="91984" y="36737"/>
                </a:cubicBezTo>
                <a:lnTo>
                  <a:pt x="89927" y="36737"/>
                </a:lnTo>
                <a:lnTo>
                  <a:pt x="89927" y="32180"/>
                </a:lnTo>
                <a:lnTo>
                  <a:pt x="90774" y="32180"/>
                </a:lnTo>
                <a:cubicBezTo>
                  <a:pt x="90733" y="32099"/>
                  <a:pt x="90733" y="32019"/>
                  <a:pt x="90693" y="31938"/>
                </a:cubicBezTo>
                <a:lnTo>
                  <a:pt x="89927" y="31938"/>
                </a:lnTo>
                <a:lnTo>
                  <a:pt x="89927" y="29841"/>
                </a:lnTo>
                <a:lnTo>
                  <a:pt x="89685" y="29196"/>
                </a:lnTo>
                <a:lnTo>
                  <a:pt x="89685" y="31938"/>
                </a:lnTo>
                <a:lnTo>
                  <a:pt x="85128" y="31938"/>
                </a:lnTo>
                <a:lnTo>
                  <a:pt x="85128" y="27381"/>
                </a:lnTo>
                <a:lnTo>
                  <a:pt x="88919" y="27381"/>
                </a:lnTo>
                <a:cubicBezTo>
                  <a:pt x="88879" y="27301"/>
                  <a:pt x="88838" y="27220"/>
                  <a:pt x="88798" y="27139"/>
                </a:cubicBezTo>
                <a:lnTo>
                  <a:pt x="85128" y="27139"/>
                </a:lnTo>
                <a:lnTo>
                  <a:pt x="85128" y="22542"/>
                </a:lnTo>
                <a:lnTo>
                  <a:pt x="86378" y="22542"/>
                </a:lnTo>
                <a:cubicBezTo>
                  <a:pt x="86338" y="22462"/>
                  <a:pt x="86298" y="22381"/>
                  <a:pt x="86257" y="22300"/>
                </a:cubicBezTo>
                <a:lnTo>
                  <a:pt x="85128" y="22300"/>
                </a:lnTo>
                <a:lnTo>
                  <a:pt x="85128" y="20566"/>
                </a:lnTo>
                <a:cubicBezTo>
                  <a:pt x="85048" y="20445"/>
                  <a:pt x="84967" y="20324"/>
                  <a:pt x="84886" y="20203"/>
                </a:cubicBezTo>
                <a:lnTo>
                  <a:pt x="84886" y="22300"/>
                </a:lnTo>
                <a:lnTo>
                  <a:pt x="80329" y="22300"/>
                </a:lnTo>
                <a:lnTo>
                  <a:pt x="80329" y="17743"/>
                </a:lnTo>
                <a:lnTo>
                  <a:pt x="83072" y="17743"/>
                </a:lnTo>
                <a:lnTo>
                  <a:pt x="82870" y="17501"/>
                </a:lnTo>
                <a:lnTo>
                  <a:pt x="80329" y="17501"/>
                </a:lnTo>
                <a:lnTo>
                  <a:pt x="80329" y="14558"/>
                </a:lnTo>
                <a:lnTo>
                  <a:pt x="80087" y="14316"/>
                </a:lnTo>
                <a:lnTo>
                  <a:pt x="80087" y="17501"/>
                </a:lnTo>
                <a:lnTo>
                  <a:pt x="75490" y="17501"/>
                </a:lnTo>
                <a:lnTo>
                  <a:pt x="75490" y="12945"/>
                </a:lnTo>
                <a:lnTo>
                  <a:pt x="78716" y="12945"/>
                </a:lnTo>
                <a:lnTo>
                  <a:pt x="78434" y="12703"/>
                </a:lnTo>
                <a:lnTo>
                  <a:pt x="75490" y="12703"/>
                </a:lnTo>
                <a:lnTo>
                  <a:pt x="75490" y="10122"/>
                </a:lnTo>
                <a:lnTo>
                  <a:pt x="75248" y="9920"/>
                </a:lnTo>
                <a:lnTo>
                  <a:pt x="75248" y="12703"/>
                </a:lnTo>
                <a:lnTo>
                  <a:pt x="70691" y="12703"/>
                </a:lnTo>
                <a:lnTo>
                  <a:pt x="70691" y="8106"/>
                </a:lnTo>
                <a:lnTo>
                  <a:pt x="72788" y="8106"/>
                </a:lnTo>
                <a:cubicBezTo>
                  <a:pt x="72667" y="8025"/>
                  <a:pt x="72546" y="7944"/>
                  <a:pt x="72425" y="7864"/>
                </a:cubicBezTo>
                <a:lnTo>
                  <a:pt x="70691" y="7864"/>
                </a:lnTo>
                <a:lnTo>
                  <a:pt x="70691" y="6775"/>
                </a:lnTo>
                <a:cubicBezTo>
                  <a:pt x="70611" y="6694"/>
                  <a:pt x="70530" y="6654"/>
                  <a:pt x="70450" y="6613"/>
                </a:cubicBezTo>
                <a:lnTo>
                  <a:pt x="70450" y="7864"/>
                </a:lnTo>
                <a:lnTo>
                  <a:pt x="65893" y="7864"/>
                </a:lnTo>
                <a:lnTo>
                  <a:pt x="65893" y="4194"/>
                </a:lnTo>
                <a:cubicBezTo>
                  <a:pt x="65812" y="4154"/>
                  <a:pt x="65731" y="4113"/>
                  <a:pt x="65651" y="4073"/>
                </a:cubicBezTo>
                <a:lnTo>
                  <a:pt x="65651" y="7864"/>
                </a:lnTo>
                <a:lnTo>
                  <a:pt x="61054" y="7864"/>
                </a:lnTo>
                <a:lnTo>
                  <a:pt x="61054" y="3307"/>
                </a:lnTo>
                <a:lnTo>
                  <a:pt x="63796" y="3307"/>
                </a:lnTo>
                <a:lnTo>
                  <a:pt x="63191" y="3065"/>
                </a:lnTo>
                <a:lnTo>
                  <a:pt x="61054" y="3065"/>
                </a:lnTo>
                <a:lnTo>
                  <a:pt x="61054" y="2339"/>
                </a:lnTo>
                <a:cubicBezTo>
                  <a:pt x="60973" y="2299"/>
                  <a:pt x="60892" y="2258"/>
                  <a:pt x="60812" y="2258"/>
                </a:cubicBezTo>
                <a:lnTo>
                  <a:pt x="60812" y="3065"/>
                </a:lnTo>
                <a:lnTo>
                  <a:pt x="56255" y="3065"/>
                </a:lnTo>
                <a:lnTo>
                  <a:pt x="56255" y="1048"/>
                </a:lnTo>
                <a:cubicBezTo>
                  <a:pt x="56174" y="1008"/>
                  <a:pt x="56093" y="1008"/>
                  <a:pt x="56013" y="968"/>
                </a:cubicBezTo>
                <a:lnTo>
                  <a:pt x="56013" y="3065"/>
                </a:lnTo>
                <a:lnTo>
                  <a:pt x="51456" y="3065"/>
                </a:lnTo>
                <a:lnTo>
                  <a:pt x="51456" y="282"/>
                </a:lnTo>
                <a:cubicBezTo>
                  <a:pt x="51375" y="242"/>
                  <a:pt x="51295" y="242"/>
                  <a:pt x="51214" y="242"/>
                </a:cubicBezTo>
                <a:lnTo>
                  <a:pt x="51214" y="3065"/>
                </a:lnTo>
                <a:lnTo>
                  <a:pt x="46617" y="3065"/>
                </a:lnTo>
                <a:lnTo>
                  <a:pt x="46617" y="0"/>
                </a:lnTo>
                <a:lnTo>
                  <a:pt x="46496" y="0"/>
                </a:lnTo>
                <a:lnTo>
                  <a:pt x="46375" y="0"/>
                </a:lnTo>
                <a:lnTo>
                  <a:pt x="46375" y="3065"/>
                </a:lnTo>
                <a:lnTo>
                  <a:pt x="41818" y="3065"/>
                </a:lnTo>
                <a:lnTo>
                  <a:pt x="41818" y="242"/>
                </a:lnTo>
                <a:cubicBezTo>
                  <a:pt x="41737" y="242"/>
                  <a:pt x="41657" y="242"/>
                  <a:pt x="41576" y="242"/>
                </a:cubicBezTo>
                <a:lnTo>
                  <a:pt x="41576" y="3065"/>
                </a:lnTo>
                <a:lnTo>
                  <a:pt x="37019" y="3065"/>
                </a:lnTo>
                <a:lnTo>
                  <a:pt x="37019" y="968"/>
                </a:lnTo>
                <a:cubicBezTo>
                  <a:pt x="36939" y="1008"/>
                  <a:pt x="36858" y="1008"/>
                  <a:pt x="36777" y="1008"/>
                </a:cubicBezTo>
                <a:lnTo>
                  <a:pt x="36777" y="3065"/>
                </a:lnTo>
                <a:lnTo>
                  <a:pt x="32180" y="3065"/>
                </a:lnTo>
                <a:lnTo>
                  <a:pt x="32180" y="2258"/>
                </a:lnTo>
                <a:cubicBezTo>
                  <a:pt x="32099" y="2258"/>
                  <a:pt x="32019" y="2299"/>
                  <a:pt x="31938" y="2339"/>
                </a:cubicBezTo>
                <a:lnTo>
                  <a:pt x="31938" y="3065"/>
                </a:lnTo>
                <a:lnTo>
                  <a:pt x="29841" y="3065"/>
                </a:lnTo>
                <a:lnTo>
                  <a:pt x="29236" y="3307"/>
                </a:lnTo>
                <a:lnTo>
                  <a:pt x="31938" y="3307"/>
                </a:lnTo>
                <a:lnTo>
                  <a:pt x="31938" y="7904"/>
                </a:lnTo>
                <a:lnTo>
                  <a:pt x="27381" y="7904"/>
                </a:lnTo>
                <a:lnTo>
                  <a:pt x="27381" y="4113"/>
                </a:lnTo>
                <a:cubicBezTo>
                  <a:pt x="27301" y="4154"/>
                  <a:pt x="27220" y="4194"/>
                  <a:pt x="27139" y="4234"/>
                </a:cubicBezTo>
                <a:lnTo>
                  <a:pt x="27139" y="7904"/>
                </a:lnTo>
                <a:lnTo>
                  <a:pt x="22542" y="7904"/>
                </a:lnTo>
                <a:lnTo>
                  <a:pt x="22542" y="6613"/>
                </a:lnTo>
                <a:cubicBezTo>
                  <a:pt x="22462" y="6694"/>
                  <a:pt x="22381" y="6734"/>
                  <a:pt x="22300" y="6775"/>
                </a:cubicBezTo>
                <a:lnTo>
                  <a:pt x="22300" y="7904"/>
                </a:lnTo>
                <a:lnTo>
                  <a:pt x="20566" y="7904"/>
                </a:lnTo>
                <a:cubicBezTo>
                  <a:pt x="20445" y="7985"/>
                  <a:pt x="20324" y="8065"/>
                  <a:pt x="20203" y="8146"/>
                </a:cubicBezTo>
                <a:lnTo>
                  <a:pt x="22300" y="8146"/>
                </a:lnTo>
                <a:lnTo>
                  <a:pt x="22300" y="12703"/>
                </a:lnTo>
                <a:lnTo>
                  <a:pt x="17743" y="12703"/>
                </a:lnTo>
                <a:lnTo>
                  <a:pt x="17743" y="9961"/>
                </a:lnTo>
                <a:lnTo>
                  <a:pt x="17501" y="10162"/>
                </a:lnTo>
                <a:lnTo>
                  <a:pt x="17501" y="12703"/>
                </a:lnTo>
                <a:lnTo>
                  <a:pt x="14558" y="12703"/>
                </a:lnTo>
                <a:lnTo>
                  <a:pt x="14316" y="12945"/>
                </a:lnTo>
                <a:lnTo>
                  <a:pt x="17501" y="12945"/>
                </a:lnTo>
                <a:lnTo>
                  <a:pt x="17501" y="17542"/>
                </a:lnTo>
                <a:lnTo>
                  <a:pt x="12945" y="17542"/>
                </a:lnTo>
                <a:lnTo>
                  <a:pt x="12945" y="14316"/>
                </a:lnTo>
                <a:lnTo>
                  <a:pt x="12703" y="14598"/>
                </a:lnTo>
                <a:lnTo>
                  <a:pt x="12703" y="17542"/>
                </a:lnTo>
                <a:lnTo>
                  <a:pt x="10122" y="17542"/>
                </a:lnTo>
                <a:lnTo>
                  <a:pt x="9920" y="17784"/>
                </a:lnTo>
                <a:lnTo>
                  <a:pt x="12703" y="17784"/>
                </a:lnTo>
                <a:lnTo>
                  <a:pt x="12703" y="22341"/>
                </a:lnTo>
                <a:lnTo>
                  <a:pt x="8106" y="22341"/>
                </a:lnTo>
                <a:lnTo>
                  <a:pt x="8106" y="20244"/>
                </a:lnTo>
                <a:cubicBezTo>
                  <a:pt x="8025" y="20365"/>
                  <a:pt x="7944" y="20486"/>
                  <a:pt x="7864" y="20607"/>
                </a:cubicBezTo>
                <a:lnTo>
                  <a:pt x="7864" y="22341"/>
                </a:lnTo>
                <a:lnTo>
                  <a:pt x="6775" y="22341"/>
                </a:lnTo>
                <a:cubicBezTo>
                  <a:pt x="6694" y="22421"/>
                  <a:pt x="6654" y="22502"/>
                  <a:pt x="6613" y="22583"/>
                </a:cubicBezTo>
                <a:lnTo>
                  <a:pt x="7864" y="22583"/>
                </a:lnTo>
                <a:lnTo>
                  <a:pt x="7864" y="27139"/>
                </a:lnTo>
                <a:lnTo>
                  <a:pt x="4194" y="27139"/>
                </a:lnTo>
                <a:cubicBezTo>
                  <a:pt x="4154" y="27220"/>
                  <a:pt x="4113" y="27301"/>
                  <a:pt x="4073" y="27381"/>
                </a:cubicBezTo>
                <a:lnTo>
                  <a:pt x="7864" y="27381"/>
                </a:lnTo>
                <a:lnTo>
                  <a:pt x="7864" y="31978"/>
                </a:lnTo>
                <a:lnTo>
                  <a:pt x="3307" y="31978"/>
                </a:lnTo>
                <a:lnTo>
                  <a:pt x="3307" y="29236"/>
                </a:lnTo>
                <a:lnTo>
                  <a:pt x="3065" y="29841"/>
                </a:lnTo>
                <a:lnTo>
                  <a:pt x="3065" y="31978"/>
                </a:lnTo>
                <a:lnTo>
                  <a:pt x="2299" y="31978"/>
                </a:lnTo>
                <a:cubicBezTo>
                  <a:pt x="2299" y="32059"/>
                  <a:pt x="2258" y="32140"/>
                  <a:pt x="2218" y="32220"/>
                </a:cubicBezTo>
                <a:lnTo>
                  <a:pt x="3065" y="32220"/>
                </a:lnTo>
                <a:lnTo>
                  <a:pt x="3065" y="36777"/>
                </a:lnTo>
                <a:lnTo>
                  <a:pt x="1008" y="36777"/>
                </a:lnTo>
                <a:cubicBezTo>
                  <a:pt x="1008" y="36858"/>
                  <a:pt x="968" y="36939"/>
                  <a:pt x="968" y="37019"/>
                </a:cubicBezTo>
                <a:lnTo>
                  <a:pt x="3065" y="37019"/>
                </a:lnTo>
                <a:lnTo>
                  <a:pt x="3065" y="41576"/>
                </a:lnTo>
                <a:lnTo>
                  <a:pt x="242" y="41576"/>
                </a:lnTo>
                <a:cubicBezTo>
                  <a:pt x="242" y="41657"/>
                  <a:pt x="242" y="41737"/>
                  <a:pt x="242" y="41818"/>
                </a:cubicBezTo>
                <a:lnTo>
                  <a:pt x="3065" y="41818"/>
                </a:lnTo>
                <a:lnTo>
                  <a:pt x="3065" y="46415"/>
                </a:lnTo>
                <a:lnTo>
                  <a:pt x="0" y="46415"/>
                </a:lnTo>
                <a:lnTo>
                  <a:pt x="0" y="46536"/>
                </a:lnTo>
                <a:lnTo>
                  <a:pt x="0" y="46657"/>
                </a:lnTo>
                <a:lnTo>
                  <a:pt x="3065" y="46657"/>
                </a:lnTo>
                <a:lnTo>
                  <a:pt x="3065" y="51214"/>
                </a:lnTo>
                <a:lnTo>
                  <a:pt x="242" y="51214"/>
                </a:lnTo>
                <a:cubicBezTo>
                  <a:pt x="242" y="51295"/>
                  <a:pt x="242" y="51375"/>
                  <a:pt x="242" y="51456"/>
                </a:cubicBezTo>
                <a:lnTo>
                  <a:pt x="3065" y="51456"/>
                </a:lnTo>
                <a:lnTo>
                  <a:pt x="3065" y="56053"/>
                </a:lnTo>
                <a:lnTo>
                  <a:pt x="968" y="56053"/>
                </a:lnTo>
                <a:cubicBezTo>
                  <a:pt x="968" y="56134"/>
                  <a:pt x="1008" y="56174"/>
                  <a:pt x="1008" y="56295"/>
                </a:cubicBezTo>
                <a:lnTo>
                  <a:pt x="3065" y="56295"/>
                </a:lnTo>
                <a:lnTo>
                  <a:pt x="3065" y="60852"/>
                </a:lnTo>
                <a:lnTo>
                  <a:pt x="2218" y="60852"/>
                </a:lnTo>
                <a:cubicBezTo>
                  <a:pt x="2258" y="60933"/>
                  <a:pt x="2299" y="61013"/>
                  <a:pt x="2299" y="61094"/>
                </a:cubicBezTo>
                <a:lnTo>
                  <a:pt x="3065" y="61094"/>
                </a:lnTo>
                <a:lnTo>
                  <a:pt x="3065" y="63191"/>
                </a:lnTo>
                <a:lnTo>
                  <a:pt x="3307" y="63836"/>
                </a:lnTo>
                <a:lnTo>
                  <a:pt x="3307" y="61094"/>
                </a:lnTo>
                <a:lnTo>
                  <a:pt x="7864" y="61094"/>
                </a:lnTo>
                <a:lnTo>
                  <a:pt x="7864" y="65651"/>
                </a:lnTo>
                <a:lnTo>
                  <a:pt x="4073" y="65651"/>
                </a:lnTo>
                <a:cubicBezTo>
                  <a:pt x="4113" y="65731"/>
                  <a:pt x="4154" y="65812"/>
                  <a:pt x="4194" y="65893"/>
                </a:cubicBezTo>
                <a:lnTo>
                  <a:pt x="7864" y="65893"/>
                </a:lnTo>
                <a:lnTo>
                  <a:pt x="7864" y="70490"/>
                </a:lnTo>
                <a:lnTo>
                  <a:pt x="6613" y="70490"/>
                </a:lnTo>
                <a:cubicBezTo>
                  <a:pt x="6654" y="70570"/>
                  <a:pt x="6694" y="70651"/>
                  <a:pt x="6775" y="70732"/>
                </a:cubicBezTo>
                <a:lnTo>
                  <a:pt x="7864" y="70732"/>
                </a:lnTo>
                <a:lnTo>
                  <a:pt x="7864" y="72466"/>
                </a:lnTo>
                <a:cubicBezTo>
                  <a:pt x="7944" y="72587"/>
                  <a:pt x="8025" y="72708"/>
                  <a:pt x="8106" y="72829"/>
                </a:cubicBezTo>
                <a:lnTo>
                  <a:pt x="8106" y="70732"/>
                </a:lnTo>
                <a:lnTo>
                  <a:pt x="12703" y="70732"/>
                </a:lnTo>
                <a:lnTo>
                  <a:pt x="12703" y="75289"/>
                </a:lnTo>
                <a:lnTo>
                  <a:pt x="9920" y="75289"/>
                </a:lnTo>
                <a:lnTo>
                  <a:pt x="10122" y="75531"/>
                </a:lnTo>
                <a:lnTo>
                  <a:pt x="12703" y="75531"/>
                </a:lnTo>
                <a:lnTo>
                  <a:pt x="12703" y="78474"/>
                </a:lnTo>
                <a:lnTo>
                  <a:pt x="12945" y="78716"/>
                </a:lnTo>
                <a:lnTo>
                  <a:pt x="12945" y="75531"/>
                </a:lnTo>
                <a:lnTo>
                  <a:pt x="17501" y="75531"/>
                </a:lnTo>
                <a:lnTo>
                  <a:pt x="17501" y="80087"/>
                </a:lnTo>
                <a:lnTo>
                  <a:pt x="14316" y="80087"/>
                </a:lnTo>
                <a:lnTo>
                  <a:pt x="14558" y="80329"/>
                </a:lnTo>
                <a:lnTo>
                  <a:pt x="17501" y="80329"/>
                </a:lnTo>
                <a:lnTo>
                  <a:pt x="17501" y="82910"/>
                </a:lnTo>
                <a:lnTo>
                  <a:pt x="17743" y="83072"/>
                </a:lnTo>
                <a:lnTo>
                  <a:pt x="17743" y="80329"/>
                </a:lnTo>
                <a:lnTo>
                  <a:pt x="22300" y="80329"/>
                </a:lnTo>
                <a:lnTo>
                  <a:pt x="22300" y="84927"/>
                </a:lnTo>
                <a:lnTo>
                  <a:pt x="20203" y="84927"/>
                </a:lnTo>
                <a:cubicBezTo>
                  <a:pt x="20324" y="85007"/>
                  <a:pt x="20445" y="85088"/>
                  <a:pt x="20566" y="85168"/>
                </a:cubicBezTo>
                <a:lnTo>
                  <a:pt x="22300" y="85168"/>
                </a:lnTo>
                <a:lnTo>
                  <a:pt x="22300" y="86257"/>
                </a:lnTo>
                <a:cubicBezTo>
                  <a:pt x="22381" y="86338"/>
                  <a:pt x="22462" y="86378"/>
                  <a:pt x="22542" y="86419"/>
                </a:cubicBezTo>
                <a:lnTo>
                  <a:pt x="22542" y="85168"/>
                </a:lnTo>
                <a:lnTo>
                  <a:pt x="27139" y="85168"/>
                </a:lnTo>
                <a:lnTo>
                  <a:pt x="27139" y="88838"/>
                </a:lnTo>
                <a:cubicBezTo>
                  <a:pt x="27220" y="88878"/>
                  <a:pt x="27301" y="88919"/>
                  <a:pt x="27381" y="88959"/>
                </a:cubicBezTo>
                <a:lnTo>
                  <a:pt x="27381" y="85168"/>
                </a:lnTo>
                <a:lnTo>
                  <a:pt x="31938" y="85168"/>
                </a:lnTo>
                <a:lnTo>
                  <a:pt x="31938" y="89725"/>
                </a:lnTo>
                <a:lnTo>
                  <a:pt x="29236" y="89725"/>
                </a:lnTo>
                <a:lnTo>
                  <a:pt x="29841" y="89967"/>
                </a:lnTo>
                <a:lnTo>
                  <a:pt x="31938" y="89967"/>
                </a:lnTo>
                <a:lnTo>
                  <a:pt x="31938" y="90733"/>
                </a:lnTo>
                <a:cubicBezTo>
                  <a:pt x="32019" y="90733"/>
                  <a:pt x="32099" y="90774"/>
                  <a:pt x="32180" y="90814"/>
                </a:cubicBezTo>
                <a:lnTo>
                  <a:pt x="32180" y="89967"/>
                </a:lnTo>
                <a:lnTo>
                  <a:pt x="36777" y="89967"/>
                </a:lnTo>
                <a:lnTo>
                  <a:pt x="36777" y="92024"/>
                </a:lnTo>
                <a:cubicBezTo>
                  <a:pt x="36858" y="92024"/>
                  <a:pt x="36939" y="92064"/>
                  <a:pt x="37019" y="92064"/>
                </a:cubicBezTo>
                <a:lnTo>
                  <a:pt x="37019" y="89967"/>
                </a:lnTo>
                <a:lnTo>
                  <a:pt x="41576" y="89967"/>
                </a:lnTo>
                <a:lnTo>
                  <a:pt x="41576" y="92790"/>
                </a:lnTo>
                <a:cubicBezTo>
                  <a:pt x="41657" y="92790"/>
                  <a:pt x="41737" y="92790"/>
                  <a:pt x="41818" y="92790"/>
                </a:cubicBezTo>
                <a:lnTo>
                  <a:pt x="41818" y="89967"/>
                </a:lnTo>
                <a:lnTo>
                  <a:pt x="46375" y="89967"/>
                </a:lnTo>
                <a:lnTo>
                  <a:pt x="46375" y="93032"/>
                </a:lnTo>
                <a:lnTo>
                  <a:pt x="46496" y="93032"/>
                </a:lnTo>
                <a:lnTo>
                  <a:pt x="46617" y="93032"/>
                </a:lnTo>
                <a:lnTo>
                  <a:pt x="46617" y="89967"/>
                </a:lnTo>
                <a:lnTo>
                  <a:pt x="51214" y="89967"/>
                </a:lnTo>
                <a:lnTo>
                  <a:pt x="51214" y="92790"/>
                </a:lnTo>
                <a:cubicBezTo>
                  <a:pt x="51295" y="92790"/>
                  <a:pt x="51375" y="92790"/>
                  <a:pt x="51456" y="92790"/>
                </a:cubicBezTo>
                <a:lnTo>
                  <a:pt x="51456" y="89967"/>
                </a:lnTo>
                <a:lnTo>
                  <a:pt x="56013" y="89967"/>
                </a:lnTo>
                <a:lnTo>
                  <a:pt x="56013" y="92064"/>
                </a:lnTo>
                <a:cubicBezTo>
                  <a:pt x="56093" y="92064"/>
                  <a:pt x="56174" y="92024"/>
                  <a:pt x="56255" y="92024"/>
                </a:cubicBezTo>
                <a:lnTo>
                  <a:pt x="56255" y="89967"/>
                </a:lnTo>
                <a:lnTo>
                  <a:pt x="60812" y="89967"/>
                </a:lnTo>
                <a:lnTo>
                  <a:pt x="60812" y="90814"/>
                </a:lnTo>
                <a:cubicBezTo>
                  <a:pt x="60892" y="90774"/>
                  <a:pt x="60973" y="90733"/>
                  <a:pt x="61054" y="90733"/>
                </a:cubicBezTo>
                <a:lnTo>
                  <a:pt x="61054" y="89967"/>
                </a:lnTo>
                <a:lnTo>
                  <a:pt x="63191" y="89967"/>
                </a:lnTo>
                <a:lnTo>
                  <a:pt x="63796" y="89725"/>
                </a:lnTo>
                <a:lnTo>
                  <a:pt x="61054" y="89725"/>
                </a:lnTo>
                <a:lnTo>
                  <a:pt x="61054" y="85168"/>
                </a:lnTo>
                <a:lnTo>
                  <a:pt x="65651" y="85168"/>
                </a:lnTo>
                <a:lnTo>
                  <a:pt x="65651" y="88959"/>
                </a:lnTo>
                <a:cubicBezTo>
                  <a:pt x="65731" y="88919"/>
                  <a:pt x="65812" y="88878"/>
                  <a:pt x="65893" y="88838"/>
                </a:cubicBezTo>
                <a:lnTo>
                  <a:pt x="65893" y="85168"/>
                </a:lnTo>
                <a:lnTo>
                  <a:pt x="70450" y="85168"/>
                </a:lnTo>
                <a:lnTo>
                  <a:pt x="70450" y="86419"/>
                </a:lnTo>
                <a:cubicBezTo>
                  <a:pt x="70530" y="86378"/>
                  <a:pt x="70611" y="86338"/>
                  <a:pt x="70691" y="86257"/>
                </a:cubicBezTo>
                <a:lnTo>
                  <a:pt x="70691" y="85168"/>
                </a:lnTo>
                <a:lnTo>
                  <a:pt x="72425" y="85168"/>
                </a:lnTo>
                <a:cubicBezTo>
                  <a:pt x="72546" y="85088"/>
                  <a:pt x="72667" y="85007"/>
                  <a:pt x="72788" y="84927"/>
                </a:cubicBezTo>
                <a:lnTo>
                  <a:pt x="70691" y="84927"/>
                </a:lnTo>
                <a:lnTo>
                  <a:pt x="70691" y="80329"/>
                </a:lnTo>
                <a:lnTo>
                  <a:pt x="75248" y="80329"/>
                </a:lnTo>
                <a:lnTo>
                  <a:pt x="75248" y="83072"/>
                </a:lnTo>
                <a:lnTo>
                  <a:pt x="75490" y="82910"/>
                </a:lnTo>
                <a:lnTo>
                  <a:pt x="75490" y="80329"/>
                </a:lnTo>
                <a:lnTo>
                  <a:pt x="78434" y="80329"/>
                </a:lnTo>
                <a:lnTo>
                  <a:pt x="78716" y="80087"/>
                </a:lnTo>
                <a:lnTo>
                  <a:pt x="75490" y="80087"/>
                </a:lnTo>
                <a:lnTo>
                  <a:pt x="75490" y="75531"/>
                </a:lnTo>
                <a:lnTo>
                  <a:pt x="80087" y="75531"/>
                </a:lnTo>
                <a:lnTo>
                  <a:pt x="80087" y="78716"/>
                </a:lnTo>
                <a:lnTo>
                  <a:pt x="80329" y="78474"/>
                </a:lnTo>
                <a:lnTo>
                  <a:pt x="80329" y="75531"/>
                </a:lnTo>
                <a:lnTo>
                  <a:pt x="82870" y="75531"/>
                </a:lnTo>
                <a:lnTo>
                  <a:pt x="83072" y="75289"/>
                </a:lnTo>
                <a:lnTo>
                  <a:pt x="80329" y="75289"/>
                </a:lnTo>
                <a:lnTo>
                  <a:pt x="80329" y="70732"/>
                </a:lnTo>
                <a:lnTo>
                  <a:pt x="84886" y="70732"/>
                </a:lnTo>
                <a:lnTo>
                  <a:pt x="84886" y="72829"/>
                </a:lnTo>
                <a:cubicBezTo>
                  <a:pt x="84967" y="72708"/>
                  <a:pt x="85048" y="72587"/>
                  <a:pt x="85128" y="72466"/>
                </a:cubicBezTo>
                <a:lnTo>
                  <a:pt x="85128" y="70732"/>
                </a:lnTo>
                <a:lnTo>
                  <a:pt x="86257" y="70732"/>
                </a:lnTo>
                <a:cubicBezTo>
                  <a:pt x="86298" y="70651"/>
                  <a:pt x="86338" y="70570"/>
                  <a:pt x="86378" y="70490"/>
                </a:cubicBezTo>
                <a:lnTo>
                  <a:pt x="85128" y="70490"/>
                </a:lnTo>
                <a:lnTo>
                  <a:pt x="85128" y="65893"/>
                </a:lnTo>
                <a:lnTo>
                  <a:pt x="88798" y="65893"/>
                </a:lnTo>
                <a:cubicBezTo>
                  <a:pt x="88838" y="65812"/>
                  <a:pt x="88879" y="65731"/>
                  <a:pt x="88919" y="65651"/>
                </a:cubicBezTo>
                <a:lnTo>
                  <a:pt x="85128" y="65651"/>
                </a:lnTo>
                <a:lnTo>
                  <a:pt x="85128" y="61094"/>
                </a:lnTo>
                <a:lnTo>
                  <a:pt x="89685" y="61094"/>
                </a:lnTo>
                <a:close/>
                <a:moveTo>
                  <a:pt x="85128" y="32180"/>
                </a:moveTo>
                <a:lnTo>
                  <a:pt x="89685" y="32180"/>
                </a:lnTo>
                <a:lnTo>
                  <a:pt x="89685" y="36777"/>
                </a:lnTo>
                <a:lnTo>
                  <a:pt x="85128" y="36777"/>
                </a:lnTo>
                <a:close/>
                <a:moveTo>
                  <a:pt x="85128" y="37019"/>
                </a:moveTo>
                <a:lnTo>
                  <a:pt x="89685" y="37019"/>
                </a:lnTo>
                <a:lnTo>
                  <a:pt x="89685" y="41576"/>
                </a:lnTo>
                <a:lnTo>
                  <a:pt x="85128" y="41576"/>
                </a:lnTo>
                <a:close/>
                <a:moveTo>
                  <a:pt x="85128" y="41818"/>
                </a:moveTo>
                <a:lnTo>
                  <a:pt x="89685" y="41818"/>
                </a:lnTo>
                <a:lnTo>
                  <a:pt x="89685" y="46375"/>
                </a:lnTo>
                <a:lnTo>
                  <a:pt x="85128" y="46375"/>
                </a:lnTo>
                <a:close/>
                <a:moveTo>
                  <a:pt x="85128" y="46617"/>
                </a:moveTo>
                <a:lnTo>
                  <a:pt x="89685" y="46617"/>
                </a:lnTo>
                <a:lnTo>
                  <a:pt x="89685" y="51214"/>
                </a:lnTo>
                <a:lnTo>
                  <a:pt x="85128" y="51214"/>
                </a:lnTo>
                <a:close/>
                <a:moveTo>
                  <a:pt x="85128" y="51456"/>
                </a:moveTo>
                <a:lnTo>
                  <a:pt x="89685" y="51456"/>
                </a:lnTo>
                <a:lnTo>
                  <a:pt x="89685" y="56013"/>
                </a:lnTo>
                <a:lnTo>
                  <a:pt x="85128" y="56013"/>
                </a:lnTo>
                <a:close/>
                <a:moveTo>
                  <a:pt x="85128" y="56255"/>
                </a:moveTo>
                <a:lnTo>
                  <a:pt x="89685" y="56255"/>
                </a:lnTo>
                <a:lnTo>
                  <a:pt x="89685" y="60812"/>
                </a:lnTo>
                <a:lnTo>
                  <a:pt x="85128" y="60812"/>
                </a:lnTo>
                <a:close/>
                <a:moveTo>
                  <a:pt x="7904" y="60812"/>
                </a:moveTo>
                <a:lnTo>
                  <a:pt x="3347" y="60812"/>
                </a:lnTo>
                <a:lnTo>
                  <a:pt x="3347" y="56255"/>
                </a:lnTo>
                <a:lnTo>
                  <a:pt x="7904" y="56255"/>
                </a:lnTo>
                <a:close/>
                <a:moveTo>
                  <a:pt x="7904" y="56013"/>
                </a:moveTo>
                <a:lnTo>
                  <a:pt x="3347" y="56013"/>
                </a:lnTo>
                <a:lnTo>
                  <a:pt x="3347" y="51456"/>
                </a:lnTo>
                <a:lnTo>
                  <a:pt x="7904" y="51456"/>
                </a:lnTo>
                <a:close/>
                <a:moveTo>
                  <a:pt x="7904" y="51214"/>
                </a:moveTo>
                <a:lnTo>
                  <a:pt x="3347" y="51214"/>
                </a:lnTo>
                <a:lnTo>
                  <a:pt x="3347" y="46617"/>
                </a:lnTo>
                <a:lnTo>
                  <a:pt x="7904" y="46617"/>
                </a:lnTo>
                <a:close/>
                <a:moveTo>
                  <a:pt x="7904" y="46375"/>
                </a:moveTo>
                <a:lnTo>
                  <a:pt x="3347" y="46375"/>
                </a:lnTo>
                <a:lnTo>
                  <a:pt x="3347" y="41818"/>
                </a:lnTo>
                <a:lnTo>
                  <a:pt x="7904" y="41818"/>
                </a:lnTo>
                <a:close/>
                <a:moveTo>
                  <a:pt x="7904" y="41576"/>
                </a:moveTo>
                <a:lnTo>
                  <a:pt x="3347" y="41576"/>
                </a:lnTo>
                <a:lnTo>
                  <a:pt x="3347" y="37019"/>
                </a:lnTo>
                <a:lnTo>
                  <a:pt x="7904" y="37019"/>
                </a:lnTo>
                <a:close/>
                <a:moveTo>
                  <a:pt x="7904" y="36777"/>
                </a:moveTo>
                <a:lnTo>
                  <a:pt x="3347" y="36777"/>
                </a:lnTo>
                <a:lnTo>
                  <a:pt x="3347" y="32180"/>
                </a:lnTo>
                <a:lnTo>
                  <a:pt x="7904" y="32180"/>
                </a:lnTo>
                <a:close/>
                <a:moveTo>
                  <a:pt x="12703" y="70449"/>
                </a:moveTo>
                <a:lnTo>
                  <a:pt x="8146" y="70449"/>
                </a:lnTo>
                <a:lnTo>
                  <a:pt x="8146" y="65893"/>
                </a:lnTo>
                <a:lnTo>
                  <a:pt x="12703" y="65893"/>
                </a:lnTo>
                <a:close/>
                <a:moveTo>
                  <a:pt x="12703" y="65610"/>
                </a:moveTo>
                <a:lnTo>
                  <a:pt x="8146" y="65610"/>
                </a:lnTo>
                <a:lnTo>
                  <a:pt x="8146" y="61054"/>
                </a:lnTo>
                <a:lnTo>
                  <a:pt x="12703" y="61054"/>
                </a:lnTo>
                <a:close/>
                <a:moveTo>
                  <a:pt x="12703" y="60812"/>
                </a:moveTo>
                <a:lnTo>
                  <a:pt x="8146" y="60812"/>
                </a:lnTo>
                <a:lnTo>
                  <a:pt x="8146" y="56255"/>
                </a:lnTo>
                <a:lnTo>
                  <a:pt x="12703" y="56255"/>
                </a:lnTo>
                <a:close/>
                <a:moveTo>
                  <a:pt x="12703" y="56013"/>
                </a:moveTo>
                <a:lnTo>
                  <a:pt x="8146" y="56013"/>
                </a:lnTo>
                <a:lnTo>
                  <a:pt x="8146" y="51456"/>
                </a:lnTo>
                <a:lnTo>
                  <a:pt x="12703" y="51456"/>
                </a:lnTo>
                <a:close/>
                <a:moveTo>
                  <a:pt x="12703" y="51174"/>
                </a:moveTo>
                <a:lnTo>
                  <a:pt x="8146" y="51174"/>
                </a:lnTo>
                <a:lnTo>
                  <a:pt x="8146" y="46617"/>
                </a:lnTo>
                <a:lnTo>
                  <a:pt x="12703" y="46617"/>
                </a:lnTo>
                <a:close/>
                <a:moveTo>
                  <a:pt x="12703" y="46375"/>
                </a:moveTo>
                <a:lnTo>
                  <a:pt x="8146" y="46375"/>
                </a:lnTo>
                <a:lnTo>
                  <a:pt x="8146" y="41818"/>
                </a:lnTo>
                <a:lnTo>
                  <a:pt x="12703" y="41818"/>
                </a:lnTo>
                <a:close/>
                <a:moveTo>
                  <a:pt x="12703" y="41576"/>
                </a:moveTo>
                <a:lnTo>
                  <a:pt x="8146" y="41576"/>
                </a:lnTo>
                <a:lnTo>
                  <a:pt x="8146" y="36979"/>
                </a:lnTo>
                <a:lnTo>
                  <a:pt x="12703" y="36979"/>
                </a:lnTo>
                <a:close/>
                <a:moveTo>
                  <a:pt x="12703" y="36737"/>
                </a:moveTo>
                <a:lnTo>
                  <a:pt x="8146" y="36737"/>
                </a:lnTo>
                <a:lnTo>
                  <a:pt x="8146" y="32180"/>
                </a:lnTo>
                <a:lnTo>
                  <a:pt x="12703" y="32180"/>
                </a:lnTo>
                <a:close/>
                <a:moveTo>
                  <a:pt x="12703" y="31938"/>
                </a:moveTo>
                <a:lnTo>
                  <a:pt x="8146" y="31938"/>
                </a:lnTo>
                <a:lnTo>
                  <a:pt x="8146" y="27381"/>
                </a:lnTo>
                <a:lnTo>
                  <a:pt x="12703" y="27381"/>
                </a:lnTo>
                <a:close/>
                <a:moveTo>
                  <a:pt x="12703" y="27139"/>
                </a:moveTo>
                <a:lnTo>
                  <a:pt x="8146" y="27139"/>
                </a:lnTo>
                <a:lnTo>
                  <a:pt x="8146" y="22542"/>
                </a:lnTo>
                <a:lnTo>
                  <a:pt x="12703" y="22542"/>
                </a:lnTo>
                <a:close/>
                <a:moveTo>
                  <a:pt x="17542" y="75248"/>
                </a:moveTo>
                <a:lnTo>
                  <a:pt x="12945" y="75248"/>
                </a:lnTo>
                <a:lnTo>
                  <a:pt x="12945" y="70651"/>
                </a:lnTo>
                <a:lnTo>
                  <a:pt x="17542" y="70651"/>
                </a:lnTo>
                <a:close/>
                <a:moveTo>
                  <a:pt x="17542" y="70449"/>
                </a:moveTo>
                <a:lnTo>
                  <a:pt x="12945" y="70449"/>
                </a:lnTo>
                <a:lnTo>
                  <a:pt x="12945" y="65852"/>
                </a:lnTo>
                <a:lnTo>
                  <a:pt x="17542" y="65852"/>
                </a:lnTo>
                <a:close/>
                <a:moveTo>
                  <a:pt x="17542" y="65610"/>
                </a:moveTo>
                <a:lnTo>
                  <a:pt x="12945" y="65610"/>
                </a:lnTo>
                <a:lnTo>
                  <a:pt x="12945" y="61054"/>
                </a:lnTo>
                <a:lnTo>
                  <a:pt x="17542" y="61054"/>
                </a:lnTo>
                <a:close/>
                <a:moveTo>
                  <a:pt x="17542" y="60812"/>
                </a:moveTo>
                <a:lnTo>
                  <a:pt x="12945" y="60812"/>
                </a:lnTo>
                <a:lnTo>
                  <a:pt x="12945" y="56214"/>
                </a:lnTo>
                <a:lnTo>
                  <a:pt x="17542" y="56214"/>
                </a:lnTo>
                <a:close/>
                <a:moveTo>
                  <a:pt x="17542" y="55972"/>
                </a:moveTo>
                <a:lnTo>
                  <a:pt x="12945" y="55972"/>
                </a:lnTo>
                <a:lnTo>
                  <a:pt x="12945" y="51416"/>
                </a:lnTo>
                <a:lnTo>
                  <a:pt x="17542" y="51416"/>
                </a:lnTo>
                <a:close/>
                <a:moveTo>
                  <a:pt x="17542" y="51174"/>
                </a:moveTo>
                <a:lnTo>
                  <a:pt x="12945" y="51174"/>
                </a:lnTo>
                <a:lnTo>
                  <a:pt x="12945" y="46617"/>
                </a:lnTo>
                <a:lnTo>
                  <a:pt x="17542" y="46617"/>
                </a:lnTo>
                <a:close/>
                <a:moveTo>
                  <a:pt x="17542" y="46375"/>
                </a:moveTo>
                <a:lnTo>
                  <a:pt x="12945" y="46375"/>
                </a:lnTo>
                <a:lnTo>
                  <a:pt x="12945" y="41778"/>
                </a:lnTo>
                <a:lnTo>
                  <a:pt x="17542" y="41778"/>
                </a:lnTo>
                <a:close/>
                <a:moveTo>
                  <a:pt x="17542" y="41536"/>
                </a:moveTo>
                <a:lnTo>
                  <a:pt x="12945" y="41536"/>
                </a:lnTo>
                <a:lnTo>
                  <a:pt x="12945" y="36979"/>
                </a:lnTo>
                <a:lnTo>
                  <a:pt x="17542" y="36979"/>
                </a:lnTo>
                <a:close/>
                <a:moveTo>
                  <a:pt x="17542" y="36737"/>
                </a:moveTo>
                <a:lnTo>
                  <a:pt x="12945" y="36737"/>
                </a:lnTo>
                <a:lnTo>
                  <a:pt x="12945" y="32180"/>
                </a:lnTo>
                <a:lnTo>
                  <a:pt x="17542" y="32180"/>
                </a:lnTo>
                <a:close/>
                <a:moveTo>
                  <a:pt x="17542" y="31938"/>
                </a:moveTo>
                <a:lnTo>
                  <a:pt x="12945" y="31938"/>
                </a:lnTo>
                <a:lnTo>
                  <a:pt x="12945" y="27341"/>
                </a:lnTo>
                <a:lnTo>
                  <a:pt x="17542" y="27341"/>
                </a:lnTo>
                <a:close/>
                <a:moveTo>
                  <a:pt x="17542" y="27099"/>
                </a:moveTo>
                <a:lnTo>
                  <a:pt x="12945" y="27099"/>
                </a:lnTo>
                <a:lnTo>
                  <a:pt x="12945" y="22542"/>
                </a:lnTo>
                <a:lnTo>
                  <a:pt x="17542" y="22542"/>
                </a:lnTo>
                <a:close/>
                <a:moveTo>
                  <a:pt x="17542" y="22300"/>
                </a:moveTo>
                <a:lnTo>
                  <a:pt x="12945" y="22300"/>
                </a:lnTo>
                <a:lnTo>
                  <a:pt x="12945" y="17743"/>
                </a:lnTo>
                <a:lnTo>
                  <a:pt x="17542" y="17743"/>
                </a:lnTo>
                <a:close/>
                <a:moveTo>
                  <a:pt x="22341" y="80047"/>
                </a:moveTo>
                <a:lnTo>
                  <a:pt x="17784" y="80047"/>
                </a:lnTo>
                <a:lnTo>
                  <a:pt x="17784" y="75450"/>
                </a:lnTo>
                <a:lnTo>
                  <a:pt x="22341" y="75450"/>
                </a:lnTo>
                <a:close/>
                <a:moveTo>
                  <a:pt x="22341" y="75208"/>
                </a:moveTo>
                <a:lnTo>
                  <a:pt x="17784" y="75208"/>
                </a:lnTo>
                <a:lnTo>
                  <a:pt x="17784" y="70651"/>
                </a:lnTo>
                <a:lnTo>
                  <a:pt x="22341" y="70651"/>
                </a:lnTo>
                <a:close/>
                <a:moveTo>
                  <a:pt x="22341" y="70409"/>
                </a:moveTo>
                <a:lnTo>
                  <a:pt x="17784" y="70409"/>
                </a:lnTo>
                <a:lnTo>
                  <a:pt x="17784" y="65852"/>
                </a:lnTo>
                <a:lnTo>
                  <a:pt x="22341" y="65852"/>
                </a:lnTo>
                <a:close/>
                <a:moveTo>
                  <a:pt x="22341" y="65610"/>
                </a:moveTo>
                <a:lnTo>
                  <a:pt x="17784" y="65610"/>
                </a:lnTo>
                <a:lnTo>
                  <a:pt x="17784" y="61013"/>
                </a:lnTo>
                <a:lnTo>
                  <a:pt x="22341" y="61013"/>
                </a:lnTo>
                <a:close/>
                <a:moveTo>
                  <a:pt x="22341" y="60771"/>
                </a:moveTo>
                <a:lnTo>
                  <a:pt x="17784" y="60771"/>
                </a:lnTo>
                <a:lnTo>
                  <a:pt x="17784" y="56214"/>
                </a:lnTo>
                <a:lnTo>
                  <a:pt x="22341" y="56214"/>
                </a:lnTo>
                <a:close/>
                <a:moveTo>
                  <a:pt x="22341" y="55972"/>
                </a:moveTo>
                <a:lnTo>
                  <a:pt x="17784" y="55972"/>
                </a:lnTo>
                <a:lnTo>
                  <a:pt x="17784" y="51416"/>
                </a:lnTo>
                <a:lnTo>
                  <a:pt x="22341" y="51416"/>
                </a:lnTo>
                <a:close/>
                <a:moveTo>
                  <a:pt x="22341" y="51174"/>
                </a:moveTo>
                <a:lnTo>
                  <a:pt x="17784" y="51174"/>
                </a:lnTo>
                <a:lnTo>
                  <a:pt x="17784" y="46577"/>
                </a:lnTo>
                <a:lnTo>
                  <a:pt x="22341" y="46577"/>
                </a:lnTo>
                <a:close/>
                <a:moveTo>
                  <a:pt x="22341" y="46335"/>
                </a:moveTo>
                <a:lnTo>
                  <a:pt x="17784" y="46335"/>
                </a:lnTo>
                <a:lnTo>
                  <a:pt x="17784" y="41778"/>
                </a:lnTo>
                <a:lnTo>
                  <a:pt x="22341" y="41778"/>
                </a:lnTo>
                <a:close/>
                <a:moveTo>
                  <a:pt x="22341" y="41536"/>
                </a:moveTo>
                <a:lnTo>
                  <a:pt x="17784" y="41536"/>
                </a:lnTo>
                <a:lnTo>
                  <a:pt x="17784" y="36939"/>
                </a:lnTo>
                <a:lnTo>
                  <a:pt x="22341" y="36939"/>
                </a:lnTo>
                <a:close/>
                <a:moveTo>
                  <a:pt x="22341" y="36737"/>
                </a:moveTo>
                <a:lnTo>
                  <a:pt x="17784" y="36737"/>
                </a:lnTo>
                <a:lnTo>
                  <a:pt x="17784" y="32140"/>
                </a:lnTo>
                <a:lnTo>
                  <a:pt x="22341" y="32140"/>
                </a:lnTo>
                <a:close/>
                <a:moveTo>
                  <a:pt x="22341" y="31898"/>
                </a:moveTo>
                <a:lnTo>
                  <a:pt x="17784" y="31898"/>
                </a:lnTo>
                <a:lnTo>
                  <a:pt x="17784" y="27341"/>
                </a:lnTo>
                <a:lnTo>
                  <a:pt x="22341" y="27341"/>
                </a:lnTo>
                <a:close/>
                <a:moveTo>
                  <a:pt x="22341" y="27099"/>
                </a:moveTo>
                <a:lnTo>
                  <a:pt x="17784" y="27099"/>
                </a:lnTo>
                <a:lnTo>
                  <a:pt x="17784" y="22502"/>
                </a:lnTo>
                <a:lnTo>
                  <a:pt x="22341" y="22502"/>
                </a:lnTo>
                <a:close/>
                <a:moveTo>
                  <a:pt x="22341" y="22260"/>
                </a:moveTo>
                <a:lnTo>
                  <a:pt x="17784" y="22260"/>
                </a:lnTo>
                <a:lnTo>
                  <a:pt x="17784" y="17703"/>
                </a:lnTo>
                <a:lnTo>
                  <a:pt x="22341" y="17703"/>
                </a:lnTo>
                <a:close/>
                <a:moveTo>
                  <a:pt x="22341" y="17461"/>
                </a:moveTo>
                <a:lnTo>
                  <a:pt x="17784" y="17461"/>
                </a:lnTo>
                <a:lnTo>
                  <a:pt x="17784" y="12904"/>
                </a:lnTo>
                <a:lnTo>
                  <a:pt x="22341" y="12904"/>
                </a:lnTo>
                <a:close/>
                <a:moveTo>
                  <a:pt x="27139" y="84846"/>
                </a:moveTo>
                <a:lnTo>
                  <a:pt x="22583" y="84846"/>
                </a:lnTo>
                <a:lnTo>
                  <a:pt x="22583" y="80249"/>
                </a:lnTo>
                <a:lnTo>
                  <a:pt x="27139" y="80249"/>
                </a:lnTo>
                <a:close/>
                <a:moveTo>
                  <a:pt x="27139" y="80007"/>
                </a:moveTo>
                <a:lnTo>
                  <a:pt x="22583" y="80007"/>
                </a:lnTo>
                <a:lnTo>
                  <a:pt x="22583" y="75450"/>
                </a:lnTo>
                <a:lnTo>
                  <a:pt x="27139" y="75450"/>
                </a:lnTo>
                <a:close/>
                <a:moveTo>
                  <a:pt x="27139" y="75208"/>
                </a:moveTo>
                <a:lnTo>
                  <a:pt x="22583" y="75208"/>
                </a:lnTo>
                <a:lnTo>
                  <a:pt x="22583" y="70611"/>
                </a:lnTo>
                <a:lnTo>
                  <a:pt x="27139" y="70611"/>
                </a:lnTo>
                <a:close/>
                <a:moveTo>
                  <a:pt x="27139" y="70369"/>
                </a:moveTo>
                <a:lnTo>
                  <a:pt x="22583" y="70369"/>
                </a:lnTo>
                <a:lnTo>
                  <a:pt x="22583" y="65812"/>
                </a:lnTo>
                <a:lnTo>
                  <a:pt x="27139" y="65812"/>
                </a:lnTo>
                <a:close/>
                <a:moveTo>
                  <a:pt x="27139" y="65570"/>
                </a:moveTo>
                <a:lnTo>
                  <a:pt x="22583" y="65570"/>
                </a:lnTo>
                <a:lnTo>
                  <a:pt x="22583" y="61013"/>
                </a:lnTo>
                <a:lnTo>
                  <a:pt x="27139" y="61013"/>
                </a:lnTo>
                <a:close/>
                <a:moveTo>
                  <a:pt x="27139" y="60771"/>
                </a:moveTo>
                <a:lnTo>
                  <a:pt x="22583" y="60771"/>
                </a:lnTo>
                <a:lnTo>
                  <a:pt x="22583" y="56174"/>
                </a:lnTo>
                <a:lnTo>
                  <a:pt x="27139" y="56174"/>
                </a:lnTo>
                <a:close/>
                <a:moveTo>
                  <a:pt x="27139" y="55932"/>
                </a:moveTo>
                <a:lnTo>
                  <a:pt x="22583" y="55932"/>
                </a:lnTo>
                <a:lnTo>
                  <a:pt x="22583" y="51375"/>
                </a:lnTo>
                <a:lnTo>
                  <a:pt x="27139" y="51375"/>
                </a:lnTo>
                <a:close/>
                <a:moveTo>
                  <a:pt x="27139" y="51133"/>
                </a:moveTo>
                <a:lnTo>
                  <a:pt x="22583" y="51133"/>
                </a:lnTo>
                <a:lnTo>
                  <a:pt x="22583" y="46577"/>
                </a:lnTo>
                <a:lnTo>
                  <a:pt x="27139" y="46577"/>
                </a:lnTo>
                <a:close/>
                <a:moveTo>
                  <a:pt x="27139" y="46335"/>
                </a:moveTo>
                <a:lnTo>
                  <a:pt x="22583" y="46335"/>
                </a:lnTo>
                <a:lnTo>
                  <a:pt x="22583" y="41737"/>
                </a:lnTo>
                <a:lnTo>
                  <a:pt x="27139" y="41737"/>
                </a:lnTo>
                <a:close/>
                <a:moveTo>
                  <a:pt x="27139" y="41495"/>
                </a:moveTo>
                <a:lnTo>
                  <a:pt x="22583" y="41495"/>
                </a:lnTo>
                <a:lnTo>
                  <a:pt x="22583" y="36939"/>
                </a:lnTo>
                <a:lnTo>
                  <a:pt x="27139" y="36939"/>
                </a:lnTo>
                <a:close/>
                <a:moveTo>
                  <a:pt x="27139" y="36697"/>
                </a:moveTo>
                <a:lnTo>
                  <a:pt x="22583" y="36697"/>
                </a:lnTo>
                <a:lnTo>
                  <a:pt x="22583" y="32140"/>
                </a:lnTo>
                <a:lnTo>
                  <a:pt x="27139" y="32140"/>
                </a:lnTo>
                <a:close/>
                <a:moveTo>
                  <a:pt x="27139" y="31898"/>
                </a:moveTo>
                <a:lnTo>
                  <a:pt x="22583" y="31898"/>
                </a:lnTo>
                <a:lnTo>
                  <a:pt x="22583" y="27301"/>
                </a:lnTo>
                <a:lnTo>
                  <a:pt x="27139" y="27301"/>
                </a:lnTo>
                <a:close/>
                <a:moveTo>
                  <a:pt x="27139" y="27059"/>
                </a:moveTo>
                <a:lnTo>
                  <a:pt x="22583" y="27059"/>
                </a:lnTo>
                <a:lnTo>
                  <a:pt x="22583" y="22502"/>
                </a:lnTo>
                <a:lnTo>
                  <a:pt x="27139" y="22502"/>
                </a:lnTo>
                <a:close/>
                <a:moveTo>
                  <a:pt x="27139" y="22260"/>
                </a:moveTo>
                <a:lnTo>
                  <a:pt x="22583" y="22260"/>
                </a:lnTo>
                <a:lnTo>
                  <a:pt x="22583" y="17703"/>
                </a:lnTo>
                <a:lnTo>
                  <a:pt x="27139" y="17703"/>
                </a:lnTo>
                <a:close/>
                <a:moveTo>
                  <a:pt x="27139" y="17461"/>
                </a:moveTo>
                <a:lnTo>
                  <a:pt x="22583" y="17461"/>
                </a:lnTo>
                <a:lnTo>
                  <a:pt x="22583" y="12864"/>
                </a:lnTo>
                <a:lnTo>
                  <a:pt x="27139" y="12864"/>
                </a:lnTo>
                <a:close/>
                <a:moveTo>
                  <a:pt x="27139" y="12622"/>
                </a:moveTo>
                <a:lnTo>
                  <a:pt x="22583" y="12622"/>
                </a:lnTo>
                <a:lnTo>
                  <a:pt x="22583" y="8065"/>
                </a:lnTo>
                <a:lnTo>
                  <a:pt x="27139" y="8065"/>
                </a:lnTo>
                <a:close/>
                <a:moveTo>
                  <a:pt x="31979" y="84806"/>
                </a:moveTo>
                <a:lnTo>
                  <a:pt x="27381" y="84806"/>
                </a:lnTo>
                <a:lnTo>
                  <a:pt x="27381" y="80249"/>
                </a:lnTo>
                <a:lnTo>
                  <a:pt x="31979" y="80249"/>
                </a:lnTo>
                <a:close/>
                <a:moveTo>
                  <a:pt x="31979" y="80007"/>
                </a:moveTo>
                <a:lnTo>
                  <a:pt x="27381" y="80007"/>
                </a:lnTo>
                <a:lnTo>
                  <a:pt x="27381" y="75410"/>
                </a:lnTo>
                <a:lnTo>
                  <a:pt x="31979" y="75410"/>
                </a:lnTo>
                <a:close/>
                <a:moveTo>
                  <a:pt x="31979" y="75168"/>
                </a:moveTo>
                <a:lnTo>
                  <a:pt x="27381" y="75168"/>
                </a:lnTo>
                <a:lnTo>
                  <a:pt x="27381" y="70611"/>
                </a:lnTo>
                <a:lnTo>
                  <a:pt x="31979" y="70611"/>
                </a:lnTo>
                <a:close/>
                <a:moveTo>
                  <a:pt x="31979" y="70369"/>
                </a:moveTo>
                <a:lnTo>
                  <a:pt x="27381" y="70369"/>
                </a:lnTo>
                <a:lnTo>
                  <a:pt x="27381" y="65812"/>
                </a:lnTo>
                <a:lnTo>
                  <a:pt x="31979" y="65812"/>
                </a:lnTo>
                <a:close/>
                <a:moveTo>
                  <a:pt x="31979" y="65570"/>
                </a:moveTo>
                <a:lnTo>
                  <a:pt x="27381" y="65570"/>
                </a:lnTo>
                <a:lnTo>
                  <a:pt x="27381" y="60973"/>
                </a:lnTo>
                <a:lnTo>
                  <a:pt x="31979" y="60973"/>
                </a:lnTo>
                <a:close/>
                <a:moveTo>
                  <a:pt x="31979" y="60731"/>
                </a:moveTo>
                <a:lnTo>
                  <a:pt x="27381" y="60731"/>
                </a:lnTo>
                <a:lnTo>
                  <a:pt x="27381" y="56174"/>
                </a:lnTo>
                <a:lnTo>
                  <a:pt x="31979" y="56174"/>
                </a:lnTo>
                <a:close/>
                <a:moveTo>
                  <a:pt x="31979" y="55932"/>
                </a:moveTo>
                <a:lnTo>
                  <a:pt x="27381" y="55932"/>
                </a:lnTo>
                <a:lnTo>
                  <a:pt x="27381" y="51375"/>
                </a:lnTo>
                <a:lnTo>
                  <a:pt x="31979" y="51375"/>
                </a:lnTo>
                <a:close/>
                <a:moveTo>
                  <a:pt x="31979" y="51133"/>
                </a:moveTo>
                <a:lnTo>
                  <a:pt x="27381" y="51133"/>
                </a:lnTo>
                <a:lnTo>
                  <a:pt x="27381" y="46536"/>
                </a:lnTo>
                <a:lnTo>
                  <a:pt x="31979" y="46536"/>
                </a:lnTo>
                <a:close/>
                <a:moveTo>
                  <a:pt x="31979" y="46294"/>
                </a:moveTo>
                <a:lnTo>
                  <a:pt x="27381" y="46294"/>
                </a:lnTo>
                <a:lnTo>
                  <a:pt x="27381" y="41737"/>
                </a:lnTo>
                <a:lnTo>
                  <a:pt x="31979" y="41737"/>
                </a:lnTo>
                <a:close/>
                <a:moveTo>
                  <a:pt x="31979" y="41495"/>
                </a:moveTo>
                <a:lnTo>
                  <a:pt x="27381" y="41495"/>
                </a:lnTo>
                <a:lnTo>
                  <a:pt x="27381" y="36898"/>
                </a:lnTo>
                <a:lnTo>
                  <a:pt x="31979" y="36898"/>
                </a:lnTo>
                <a:close/>
                <a:moveTo>
                  <a:pt x="31979" y="36656"/>
                </a:moveTo>
                <a:lnTo>
                  <a:pt x="27381" y="36656"/>
                </a:lnTo>
                <a:lnTo>
                  <a:pt x="27381" y="32099"/>
                </a:lnTo>
                <a:lnTo>
                  <a:pt x="31979" y="32099"/>
                </a:lnTo>
                <a:close/>
                <a:moveTo>
                  <a:pt x="31979" y="31858"/>
                </a:moveTo>
                <a:lnTo>
                  <a:pt x="27381" y="31858"/>
                </a:lnTo>
                <a:lnTo>
                  <a:pt x="27381" y="27301"/>
                </a:lnTo>
                <a:lnTo>
                  <a:pt x="31979" y="27301"/>
                </a:lnTo>
                <a:close/>
                <a:moveTo>
                  <a:pt x="31979" y="27059"/>
                </a:moveTo>
                <a:lnTo>
                  <a:pt x="27381" y="27059"/>
                </a:lnTo>
                <a:lnTo>
                  <a:pt x="27381" y="22462"/>
                </a:lnTo>
                <a:lnTo>
                  <a:pt x="31979" y="22462"/>
                </a:lnTo>
                <a:close/>
                <a:moveTo>
                  <a:pt x="31979" y="22220"/>
                </a:moveTo>
                <a:lnTo>
                  <a:pt x="27381" y="22220"/>
                </a:lnTo>
                <a:lnTo>
                  <a:pt x="27381" y="17663"/>
                </a:lnTo>
                <a:lnTo>
                  <a:pt x="31979" y="17663"/>
                </a:lnTo>
                <a:close/>
                <a:moveTo>
                  <a:pt x="31979" y="17421"/>
                </a:moveTo>
                <a:lnTo>
                  <a:pt x="27381" y="17421"/>
                </a:lnTo>
                <a:lnTo>
                  <a:pt x="27381" y="12864"/>
                </a:lnTo>
                <a:lnTo>
                  <a:pt x="31979" y="12864"/>
                </a:lnTo>
                <a:close/>
                <a:moveTo>
                  <a:pt x="31979" y="12622"/>
                </a:moveTo>
                <a:lnTo>
                  <a:pt x="27381" y="12622"/>
                </a:lnTo>
                <a:lnTo>
                  <a:pt x="27381" y="8025"/>
                </a:lnTo>
                <a:lnTo>
                  <a:pt x="31979" y="8025"/>
                </a:lnTo>
                <a:close/>
                <a:moveTo>
                  <a:pt x="36777" y="89604"/>
                </a:moveTo>
                <a:lnTo>
                  <a:pt x="32220" y="89604"/>
                </a:lnTo>
                <a:lnTo>
                  <a:pt x="32220" y="85007"/>
                </a:lnTo>
                <a:lnTo>
                  <a:pt x="36777" y="85007"/>
                </a:lnTo>
                <a:close/>
                <a:moveTo>
                  <a:pt x="36777" y="84765"/>
                </a:moveTo>
                <a:lnTo>
                  <a:pt x="32220" y="84765"/>
                </a:lnTo>
                <a:lnTo>
                  <a:pt x="32220" y="80208"/>
                </a:lnTo>
                <a:lnTo>
                  <a:pt x="36777" y="80208"/>
                </a:lnTo>
                <a:close/>
                <a:moveTo>
                  <a:pt x="36777" y="79966"/>
                </a:moveTo>
                <a:lnTo>
                  <a:pt x="32220" y="79966"/>
                </a:lnTo>
                <a:lnTo>
                  <a:pt x="32220" y="75410"/>
                </a:lnTo>
                <a:lnTo>
                  <a:pt x="36777" y="75410"/>
                </a:lnTo>
                <a:close/>
                <a:moveTo>
                  <a:pt x="36777" y="75168"/>
                </a:moveTo>
                <a:lnTo>
                  <a:pt x="32220" y="75168"/>
                </a:lnTo>
                <a:lnTo>
                  <a:pt x="32220" y="70570"/>
                </a:lnTo>
                <a:lnTo>
                  <a:pt x="36777" y="70570"/>
                </a:lnTo>
                <a:close/>
                <a:moveTo>
                  <a:pt x="36777" y="70329"/>
                </a:moveTo>
                <a:lnTo>
                  <a:pt x="32220" y="70329"/>
                </a:lnTo>
                <a:lnTo>
                  <a:pt x="32220" y="65772"/>
                </a:lnTo>
                <a:lnTo>
                  <a:pt x="36777" y="65772"/>
                </a:lnTo>
                <a:close/>
                <a:moveTo>
                  <a:pt x="36777" y="65530"/>
                </a:moveTo>
                <a:lnTo>
                  <a:pt x="32220" y="65530"/>
                </a:lnTo>
                <a:lnTo>
                  <a:pt x="32220" y="60973"/>
                </a:lnTo>
                <a:lnTo>
                  <a:pt x="36777" y="60973"/>
                </a:lnTo>
                <a:close/>
                <a:moveTo>
                  <a:pt x="36777" y="60731"/>
                </a:moveTo>
                <a:lnTo>
                  <a:pt x="32220" y="60731"/>
                </a:lnTo>
                <a:lnTo>
                  <a:pt x="32220" y="56134"/>
                </a:lnTo>
                <a:lnTo>
                  <a:pt x="36777" y="56134"/>
                </a:lnTo>
                <a:close/>
                <a:moveTo>
                  <a:pt x="36777" y="55892"/>
                </a:moveTo>
                <a:lnTo>
                  <a:pt x="32220" y="55892"/>
                </a:lnTo>
                <a:lnTo>
                  <a:pt x="32220" y="51335"/>
                </a:lnTo>
                <a:lnTo>
                  <a:pt x="36777" y="51335"/>
                </a:lnTo>
                <a:close/>
                <a:moveTo>
                  <a:pt x="36777" y="51093"/>
                </a:moveTo>
                <a:lnTo>
                  <a:pt x="32220" y="51093"/>
                </a:lnTo>
                <a:lnTo>
                  <a:pt x="32220" y="46536"/>
                </a:lnTo>
                <a:lnTo>
                  <a:pt x="36777" y="46536"/>
                </a:lnTo>
                <a:close/>
                <a:moveTo>
                  <a:pt x="36777" y="46294"/>
                </a:moveTo>
                <a:lnTo>
                  <a:pt x="32220" y="46294"/>
                </a:lnTo>
                <a:lnTo>
                  <a:pt x="32220" y="41697"/>
                </a:lnTo>
                <a:lnTo>
                  <a:pt x="36777" y="41697"/>
                </a:lnTo>
                <a:close/>
                <a:moveTo>
                  <a:pt x="36777" y="41455"/>
                </a:moveTo>
                <a:lnTo>
                  <a:pt x="32220" y="41455"/>
                </a:lnTo>
                <a:lnTo>
                  <a:pt x="32220" y="36898"/>
                </a:lnTo>
                <a:lnTo>
                  <a:pt x="36777" y="36898"/>
                </a:lnTo>
                <a:close/>
                <a:moveTo>
                  <a:pt x="36777" y="36656"/>
                </a:moveTo>
                <a:lnTo>
                  <a:pt x="32220" y="36656"/>
                </a:lnTo>
                <a:lnTo>
                  <a:pt x="32220" y="32059"/>
                </a:lnTo>
                <a:lnTo>
                  <a:pt x="36777" y="32059"/>
                </a:lnTo>
                <a:close/>
                <a:moveTo>
                  <a:pt x="36777" y="31817"/>
                </a:moveTo>
                <a:lnTo>
                  <a:pt x="32220" y="31817"/>
                </a:lnTo>
                <a:lnTo>
                  <a:pt x="32220" y="27260"/>
                </a:lnTo>
                <a:lnTo>
                  <a:pt x="36777" y="27260"/>
                </a:lnTo>
                <a:close/>
                <a:moveTo>
                  <a:pt x="36777" y="27018"/>
                </a:moveTo>
                <a:lnTo>
                  <a:pt x="32220" y="27018"/>
                </a:lnTo>
                <a:lnTo>
                  <a:pt x="32220" y="22462"/>
                </a:lnTo>
                <a:lnTo>
                  <a:pt x="36777" y="22462"/>
                </a:lnTo>
                <a:close/>
                <a:moveTo>
                  <a:pt x="36777" y="22220"/>
                </a:moveTo>
                <a:lnTo>
                  <a:pt x="32220" y="22220"/>
                </a:lnTo>
                <a:lnTo>
                  <a:pt x="32220" y="17622"/>
                </a:lnTo>
                <a:lnTo>
                  <a:pt x="36777" y="17622"/>
                </a:lnTo>
                <a:close/>
                <a:moveTo>
                  <a:pt x="36777" y="17380"/>
                </a:moveTo>
                <a:lnTo>
                  <a:pt x="32220" y="17380"/>
                </a:lnTo>
                <a:lnTo>
                  <a:pt x="32220" y="12824"/>
                </a:lnTo>
                <a:lnTo>
                  <a:pt x="36777" y="12824"/>
                </a:lnTo>
                <a:close/>
                <a:moveTo>
                  <a:pt x="36777" y="12582"/>
                </a:moveTo>
                <a:lnTo>
                  <a:pt x="32220" y="12582"/>
                </a:lnTo>
                <a:lnTo>
                  <a:pt x="32220" y="8025"/>
                </a:lnTo>
                <a:lnTo>
                  <a:pt x="36777" y="8025"/>
                </a:lnTo>
                <a:close/>
                <a:moveTo>
                  <a:pt x="36777" y="7783"/>
                </a:moveTo>
                <a:lnTo>
                  <a:pt x="32220" y="7783"/>
                </a:lnTo>
                <a:lnTo>
                  <a:pt x="32220" y="3307"/>
                </a:lnTo>
                <a:lnTo>
                  <a:pt x="36777" y="3307"/>
                </a:lnTo>
                <a:lnTo>
                  <a:pt x="36777" y="7904"/>
                </a:lnTo>
                <a:close/>
                <a:moveTo>
                  <a:pt x="41616" y="89564"/>
                </a:moveTo>
                <a:lnTo>
                  <a:pt x="37019" y="89564"/>
                </a:lnTo>
                <a:lnTo>
                  <a:pt x="37019" y="85007"/>
                </a:lnTo>
                <a:lnTo>
                  <a:pt x="41616" y="85007"/>
                </a:lnTo>
                <a:close/>
                <a:moveTo>
                  <a:pt x="41616" y="84765"/>
                </a:moveTo>
                <a:lnTo>
                  <a:pt x="37019" y="84765"/>
                </a:lnTo>
                <a:lnTo>
                  <a:pt x="37019" y="80168"/>
                </a:lnTo>
                <a:lnTo>
                  <a:pt x="41616" y="80168"/>
                </a:lnTo>
                <a:close/>
                <a:moveTo>
                  <a:pt x="41616" y="79926"/>
                </a:moveTo>
                <a:lnTo>
                  <a:pt x="37019" y="79926"/>
                </a:lnTo>
                <a:lnTo>
                  <a:pt x="37019" y="75369"/>
                </a:lnTo>
                <a:lnTo>
                  <a:pt x="41616" y="75369"/>
                </a:lnTo>
                <a:close/>
                <a:moveTo>
                  <a:pt x="41616" y="75127"/>
                </a:moveTo>
                <a:lnTo>
                  <a:pt x="37019" y="75127"/>
                </a:lnTo>
                <a:lnTo>
                  <a:pt x="37019" y="70570"/>
                </a:lnTo>
                <a:lnTo>
                  <a:pt x="41616" y="70570"/>
                </a:lnTo>
                <a:close/>
                <a:moveTo>
                  <a:pt x="41616" y="70329"/>
                </a:moveTo>
                <a:lnTo>
                  <a:pt x="37019" y="70329"/>
                </a:lnTo>
                <a:lnTo>
                  <a:pt x="37019" y="65731"/>
                </a:lnTo>
                <a:lnTo>
                  <a:pt x="41616" y="65731"/>
                </a:lnTo>
                <a:close/>
                <a:moveTo>
                  <a:pt x="41616" y="65489"/>
                </a:moveTo>
                <a:lnTo>
                  <a:pt x="37019" y="65489"/>
                </a:lnTo>
                <a:lnTo>
                  <a:pt x="37019" y="60933"/>
                </a:lnTo>
                <a:lnTo>
                  <a:pt x="41616" y="60933"/>
                </a:lnTo>
                <a:close/>
                <a:moveTo>
                  <a:pt x="41616" y="60691"/>
                </a:moveTo>
                <a:lnTo>
                  <a:pt x="37019" y="60691"/>
                </a:lnTo>
                <a:lnTo>
                  <a:pt x="37019" y="56134"/>
                </a:lnTo>
                <a:lnTo>
                  <a:pt x="41616" y="56134"/>
                </a:lnTo>
                <a:close/>
                <a:moveTo>
                  <a:pt x="41616" y="55892"/>
                </a:moveTo>
                <a:lnTo>
                  <a:pt x="37019" y="55892"/>
                </a:lnTo>
                <a:lnTo>
                  <a:pt x="37019" y="51295"/>
                </a:lnTo>
                <a:lnTo>
                  <a:pt x="41616" y="51295"/>
                </a:lnTo>
                <a:close/>
                <a:moveTo>
                  <a:pt x="41616" y="51053"/>
                </a:moveTo>
                <a:lnTo>
                  <a:pt x="37019" y="51053"/>
                </a:lnTo>
                <a:lnTo>
                  <a:pt x="37019" y="46496"/>
                </a:lnTo>
                <a:lnTo>
                  <a:pt x="41616" y="46496"/>
                </a:lnTo>
                <a:close/>
                <a:moveTo>
                  <a:pt x="41616" y="46254"/>
                </a:moveTo>
                <a:lnTo>
                  <a:pt x="37019" y="46254"/>
                </a:lnTo>
                <a:lnTo>
                  <a:pt x="37019" y="41697"/>
                </a:lnTo>
                <a:lnTo>
                  <a:pt x="41616" y="41697"/>
                </a:lnTo>
                <a:close/>
                <a:moveTo>
                  <a:pt x="41616" y="41455"/>
                </a:moveTo>
                <a:lnTo>
                  <a:pt x="37019" y="41455"/>
                </a:lnTo>
                <a:lnTo>
                  <a:pt x="37019" y="36858"/>
                </a:lnTo>
                <a:lnTo>
                  <a:pt x="41616" y="36858"/>
                </a:lnTo>
                <a:close/>
                <a:moveTo>
                  <a:pt x="41616" y="36616"/>
                </a:moveTo>
                <a:lnTo>
                  <a:pt x="37019" y="36616"/>
                </a:lnTo>
                <a:lnTo>
                  <a:pt x="37019" y="32059"/>
                </a:lnTo>
                <a:lnTo>
                  <a:pt x="41616" y="32059"/>
                </a:lnTo>
                <a:close/>
                <a:moveTo>
                  <a:pt x="41616" y="31817"/>
                </a:moveTo>
                <a:lnTo>
                  <a:pt x="37019" y="31817"/>
                </a:lnTo>
                <a:lnTo>
                  <a:pt x="37019" y="27220"/>
                </a:lnTo>
                <a:lnTo>
                  <a:pt x="41616" y="27220"/>
                </a:lnTo>
                <a:close/>
                <a:moveTo>
                  <a:pt x="41616" y="26978"/>
                </a:moveTo>
                <a:lnTo>
                  <a:pt x="37019" y="26978"/>
                </a:lnTo>
                <a:lnTo>
                  <a:pt x="37019" y="22421"/>
                </a:lnTo>
                <a:lnTo>
                  <a:pt x="41616" y="22421"/>
                </a:lnTo>
                <a:close/>
                <a:moveTo>
                  <a:pt x="41616" y="22179"/>
                </a:moveTo>
                <a:lnTo>
                  <a:pt x="37019" y="22179"/>
                </a:lnTo>
                <a:lnTo>
                  <a:pt x="37019" y="17622"/>
                </a:lnTo>
                <a:lnTo>
                  <a:pt x="41616" y="17622"/>
                </a:lnTo>
                <a:close/>
                <a:moveTo>
                  <a:pt x="41616" y="17380"/>
                </a:moveTo>
                <a:lnTo>
                  <a:pt x="37019" y="17380"/>
                </a:lnTo>
                <a:lnTo>
                  <a:pt x="37019" y="12783"/>
                </a:lnTo>
                <a:lnTo>
                  <a:pt x="41616" y="12783"/>
                </a:lnTo>
                <a:close/>
                <a:moveTo>
                  <a:pt x="41616" y="12541"/>
                </a:moveTo>
                <a:lnTo>
                  <a:pt x="37019" y="12541"/>
                </a:lnTo>
                <a:lnTo>
                  <a:pt x="37019" y="7985"/>
                </a:lnTo>
                <a:lnTo>
                  <a:pt x="41616" y="7985"/>
                </a:lnTo>
                <a:close/>
                <a:moveTo>
                  <a:pt x="41616" y="7743"/>
                </a:moveTo>
                <a:lnTo>
                  <a:pt x="37019" y="7743"/>
                </a:lnTo>
                <a:lnTo>
                  <a:pt x="37019" y="3307"/>
                </a:lnTo>
                <a:lnTo>
                  <a:pt x="41616" y="3307"/>
                </a:lnTo>
                <a:lnTo>
                  <a:pt x="41616" y="7904"/>
                </a:lnTo>
                <a:close/>
                <a:moveTo>
                  <a:pt x="46415" y="89564"/>
                </a:moveTo>
                <a:lnTo>
                  <a:pt x="41858" y="89564"/>
                </a:lnTo>
                <a:lnTo>
                  <a:pt x="41858" y="84967"/>
                </a:lnTo>
                <a:lnTo>
                  <a:pt x="46415" y="84967"/>
                </a:lnTo>
                <a:close/>
                <a:moveTo>
                  <a:pt x="46415" y="84725"/>
                </a:moveTo>
                <a:lnTo>
                  <a:pt x="41858" y="84725"/>
                </a:lnTo>
                <a:lnTo>
                  <a:pt x="41858" y="80168"/>
                </a:lnTo>
                <a:lnTo>
                  <a:pt x="46415" y="80168"/>
                </a:lnTo>
                <a:close/>
                <a:moveTo>
                  <a:pt x="46415" y="79926"/>
                </a:moveTo>
                <a:lnTo>
                  <a:pt x="41858" y="79926"/>
                </a:lnTo>
                <a:lnTo>
                  <a:pt x="41858" y="75329"/>
                </a:lnTo>
                <a:lnTo>
                  <a:pt x="46415" y="75329"/>
                </a:lnTo>
                <a:close/>
                <a:moveTo>
                  <a:pt x="46415" y="75087"/>
                </a:moveTo>
                <a:lnTo>
                  <a:pt x="41858" y="75087"/>
                </a:lnTo>
                <a:lnTo>
                  <a:pt x="41858" y="70530"/>
                </a:lnTo>
                <a:lnTo>
                  <a:pt x="46415" y="70530"/>
                </a:lnTo>
                <a:close/>
                <a:moveTo>
                  <a:pt x="46415" y="70288"/>
                </a:moveTo>
                <a:lnTo>
                  <a:pt x="41858" y="70288"/>
                </a:lnTo>
                <a:lnTo>
                  <a:pt x="41858" y="65731"/>
                </a:lnTo>
                <a:lnTo>
                  <a:pt x="46415" y="65731"/>
                </a:lnTo>
                <a:close/>
                <a:moveTo>
                  <a:pt x="46415" y="65489"/>
                </a:moveTo>
                <a:lnTo>
                  <a:pt x="41858" y="65489"/>
                </a:lnTo>
                <a:lnTo>
                  <a:pt x="41858" y="60892"/>
                </a:lnTo>
                <a:lnTo>
                  <a:pt x="46415" y="60892"/>
                </a:lnTo>
                <a:close/>
                <a:moveTo>
                  <a:pt x="46415" y="60650"/>
                </a:moveTo>
                <a:lnTo>
                  <a:pt x="41858" y="60650"/>
                </a:lnTo>
                <a:lnTo>
                  <a:pt x="41858" y="56093"/>
                </a:lnTo>
                <a:lnTo>
                  <a:pt x="46415" y="56093"/>
                </a:lnTo>
                <a:close/>
                <a:moveTo>
                  <a:pt x="46415" y="55851"/>
                </a:moveTo>
                <a:lnTo>
                  <a:pt x="41858" y="55851"/>
                </a:lnTo>
                <a:lnTo>
                  <a:pt x="41858" y="51295"/>
                </a:lnTo>
                <a:lnTo>
                  <a:pt x="46415" y="51295"/>
                </a:lnTo>
                <a:close/>
                <a:moveTo>
                  <a:pt x="46415" y="51053"/>
                </a:moveTo>
                <a:lnTo>
                  <a:pt x="41858" y="51053"/>
                </a:lnTo>
                <a:lnTo>
                  <a:pt x="41858" y="46456"/>
                </a:lnTo>
                <a:lnTo>
                  <a:pt x="46415" y="46456"/>
                </a:lnTo>
                <a:close/>
                <a:moveTo>
                  <a:pt x="46415" y="46214"/>
                </a:moveTo>
                <a:lnTo>
                  <a:pt x="41858" y="46214"/>
                </a:lnTo>
                <a:lnTo>
                  <a:pt x="41858" y="41657"/>
                </a:lnTo>
                <a:lnTo>
                  <a:pt x="46415" y="41657"/>
                </a:lnTo>
                <a:close/>
                <a:moveTo>
                  <a:pt x="46415" y="41415"/>
                </a:moveTo>
                <a:lnTo>
                  <a:pt x="41858" y="41415"/>
                </a:lnTo>
                <a:lnTo>
                  <a:pt x="41858" y="36858"/>
                </a:lnTo>
                <a:lnTo>
                  <a:pt x="46415" y="36858"/>
                </a:lnTo>
                <a:close/>
                <a:moveTo>
                  <a:pt x="46415" y="36616"/>
                </a:moveTo>
                <a:lnTo>
                  <a:pt x="41858" y="36616"/>
                </a:lnTo>
                <a:lnTo>
                  <a:pt x="41858" y="32019"/>
                </a:lnTo>
                <a:lnTo>
                  <a:pt x="46415" y="32019"/>
                </a:lnTo>
                <a:close/>
                <a:moveTo>
                  <a:pt x="46415" y="31777"/>
                </a:moveTo>
                <a:lnTo>
                  <a:pt x="41858" y="31777"/>
                </a:lnTo>
                <a:lnTo>
                  <a:pt x="41858" y="27220"/>
                </a:lnTo>
                <a:lnTo>
                  <a:pt x="46415" y="27220"/>
                </a:lnTo>
                <a:close/>
                <a:moveTo>
                  <a:pt x="46415" y="26978"/>
                </a:moveTo>
                <a:lnTo>
                  <a:pt x="41858" y="26978"/>
                </a:lnTo>
                <a:lnTo>
                  <a:pt x="41858" y="22381"/>
                </a:lnTo>
                <a:lnTo>
                  <a:pt x="46415" y="22381"/>
                </a:lnTo>
                <a:close/>
                <a:moveTo>
                  <a:pt x="46415" y="22139"/>
                </a:moveTo>
                <a:lnTo>
                  <a:pt x="41858" y="22139"/>
                </a:lnTo>
                <a:lnTo>
                  <a:pt x="41858" y="17582"/>
                </a:lnTo>
                <a:lnTo>
                  <a:pt x="46415" y="17582"/>
                </a:lnTo>
                <a:close/>
                <a:moveTo>
                  <a:pt x="46415" y="17340"/>
                </a:moveTo>
                <a:lnTo>
                  <a:pt x="41858" y="17340"/>
                </a:lnTo>
                <a:lnTo>
                  <a:pt x="41858" y="12783"/>
                </a:lnTo>
                <a:lnTo>
                  <a:pt x="46415" y="12783"/>
                </a:lnTo>
                <a:close/>
                <a:moveTo>
                  <a:pt x="46415" y="12541"/>
                </a:moveTo>
                <a:lnTo>
                  <a:pt x="41858" y="12541"/>
                </a:lnTo>
                <a:lnTo>
                  <a:pt x="41858" y="7944"/>
                </a:lnTo>
                <a:lnTo>
                  <a:pt x="46415" y="7944"/>
                </a:lnTo>
                <a:close/>
                <a:moveTo>
                  <a:pt x="46415" y="7702"/>
                </a:moveTo>
                <a:lnTo>
                  <a:pt x="41858" y="7702"/>
                </a:lnTo>
                <a:lnTo>
                  <a:pt x="41858" y="3307"/>
                </a:lnTo>
                <a:lnTo>
                  <a:pt x="46415" y="3307"/>
                </a:lnTo>
                <a:lnTo>
                  <a:pt x="46415" y="7904"/>
                </a:lnTo>
                <a:close/>
                <a:moveTo>
                  <a:pt x="51214" y="89524"/>
                </a:moveTo>
                <a:lnTo>
                  <a:pt x="46657" y="89524"/>
                </a:lnTo>
                <a:lnTo>
                  <a:pt x="46657" y="84967"/>
                </a:lnTo>
                <a:lnTo>
                  <a:pt x="51214" y="84967"/>
                </a:lnTo>
                <a:close/>
                <a:moveTo>
                  <a:pt x="51214" y="84685"/>
                </a:moveTo>
                <a:lnTo>
                  <a:pt x="46657" y="84685"/>
                </a:lnTo>
                <a:lnTo>
                  <a:pt x="46657" y="80128"/>
                </a:lnTo>
                <a:lnTo>
                  <a:pt x="51214" y="80128"/>
                </a:lnTo>
                <a:close/>
                <a:moveTo>
                  <a:pt x="51214" y="79886"/>
                </a:moveTo>
                <a:lnTo>
                  <a:pt x="46657" y="79886"/>
                </a:lnTo>
                <a:lnTo>
                  <a:pt x="46657" y="75329"/>
                </a:lnTo>
                <a:lnTo>
                  <a:pt x="51214" y="75329"/>
                </a:lnTo>
                <a:close/>
                <a:moveTo>
                  <a:pt x="51214" y="75087"/>
                </a:moveTo>
                <a:lnTo>
                  <a:pt x="46657" y="75087"/>
                </a:lnTo>
                <a:lnTo>
                  <a:pt x="46657" y="70490"/>
                </a:lnTo>
                <a:lnTo>
                  <a:pt x="51214" y="70490"/>
                </a:lnTo>
                <a:close/>
                <a:moveTo>
                  <a:pt x="51214" y="70248"/>
                </a:moveTo>
                <a:lnTo>
                  <a:pt x="46657" y="70248"/>
                </a:lnTo>
                <a:lnTo>
                  <a:pt x="46657" y="65691"/>
                </a:lnTo>
                <a:lnTo>
                  <a:pt x="51214" y="65691"/>
                </a:lnTo>
                <a:close/>
                <a:moveTo>
                  <a:pt x="51214" y="65449"/>
                </a:moveTo>
                <a:lnTo>
                  <a:pt x="46657" y="65449"/>
                </a:lnTo>
                <a:lnTo>
                  <a:pt x="46657" y="60892"/>
                </a:lnTo>
                <a:lnTo>
                  <a:pt x="51214" y="60892"/>
                </a:lnTo>
                <a:close/>
                <a:moveTo>
                  <a:pt x="51214" y="60650"/>
                </a:moveTo>
                <a:lnTo>
                  <a:pt x="46657" y="60650"/>
                </a:lnTo>
                <a:lnTo>
                  <a:pt x="46657" y="56053"/>
                </a:lnTo>
                <a:lnTo>
                  <a:pt x="51214" y="56053"/>
                </a:lnTo>
                <a:close/>
                <a:moveTo>
                  <a:pt x="51214" y="55811"/>
                </a:moveTo>
                <a:lnTo>
                  <a:pt x="46657" y="55811"/>
                </a:lnTo>
                <a:lnTo>
                  <a:pt x="46657" y="51254"/>
                </a:lnTo>
                <a:lnTo>
                  <a:pt x="51214" y="51254"/>
                </a:lnTo>
                <a:close/>
                <a:moveTo>
                  <a:pt x="51214" y="51012"/>
                </a:moveTo>
                <a:lnTo>
                  <a:pt x="46657" y="51012"/>
                </a:lnTo>
                <a:lnTo>
                  <a:pt x="46657" y="46456"/>
                </a:lnTo>
                <a:lnTo>
                  <a:pt x="51214" y="46456"/>
                </a:lnTo>
                <a:close/>
                <a:moveTo>
                  <a:pt x="51214" y="46214"/>
                </a:moveTo>
                <a:lnTo>
                  <a:pt x="46657" y="46214"/>
                </a:lnTo>
                <a:lnTo>
                  <a:pt x="46657" y="41616"/>
                </a:lnTo>
                <a:lnTo>
                  <a:pt x="51214" y="41616"/>
                </a:lnTo>
                <a:close/>
                <a:moveTo>
                  <a:pt x="51214" y="41374"/>
                </a:moveTo>
                <a:lnTo>
                  <a:pt x="46657" y="41374"/>
                </a:lnTo>
                <a:lnTo>
                  <a:pt x="46657" y="36818"/>
                </a:lnTo>
                <a:lnTo>
                  <a:pt x="51214" y="36818"/>
                </a:lnTo>
                <a:close/>
                <a:moveTo>
                  <a:pt x="51214" y="36576"/>
                </a:moveTo>
                <a:lnTo>
                  <a:pt x="46657" y="36576"/>
                </a:lnTo>
                <a:lnTo>
                  <a:pt x="46657" y="32019"/>
                </a:lnTo>
                <a:lnTo>
                  <a:pt x="51214" y="32019"/>
                </a:lnTo>
                <a:close/>
                <a:moveTo>
                  <a:pt x="51214" y="31777"/>
                </a:moveTo>
                <a:lnTo>
                  <a:pt x="46657" y="31777"/>
                </a:lnTo>
                <a:lnTo>
                  <a:pt x="46657" y="27180"/>
                </a:lnTo>
                <a:lnTo>
                  <a:pt x="51214" y="27180"/>
                </a:lnTo>
                <a:close/>
                <a:moveTo>
                  <a:pt x="51214" y="26938"/>
                </a:moveTo>
                <a:lnTo>
                  <a:pt x="46657" y="26938"/>
                </a:lnTo>
                <a:lnTo>
                  <a:pt x="46657" y="22381"/>
                </a:lnTo>
                <a:lnTo>
                  <a:pt x="51214" y="22381"/>
                </a:lnTo>
                <a:close/>
                <a:moveTo>
                  <a:pt x="51214" y="22139"/>
                </a:moveTo>
                <a:lnTo>
                  <a:pt x="46657" y="22139"/>
                </a:lnTo>
                <a:lnTo>
                  <a:pt x="46657" y="17582"/>
                </a:lnTo>
                <a:lnTo>
                  <a:pt x="51214" y="17582"/>
                </a:lnTo>
                <a:close/>
                <a:moveTo>
                  <a:pt x="51214" y="17340"/>
                </a:moveTo>
                <a:lnTo>
                  <a:pt x="46657" y="17340"/>
                </a:lnTo>
                <a:lnTo>
                  <a:pt x="46657" y="12743"/>
                </a:lnTo>
                <a:lnTo>
                  <a:pt x="51214" y="12743"/>
                </a:lnTo>
                <a:close/>
                <a:moveTo>
                  <a:pt x="51214" y="12501"/>
                </a:moveTo>
                <a:lnTo>
                  <a:pt x="46657" y="12501"/>
                </a:lnTo>
                <a:lnTo>
                  <a:pt x="46657" y="7944"/>
                </a:lnTo>
                <a:lnTo>
                  <a:pt x="51214" y="7944"/>
                </a:lnTo>
                <a:close/>
                <a:moveTo>
                  <a:pt x="51214" y="7702"/>
                </a:moveTo>
                <a:lnTo>
                  <a:pt x="46657" y="7702"/>
                </a:lnTo>
                <a:lnTo>
                  <a:pt x="46657" y="3307"/>
                </a:lnTo>
                <a:lnTo>
                  <a:pt x="51214" y="3307"/>
                </a:lnTo>
                <a:lnTo>
                  <a:pt x="51214" y="7904"/>
                </a:lnTo>
                <a:close/>
                <a:moveTo>
                  <a:pt x="56053" y="89483"/>
                </a:moveTo>
                <a:lnTo>
                  <a:pt x="51456" y="89483"/>
                </a:lnTo>
                <a:lnTo>
                  <a:pt x="51456" y="84927"/>
                </a:lnTo>
                <a:lnTo>
                  <a:pt x="56053" y="84927"/>
                </a:lnTo>
                <a:close/>
                <a:moveTo>
                  <a:pt x="56053" y="84685"/>
                </a:moveTo>
                <a:lnTo>
                  <a:pt x="51456" y="84685"/>
                </a:lnTo>
                <a:lnTo>
                  <a:pt x="51456" y="80087"/>
                </a:lnTo>
                <a:lnTo>
                  <a:pt x="56053" y="80087"/>
                </a:lnTo>
                <a:close/>
                <a:moveTo>
                  <a:pt x="56053" y="79845"/>
                </a:moveTo>
                <a:lnTo>
                  <a:pt x="51456" y="79845"/>
                </a:lnTo>
                <a:lnTo>
                  <a:pt x="51456" y="75289"/>
                </a:lnTo>
                <a:lnTo>
                  <a:pt x="56053" y="75289"/>
                </a:lnTo>
                <a:close/>
                <a:moveTo>
                  <a:pt x="56053" y="75047"/>
                </a:moveTo>
                <a:lnTo>
                  <a:pt x="51456" y="75047"/>
                </a:lnTo>
                <a:lnTo>
                  <a:pt x="51456" y="70490"/>
                </a:lnTo>
                <a:lnTo>
                  <a:pt x="56053" y="70490"/>
                </a:lnTo>
                <a:close/>
                <a:moveTo>
                  <a:pt x="56053" y="70248"/>
                </a:moveTo>
                <a:lnTo>
                  <a:pt x="51456" y="70248"/>
                </a:lnTo>
                <a:lnTo>
                  <a:pt x="51456" y="65651"/>
                </a:lnTo>
                <a:lnTo>
                  <a:pt x="56053" y="65651"/>
                </a:lnTo>
                <a:close/>
                <a:moveTo>
                  <a:pt x="56053" y="65409"/>
                </a:moveTo>
                <a:lnTo>
                  <a:pt x="51456" y="65409"/>
                </a:lnTo>
                <a:lnTo>
                  <a:pt x="51456" y="60852"/>
                </a:lnTo>
                <a:lnTo>
                  <a:pt x="56053" y="60852"/>
                </a:lnTo>
                <a:close/>
                <a:moveTo>
                  <a:pt x="56053" y="60610"/>
                </a:moveTo>
                <a:lnTo>
                  <a:pt x="51456" y="60610"/>
                </a:lnTo>
                <a:lnTo>
                  <a:pt x="51456" y="56053"/>
                </a:lnTo>
                <a:lnTo>
                  <a:pt x="56053" y="56053"/>
                </a:lnTo>
                <a:close/>
                <a:moveTo>
                  <a:pt x="56053" y="55811"/>
                </a:moveTo>
                <a:lnTo>
                  <a:pt x="51456" y="55811"/>
                </a:lnTo>
                <a:lnTo>
                  <a:pt x="51456" y="51214"/>
                </a:lnTo>
                <a:lnTo>
                  <a:pt x="56053" y="51214"/>
                </a:lnTo>
                <a:close/>
                <a:moveTo>
                  <a:pt x="56053" y="50972"/>
                </a:moveTo>
                <a:lnTo>
                  <a:pt x="51456" y="50972"/>
                </a:lnTo>
                <a:lnTo>
                  <a:pt x="51456" y="46415"/>
                </a:lnTo>
                <a:lnTo>
                  <a:pt x="56053" y="46415"/>
                </a:lnTo>
                <a:close/>
                <a:moveTo>
                  <a:pt x="56053" y="46173"/>
                </a:moveTo>
                <a:lnTo>
                  <a:pt x="51456" y="46173"/>
                </a:lnTo>
                <a:lnTo>
                  <a:pt x="51456" y="41616"/>
                </a:lnTo>
                <a:lnTo>
                  <a:pt x="56053" y="41616"/>
                </a:lnTo>
                <a:close/>
                <a:moveTo>
                  <a:pt x="56053" y="41374"/>
                </a:moveTo>
                <a:lnTo>
                  <a:pt x="51456" y="41374"/>
                </a:lnTo>
                <a:lnTo>
                  <a:pt x="51456" y="36777"/>
                </a:lnTo>
                <a:lnTo>
                  <a:pt x="56053" y="36777"/>
                </a:lnTo>
                <a:close/>
                <a:moveTo>
                  <a:pt x="56053" y="36535"/>
                </a:moveTo>
                <a:lnTo>
                  <a:pt x="51456" y="36535"/>
                </a:lnTo>
                <a:lnTo>
                  <a:pt x="51456" y="31978"/>
                </a:lnTo>
                <a:lnTo>
                  <a:pt x="56053" y="31978"/>
                </a:lnTo>
                <a:close/>
                <a:moveTo>
                  <a:pt x="56053" y="31737"/>
                </a:moveTo>
                <a:lnTo>
                  <a:pt x="51456" y="31737"/>
                </a:lnTo>
                <a:lnTo>
                  <a:pt x="51456" y="27180"/>
                </a:lnTo>
                <a:lnTo>
                  <a:pt x="56053" y="27180"/>
                </a:lnTo>
                <a:close/>
                <a:moveTo>
                  <a:pt x="56053" y="26938"/>
                </a:moveTo>
                <a:lnTo>
                  <a:pt x="51456" y="26938"/>
                </a:lnTo>
                <a:lnTo>
                  <a:pt x="51456" y="22341"/>
                </a:lnTo>
                <a:lnTo>
                  <a:pt x="56053" y="22341"/>
                </a:lnTo>
                <a:close/>
                <a:moveTo>
                  <a:pt x="56053" y="22099"/>
                </a:moveTo>
                <a:lnTo>
                  <a:pt x="51456" y="22099"/>
                </a:lnTo>
                <a:lnTo>
                  <a:pt x="51456" y="17542"/>
                </a:lnTo>
                <a:lnTo>
                  <a:pt x="56053" y="17542"/>
                </a:lnTo>
                <a:close/>
                <a:moveTo>
                  <a:pt x="56053" y="17300"/>
                </a:moveTo>
                <a:lnTo>
                  <a:pt x="51456" y="17300"/>
                </a:lnTo>
                <a:lnTo>
                  <a:pt x="51456" y="12743"/>
                </a:lnTo>
                <a:lnTo>
                  <a:pt x="56053" y="12743"/>
                </a:lnTo>
                <a:close/>
                <a:moveTo>
                  <a:pt x="56053" y="12501"/>
                </a:moveTo>
                <a:lnTo>
                  <a:pt x="51456" y="12501"/>
                </a:lnTo>
                <a:lnTo>
                  <a:pt x="51456" y="7904"/>
                </a:lnTo>
                <a:lnTo>
                  <a:pt x="56053" y="7904"/>
                </a:lnTo>
                <a:close/>
                <a:moveTo>
                  <a:pt x="56053" y="7662"/>
                </a:moveTo>
                <a:lnTo>
                  <a:pt x="51456" y="7662"/>
                </a:lnTo>
                <a:lnTo>
                  <a:pt x="51456" y="3307"/>
                </a:lnTo>
                <a:lnTo>
                  <a:pt x="56053" y="3307"/>
                </a:lnTo>
                <a:lnTo>
                  <a:pt x="56053" y="7904"/>
                </a:lnTo>
                <a:close/>
                <a:moveTo>
                  <a:pt x="60852" y="89483"/>
                </a:moveTo>
                <a:lnTo>
                  <a:pt x="56295" y="89483"/>
                </a:lnTo>
                <a:lnTo>
                  <a:pt x="56295" y="84886"/>
                </a:lnTo>
                <a:lnTo>
                  <a:pt x="60852" y="84886"/>
                </a:lnTo>
                <a:close/>
                <a:moveTo>
                  <a:pt x="60852" y="84644"/>
                </a:moveTo>
                <a:lnTo>
                  <a:pt x="56295" y="84644"/>
                </a:lnTo>
                <a:lnTo>
                  <a:pt x="56295" y="80087"/>
                </a:lnTo>
                <a:lnTo>
                  <a:pt x="60852" y="80087"/>
                </a:lnTo>
                <a:close/>
                <a:moveTo>
                  <a:pt x="60852" y="79845"/>
                </a:moveTo>
                <a:lnTo>
                  <a:pt x="56295" y="79845"/>
                </a:lnTo>
                <a:lnTo>
                  <a:pt x="56295" y="75248"/>
                </a:lnTo>
                <a:lnTo>
                  <a:pt x="60852" y="75248"/>
                </a:lnTo>
                <a:close/>
                <a:moveTo>
                  <a:pt x="60852" y="75006"/>
                </a:moveTo>
                <a:lnTo>
                  <a:pt x="56295" y="75006"/>
                </a:lnTo>
                <a:lnTo>
                  <a:pt x="56295" y="70449"/>
                </a:lnTo>
                <a:lnTo>
                  <a:pt x="60852" y="70449"/>
                </a:lnTo>
                <a:close/>
                <a:moveTo>
                  <a:pt x="60852" y="70208"/>
                </a:moveTo>
                <a:lnTo>
                  <a:pt x="56295" y="70208"/>
                </a:lnTo>
                <a:lnTo>
                  <a:pt x="56295" y="65651"/>
                </a:lnTo>
                <a:lnTo>
                  <a:pt x="60852" y="65651"/>
                </a:lnTo>
                <a:close/>
                <a:moveTo>
                  <a:pt x="60852" y="65409"/>
                </a:moveTo>
                <a:lnTo>
                  <a:pt x="56295" y="65409"/>
                </a:lnTo>
                <a:lnTo>
                  <a:pt x="56295" y="60812"/>
                </a:lnTo>
                <a:lnTo>
                  <a:pt x="60852" y="60812"/>
                </a:lnTo>
                <a:close/>
                <a:moveTo>
                  <a:pt x="60852" y="60570"/>
                </a:moveTo>
                <a:lnTo>
                  <a:pt x="56295" y="60570"/>
                </a:lnTo>
                <a:lnTo>
                  <a:pt x="56295" y="56013"/>
                </a:lnTo>
                <a:lnTo>
                  <a:pt x="60852" y="56013"/>
                </a:lnTo>
                <a:close/>
                <a:moveTo>
                  <a:pt x="60852" y="55771"/>
                </a:moveTo>
                <a:lnTo>
                  <a:pt x="56295" y="55771"/>
                </a:lnTo>
                <a:lnTo>
                  <a:pt x="56295" y="51214"/>
                </a:lnTo>
                <a:lnTo>
                  <a:pt x="60852" y="51214"/>
                </a:lnTo>
                <a:close/>
                <a:moveTo>
                  <a:pt x="60852" y="50972"/>
                </a:moveTo>
                <a:lnTo>
                  <a:pt x="56295" y="50972"/>
                </a:lnTo>
                <a:lnTo>
                  <a:pt x="56295" y="46375"/>
                </a:lnTo>
                <a:lnTo>
                  <a:pt x="60852" y="46375"/>
                </a:lnTo>
                <a:close/>
                <a:moveTo>
                  <a:pt x="60852" y="46133"/>
                </a:moveTo>
                <a:lnTo>
                  <a:pt x="56295" y="46133"/>
                </a:lnTo>
                <a:lnTo>
                  <a:pt x="56295" y="41576"/>
                </a:lnTo>
                <a:lnTo>
                  <a:pt x="60852" y="41576"/>
                </a:lnTo>
                <a:close/>
                <a:moveTo>
                  <a:pt x="60852" y="41334"/>
                </a:moveTo>
                <a:lnTo>
                  <a:pt x="56295" y="41334"/>
                </a:lnTo>
                <a:lnTo>
                  <a:pt x="56295" y="36777"/>
                </a:lnTo>
                <a:lnTo>
                  <a:pt x="60852" y="36777"/>
                </a:lnTo>
                <a:close/>
                <a:moveTo>
                  <a:pt x="60852" y="36535"/>
                </a:moveTo>
                <a:lnTo>
                  <a:pt x="56295" y="36535"/>
                </a:lnTo>
                <a:lnTo>
                  <a:pt x="56295" y="31938"/>
                </a:lnTo>
                <a:lnTo>
                  <a:pt x="60852" y="31938"/>
                </a:lnTo>
                <a:close/>
                <a:moveTo>
                  <a:pt x="60852" y="31696"/>
                </a:moveTo>
                <a:lnTo>
                  <a:pt x="56295" y="31696"/>
                </a:lnTo>
                <a:lnTo>
                  <a:pt x="56295" y="27139"/>
                </a:lnTo>
                <a:lnTo>
                  <a:pt x="60852" y="27139"/>
                </a:lnTo>
                <a:close/>
                <a:moveTo>
                  <a:pt x="60852" y="26897"/>
                </a:moveTo>
                <a:lnTo>
                  <a:pt x="56295" y="26897"/>
                </a:lnTo>
                <a:lnTo>
                  <a:pt x="56295" y="22341"/>
                </a:lnTo>
                <a:lnTo>
                  <a:pt x="60852" y="22341"/>
                </a:lnTo>
                <a:close/>
                <a:moveTo>
                  <a:pt x="60852" y="22099"/>
                </a:moveTo>
                <a:lnTo>
                  <a:pt x="56295" y="22099"/>
                </a:lnTo>
                <a:lnTo>
                  <a:pt x="56295" y="17501"/>
                </a:lnTo>
                <a:lnTo>
                  <a:pt x="60852" y="17501"/>
                </a:lnTo>
                <a:close/>
                <a:moveTo>
                  <a:pt x="60852" y="17260"/>
                </a:moveTo>
                <a:lnTo>
                  <a:pt x="56295" y="17260"/>
                </a:lnTo>
                <a:lnTo>
                  <a:pt x="56295" y="12703"/>
                </a:lnTo>
                <a:lnTo>
                  <a:pt x="60852" y="12703"/>
                </a:lnTo>
                <a:close/>
                <a:moveTo>
                  <a:pt x="60852" y="12461"/>
                </a:moveTo>
                <a:lnTo>
                  <a:pt x="56295" y="12461"/>
                </a:lnTo>
                <a:lnTo>
                  <a:pt x="56295" y="7904"/>
                </a:lnTo>
                <a:lnTo>
                  <a:pt x="60852" y="7904"/>
                </a:lnTo>
                <a:close/>
                <a:moveTo>
                  <a:pt x="60852" y="7662"/>
                </a:moveTo>
                <a:lnTo>
                  <a:pt x="56295" y="7662"/>
                </a:lnTo>
                <a:lnTo>
                  <a:pt x="56295" y="3307"/>
                </a:lnTo>
                <a:lnTo>
                  <a:pt x="60852" y="3307"/>
                </a:lnTo>
                <a:lnTo>
                  <a:pt x="60852" y="7904"/>
                </a:lnTo>
                <a:close/>
                <a:moveTo>
                  <a:pt x="65651" y="84644"/>
                </a:moveTo>
                <a:lnTo>
                  <a:pt x="61094" y="84644"/>
                </a:lnTo>
                <a:lnTo>
                  <a:pt x="61094" y="80047"/>
                </a:lnTo>
                <a:lnTo>
                  <a:pt x="65651" y="80047"/>
                </a:lnTo>
                <a:close/>
                <a:moveTo>
                  <a:pt x="65651" y="79805"/>
                </a:moveTo>
                <a:lnTo>
                  <a:pt x="61094" y="79805"/>
                </a:lnTo>
                <a:lnTo>
                  <a:pt x="61094" y="75248"/>
                </a:lnTo>
                <a:lnTo>
                  <a:pt x="65651" y="75248"/>
                </a:lnTo>
                <a:close/>
                <a:moveTo>
                  <a:pt x="65651" y="75006"/>
                </a:moveTo>
                <a:lnTo>
                  <a:pt x="61094" y="75006"/>
                </a:lnTo>
                <a:lnTo>
                  <a:pt x="61094" y="70449"/>
                </a:lnTo>
                <a:lnTo>
                  <a:pt x="65651" y="70449"/>
                </a:lnTo>
                <a:close/>
                <a:moveTo>
                  <a:pt x="65651" y="70208"/>
                </a:moveTo>
                <a:lnTo>
                  <a:pt x="61094" y="70208"/>
                </a:lnTo>
                <a:lnTo>
                  <a:pt x="61094" y="65610"/>
                </a:lnTo>
                <a:lnTo>
                  <a:pt x="65651" y="65610"/>
                </a:lnTo>
                <a:close/>
                <a:moveTo>
                  <a:pt x="65651" y="65368"/>
                </a:moveTo>
                <a:lnTo>
                  <a:pt x="61094" y="65368"/>
                </a:lnTo>
                <a:lnTo>
                  <a:pt x="61094" y="60812"/>
                </a:lnTo>
                <a:lnTo>
                  <a:pt x="65651" y="60812"/>
                </a:lnTo>
                <a:close/>
                <a:moveTo>
                  <a:pt x="65651" y="60570"/>
                </a:moveTo>
                <a:lnTo>
                  <a:pt x="61094" y="60570"/>
                </a:lnTo>
                <a:lnTo>
                  <a:pt x="61094" y="56013"/>
                </a:lnTo>
                <a:lnTo>
                  <a:pt x="65651" y="56013"/>
                </a:lnTo>
                <a:close/>
                <a:moveTo>
                  <a:pt x="65651" y="55771"/>
                </a:moveTo>
                <a:lnTo>
                  <a:pt x="61094" y="55771"/>
                </a:lnTo>
                <a:lnTo>
                  <a:pt x="61094" y="51174"/>
                </a:lnTo>
                <a:lnTo>
                  <a:pt x="65651" y="51174"/>
                </a:lnTo>
                <a:close/>
                <a:moveTo>
                  <a:pt x="65651" y="50932"/>
                </a:moveTo>
                <a:lnTo>
                  <a:pt x="61094" y="50932"/>
                </a:lnTo>
                <a:lnTo>
                  <a:pt x="61094" y="46375"/>
                </a:lnTo>
                <a:lnTo>
                  <a:pt x="65651" y="46375"/>
                </a:lnTo>
                <a:close/>
                <a:moveTo>
                  <a:pt x="65651" y="46133"/>
                </a:moveTo>
                <a:lnTo>
                  <a:pt x="61094" y="46133"/>
                </a:lnTo>
                <a:lnTo>
                  <a:pt x="61094" y="41536"/>
                </a:lnTo>
                <a:lnTo>
                  <a:pt x="65651" y="41536"/>
                </a:lnTo>
                <a:close/>
                <a:moveTo>
                  <a:pt x="65651" y="41294"/>
                </a:moveTo>
                <a:lnTo>
                  <a:pt x="61094" y="41294"/>
                </a:lnTo>
                <a:lnTo>
                  <a:pt x="61094" y="36737"/>
                </a:lnTo>
                <a:lnTo>
                  <a:pt x="65651" y="36737"/>
                </a:lnTo>
                <a:close/>
                <a:moveTo>
                  <a:pt x="65651" y="36495"/>
                </a:moveTo>
                <a:lnTo>
                  <a:pt x="61094" y="36495"/>
                </a:lnTo>
                <a:lnTo>
                  <a:pt x="61094" y="31938"/>
                </a:lnTo>
                <a:lnTo>
                  <a:pt x="65651" y="31938"/>
                </a:lnTo>
                <a:close/>
                <a:moveTo>
                  <a:pt x="65651" y="31696"/>
                </a:moveTo>
                <a:lnTo>
                  <a:pt x="61094" y="31696"/>
                </a:lnTo>
                <a:lnTo>
                  <a:pt x="61094" y="27099"/>
                </a:lnTo>
                <a:lnTo>
                  <a:pt x="65651" y="27099"/>
                </a:lnTo>
                <a:close/>
                <a:moveTo>
                  <a:pt x="65651" y="26857"/>
                </a:moveTo>
                <a:lnTo>
                  <a:pt x="61094" y="26857"/>
                </a:lnTo>
                <a:lnTo>
                  <a:pt x="61094" y="22300"/>
                </a:lnTo>
                <a:lnTo>
                  <a:pt x="65651" y="22300"/>
                </a:lnTo>
                <a:close/>
                <a:moveTo>
                  <a:pt x="65651" y="22058"/>
                </a:moveTo>
                <a:lnTo>
                  <a:pt x="61094" y="22058"/>
                </a:lnTo>
                <a:lnTo>
                  <a:pt x="61094" y="17501"/>
                </a:lnTo>
                <a:lnTo>
                  <a:pt x="65651" y="17501"/>
                </a:lnTo>
                <a:close/>
                <a:moveTo>
                  <a:pt x="65651" y="17260"/>
                </a:moveTo>
                <a:lnTo>
                  <a:pt x="61094" y="17260"/>
                </a:lnTo>
                <a:lnTo>
                  <a:pt x="61094" y="12662"/>
                </a:lnTo>
                <a:lnTo>
                  <a:pt x="65651" y="12662"/>
                </a:lnTo>
                <a:close/>
                <a:moveTo>
                  <a:pt x="65651" y="12420"/>
                </a:moveTo>
                <a:lnTo>
                  <a:pt x="61094" y="12420"/>
                </a:lnTo>
                <a:lnTo>
                  <a:pt x="61094" y="7864"/>
                </a:lnTo>
                <a:lnTo>
                  <a:pt x="65651" y="7864"/>
                </a:lnTo>
                <a:close/>
                <a:moveTo>
                  <a:pt x="70490" y="84604"/>
                </a:moveTo>
                <a:lnTo>
                  <a:pt x="65893" y="84604"/>
                </a:lnTo>
                <a:lnTo>
                  <a:pt x="65893" y="80047"/>
                </a:lnTo>
                <a:lnTo>
                  <a:pt x="70490" y="80047"/>
                </a:lnTo>
                <a:close/>
                <a:moveTo>
                  <a:pt x="70490" y="79805"/>
                </a:moveTo>
                <a:lnTo>
                  <a:pt x="65893" y="79805"/>
                </a:lnTo>
                <a:lnTo>
                  <a:pt x="65893" y="75208"/>
                </a:lnTo>
                <a:lnTo>
                  <a:pt x="70490" y="75208"/>
                </a:lnTo>
                <a:close/>
                <a:moveTo>
                  <a:pt x="70490" y="74966"/>
                </a:moveTo>
                <a:lnTo>
                  <a:pt x="65893" y="74966"/>
                </a:lnTo>
                <a:lnTo>
                  <a:pt x="65893" y="70409"/>
                </a:lnTo>
                <a:lnTo>
                  <a:pt x="70490" y="70409"/>
                </a:lnTo>
                <a:close/>
                <a:moveTo>
                  <a:pt x="70490" y="70167"/>
                </a:moveTo>
                <a:lnTo>
                  <a:pt x="65893" y="70167"/>
                </a:lnTo>
                <a:lnTo>
                  <a:pt x="65893" y="65610"/>
                </a:lnTo>
                <a:lnTo>
                  <a:pt x="70490" y="65610"/>
                </a:lnTo>
                <a:close/>
                <a:moveTo>
                  <a:pt x="70490" y="65368"/>
                </a:moveTo>
                <a:lnTo>
                  <a:pt x="65893" y="65368"/>
                </a:lnTo>
                <a:lnTo>
                  <a:pt x="65893" y="60771"/>
                </a:lnTo>
                <a:lnTo>
                  <a:pt x="70490" y="60771"/>
                </a:lnTo>
                <a:close/>
                <a:moveTo>
                  <a:pt x="70490" y="60529"/>
                </a:moveTo>
                <a:lnTo>
                  <a:pt x="65893" y="60529"/>
                </a:lnTo>
                <a:lnTo>
                  <a:pt x="65893" y="55972"/>
                </a:lnTo>
                <a:lnTo>
                  <a:pt x="70490" y="55972"/>
                </a:lnTo>
                <a:close/>
                <a:moveTo>
                  <a:pt x="70490" y="55730"/>
                </a:moveTo>
                <a:lnTo>
                  <a:pt x="65893" y="55730"/>
                </a:lnTo>
                <a:lnTo>
                  <a:pt x="65893" y="51174"/>
                </a:lnTo>
                <a:lnTo>
                  <a:pt x="70490" y="51174"/>
                </a:lnTo>
                <a:close/>
                <a:moveTo>
                  <a:pt x="70490" y="50932"/>
                </a:moveTo>
                <a:lnTo>
                  <a:pt x="65893" y="50932"/>
                </a:lnTo>
                <a:lnTo>
                  <a:pt x="65893" y="46335"/>
                </a:lnTo>
                <a:lnTo>
                  <a:pt x="70490" y="46335"/>
                </a:lnTo>
                <a:close/>
                <a:moveTo>
                  <a:pt x="70490" y="46093"/>
                </a:moveTo>
                <a:lnTo>
                  <a:pt x="65893" y="46093"/>
                </a:lnTo>
                <a:lnTo>
                  <a:pt x="65893" y="41536"/>
                </a:lnTo>
                <a:lnTo>
                  <a:pt x="70490" y="41536"/>
                </a:lnTo>
                <a:close/>
                <a:moveTo>
                  <a:pt x="70490" y="41294"/>
                </a:moveTo>
                <a:lnTo>
                  <a:pt x="65893" y="41294"/>
                </a:lnTo>
                <a:lnTo>
                  <a:pt x="65893" y="36737"/>
                </a:lnTo>
                <a:lnTo>
                  <a:pt x="70490" y="36737"/>
                </a:lnTo>
                <a:close/>
                <a:moveTo>
                  <a:pt x="70490" y="36495"/>
                </a:moveTo>
                <a:lnTo>
                  <a:pt x="65893" y="36495"/>
                </a:lnTo>
                <a:lnTo>
                  <a:pt x="65893" y="31898"/>
                </a:lnTo>
                <a:lnTo>
                  <a:pt x="70490" y="31898"/>
                </a:lnTo>
                <a:close/>
                <a:moveTo>
                  <a:pt x="70490" y="31656"/>
                </a:moveTo>
                <a:lnTo>
                  <a:pt x="65893" y="31656"/>
                </a:lnTo>
                <a:lnTo>
                  <a:pt x="65893" y="27099"/>
                </a:lnTo>
                <a:lnTo>
                  <a:pt x="70490" y="27099"/>
                </a:lnTo>
                <a:close/>
                <a:moveTo>
                  <a:pt x="70490" y="26857"/>
                </a:moveTo>
                <a:lnTo>
                  <a:pt x="65893" y="26857"/>
                </a:lnTo>
                <a:lnTo>
                  <a:pt x="65893" y="22260"/>
                </a:lnTo>
                <a:lnTo>
                  <a:pt x="70490" y="22260"/>
                </a:lnTo>
                <a:close/>
                <a:moveTo>
                  <a:pt x="70490" y="22018"/>
                </a:moveTo>
                <a:lnTo>
                  <a:pt x="65893" y="22018"/>
                </a:lnTo>
                <a:lnTo>
                  <a:pt x="65893" y="17461"/>
                </a:lnTo>
                <a:lnTo>
                  <a:pt x="70490" y="17461"/>
                </a:lnTo>
                <a:close/>
                <a:moveTo>
                  <a:pt x="70490" y="17219"/>
                </a:moveTo>
                <a:lnTo>
                  <a:pt x="65893" y="17219"/>
                </a:lnTo>
                <a:lnTo>
                  <a:pt x="65893" y="12662"/>
                </a:lnTo>
                <a:lnTo>
                  <a:pt x="70490" y="12662"/>
                </a:lnTo>
                <a:close/>
                <a:moveTo>
                  <a:pt x="70490" y="12420"/>
                </a:moveTo>
                <a:lnTo>
                  <a:pt x="65893" y="12420"/>
                </a:lnTo>
                <a:lnTo>
                  <a:pt x="65893" y="7823"/>
                </a:lnTo>
                <a:lnTo>
                  <a:pt x="70490" y="7823"/>
                </a:lnTo>
                <a:close/>
                <a:moveTo>
                  <a:pt x="75289" y="79765"/>
                </a:moveTo>
                <a:lnTo>
                  <a:pt x="70732" y="79765"/>
                </a:lnTo>
                <a:lnTo>
                  <a:pt x="70732" y="75208"/>
                </a:lnTo>
                <a:lnTo>
                  <a:pt x="75289" y="75208"/>
                </a:lnTo>
                <a:close/>
                <a:moveTo>
                  <a:pt x="75289" y="74966"/>
                </a:moveTo>
                <a:lnTo>
                  <a:pt x="70732" y="74966"/>
                </a:lnTo>
                <a:lnTo>
                  <a:pt x="70732" y="70409"/>
                </a:lnTo>
                <a:lnTo>
                  <a:pt x="75289" y="70409"/>
                </a:lnTo>
                <a:close/>
                <a:moveTo>
                  <a:pt x="75289" y="70167"/>
                </a:moveTo>
                <a:lnTo>
                  <a:pt x="70732" y="70167"/>
                </a:lnTo>
                <a:lnTo>
                  <a:pt x="70732" y="65570"/>
                </a:lnTo>
                <a:lnTo>
                  <a:pt x="75289" y="65570"/>
                </a:lnTo>
                <a:close/>
                <a:moveTo>
                  <a:pt x="75289" y="65328"/>
                </a:moveTo>
                <a:lnTo>
                  <a:pt x="70732" y="65328"/>
                </a:lnTo>
                <a:lnTo>
                  <a:pt x="70732" y="60771"/>
                </a:lnTo>
                <a:lnTo>
                  <a:pt x="75289" y="60771"/>
                </a:lnTo>
                <a:close/>
                <a:moveTo>
                  <a:pt x="75289" y="60529"/>
                </a:moveTo>
                <a:lnTo>
                  <a:pt x="70732" y="60529"/>
                </a:lnTo>
                <a:lnTo>
                  <a:pt x="70732" y="55972"/>
                </a:lnTo>
                <a:lnTo>
                  <a:pt x="75289" y="55972"/>
                </a:lnTo>
                <a:close/>
                <a:moveTo>
                  <a:pt x="75289" y="55730"/>
                </a:moveTo>
                <a:lnTo>
                  <a:pt x="70732" y="55730"/>
                </a:lnTo>
                <a:lnTo>
                  <a:pt x="70732" y="51133"/>
                </a:lnTo>
                <a:lnTo>
                  <a:pt x="75289" y="51133"/>
                </a:lnTo>
                <a:close/>
                <a:moveTo>
                  <a:pt x="75289" y="50891"/>
                </a:moveTo>
                <a:lnTo>
                  <a:pt x="70732" y="50891"/>
                </a:lnTo>
                <a:lnTo>
                  <a:pt x="70732" y="46335"/>
                </a:lnTo>
                <a:lnTo>
                  <a:pt x="75289" y="46335"/>
                </a:lnTo>
                <a:close/>
                <a:moveTo>
                  <a:pt x="75289" y="46093"/>
                </a:moveTo>
                <a:lnTo>
                  <a:pt x="70732" y="46093"/>
                </a:lnTo>
                <a:lnTo>
                  <a:pt x="70732" y="41495"/>
                </a:lnTo>
                <a:lnTo>
                  <a:pt x="75289" y="41495"/>
                </a:lnTo>
                <a:close/>
                <a:moveTo>
                  <a:pt x="75289" y="41253"/>
                </a:moveTo>
                <a:lnTo>
                  <a:pt x="70732" y="41253"/>
                </a:lnTo>
                <a:lnTo>
                  <a:pt x="70732" y="36697"/>
                </a:lnTo>
                <a:lnTo>
                  <a:pt x="75289" y="36697"/>
                </a:lnTo>
                <a:close/>
                <a:moveTo>
                  <a:pt x="75289" y="36455"/>
                </a:moveTo>
                <a:lnTo>
                  <a:pt x="70732" y="36455"/>
                </a:lnTo>
                <a:lnTo>
                  <a:pt x="70732" y="31898"/>
                </a:lnTo>
                <a:lnTo>
                  <a:pt x="75289" y="31898"/>
                </a:lnTo>
                <a:close/>
                <a:moveTo>
                  <a:pt x="75289" y="31656"/>
                </a:moveTo>
                <a:lnTo>
                  <a:pt x="70732" y="31656"/>
                </a:lnTo>
                <a:lnTo>
                  <a:pt x="70732" y="27059"/>
                </a:lnTo>
                <a:lnTo>
                  <a:pt x="75289" y="27059"/>
                </a:lnTo>
                <a:close/>
                <a:moveTo>
                  <a:pt x="75289" y="26817"/>
                </a:moveTo>
                <a:lnTo>
                  <a:pt x="70732" y="26817"/>
                </a:lnTo>
                <a:lnTo>
                  <a:pt x="70732" y="22260"/>
                </a:lnTo>
                <a:lnTo>
                  <a:pt x="75289" y="22260"/>
                </a:lnTo>
                <a:close/>
                <a:moveTo>
                  <a:pt x="75289" y="22018"/>
                </a:moveTo>
                <a:lnTo>
                  <a:pt x="70732" y="22018"/>
                </a:lnTo>
                <a:lnTo>
                  <a:pt x="70732" y="17461"/>
                </a:lnTo>
                <a:lnTo>
                  <a:pt x="75289" y="17461"/>
                </a:lnTo>
                <a:close/>
                <a:moveTo>
                  <a:pt x="75289" y="17219"/>
                </a:moveTo>
                <a:lnTo>
                  <a:pt x="70732" y="17219"/>
                </a:lnTo>
                <a:lnTo>
                  <a:pt x="70732" y="12622"/>
                </a:lnTo>
                <a:lnTo>
                  <a:pt x="75289" y="12622"/>
                </a:lnTo>
                <a:close/>
                <a:moveTo>
                  <a:pt x="80087" y="74926"/>
                </a:moveTo>
                <a:lnTo>
                  <a:pt x="75531" y="74926"/>
                </a:lnTo>
                <a:lnTo>
                  <a:pt x="75531" y="70369"/>
                </a:lnTo>
                <a:lnTo>
                  <a:pt x="80087" y="70369"/>
                </a:lnTo>
                <a:close/>
                <a:moveTo>
                  <a:pt x="80087" y="70127"/>
                </a:moveTo>
                <a:lnTo>
                  <a:pt x="75531" y="70127"/>
                </a:lnTo>
                <a:lnTo>
                  <a:pt x="75531" y="65570"/>
                </a:lnTo>
                <a:lnTo>
                  <a:pt x="80087" y="65570"/>
                </a:lnTo>
                <a:close/>
                <a:moveTo>
                  <a:pt x="80087" y="65328"/>
                </a:moveTo>
                <a:lnTo>
                  <a:pt x="75531" y="65328"/>
                </a:lnTo>
                <a:lnTo>
                  <a:pt x="75531" y="60731"/>
                </a:lnTo>
                <a:lnTo>
                  <a:pt x="80087" y="60731"/>
                </a:lnTo>
                <a:close/>
                <a:moveTo>
                  <a:pt x="80087" y="60489"/>
                </a:moveTo>
                <a:lnTo>
                  <a:pt x="75531" y="60489"/>
                </a:lnTo>
                <a:lnTo>
                  <a:pt x="75531" y="55932"/>
                </a:lnTo>
                <a:lnTo>
                  <a:pt x="80087" y="55932"/>
                </a:lnTo>
                <a:close/>
                <a:moveTo>
                  <a:pt x="80087" y="55690"/>
                </a:moveTo>
                <a:lnTo>
                  <a:pt x="75531" y="55690"/>
                </a:lnTo>
                <a:lnTo>
                  <a:pt x="75531" y="51133"/>
                </a:lnTo>
                <a:lnTo>
                  <a:pt x="80087" y="51133"/>
                </a:lnTo>
                <a:close/>
                <a:moveTo>
                  <a:pt x="80087" y="50891"/>
                </a:moveTo>
                <a:lnTo>
                  <a:pt x="75531" y="50891"/>
                </a:lnTo>
                <a:lnTo>
                  <a:pt x="75531" y="46294"/>
                </a:lnTo>
                <a:lnTo>
                  <a:pt x="80087" y="46294"/>
                </a:lnTo>
                <a:close/>
                <a:moveTo>
                  <a:pt x="80087" y="46052"/>
                </a:moveTo>
                <a:lnTo>
                  <a:pt x="75531" y="46052"/>
                </a:lnTo>
                <a:lnTo>
                  <a:pt x="75531" y="41495"/>
                </a:lnTo>
                <a:lnTo>
                  <a:pt x="80087" y="41495"/>
                </a:lnTo>
                <a:close/>
                <a:moveTo>
                  <a:pt x="80087" y="41253"/>
                </a:moveTo>
                <a:lnTo>
                  <a:pt x="75531" y="41253"/>
                </a:lnTo>
                <a:lnTo>
                  <a:pt x="75531" y="36697"/>
                </a:lnTo>
                <a:lnTo>
                  <a:pt x="80087" y="36697"/>
                </a:lnTo>
                <a:close/>
                <a:moveTo>
                  <a:pt x="80087" y="36455"/>
                </a:moveTo>
                <a:lnTo>
                  <a:pt x="75531" y="36455"/>
                </a:lnTo>
                <a:lnTo>
                  <a:pt x="75531" y="31858"/>
                </a:lnTo>
                <a:lnTo>
                  <a:pt x="80087" y="31858"/>
                </a:lnTo>
                <a:close/>
                <a:moveTo>
                  <a:pt x="80087" y="31616"/>
                </a:moveTo>
                <a:lnTo>
                  <a:pt x="75531" y="31616"/>
                </a:lnTo>
                <a:lnTo>
                  <a:pt x="75531" y="27059"/>
                </a:lnTo>
                <a:lnTo>
                  <a:pt x="80087" y="27059"/>
                </a:lnTo>
                <a:close/>
                <a:moveTo>
                  <a:pt x="80087" y="26817"/>
                </a:moveTo>
                <a:lnTo>
                  <a:pt x="75531" y="26817"/>
                </a:lnTo>
                <a:lnTo>
                  <a:pt x="75531" y="22260"/>
                </a:lnTo>
                <a:lnTo>
                  <a:pt x="80087" y="22260"/>
                </a:lnTo>
                <a:close/>
                <a:moveTo>
                  <a:pt x="80087" y="22018"/>
                </a:moveTo>
                <a:lnTo>
                  <a:pt x="75531" y="22018"/>
                </a:lnTo>
                <a:lnTo>
                  <a:pt x="75531" y="17421"/>
                </a:lnTo>
                <a:lnTo>
                  <a:pt x="80087" y="17421"/>
                </a:lnTo>
                <a:close/>
                <a:moveTo>
                  <a:pt x="84886" y="70127"/>
                </a:moveTo>
                <a:lnTo>
                  <a:pt x="80329" y="70127"/>
                </a:lnTo>
                <a:lnTo>
                  <a:pt x="80329" y="65530"/>
                </a:lnTo>
                <a:lnTo>
                  <a:pt x="84886" y="65530"/>
                </a:lnTo>
                <a:close/>
                <a:moveTo>
                  <a:pt x="84886" y="65288"/>
                </a:moveTo>
                <a:lnTo>
                  <a:pt x="80329" y="65288"/>
                </a:lnTo>
                <a:lnTo>
                  <a:pt x="80329" y="60731"/>
                </a:lnTo>
                <a:lnTo>
                  <a:pt x="84886" y="60731"/>
                </a:lnTo>
                <a:close/>
                <a:moveTo>
                  <a:pt x="84886" y="60489"/>
                </a:moveTo>
                <a:lnTo>
                  <a:pt x="80329" y="60489"/>
                </a:lnTo>
                <a:lnTo>
                  <a:pt x="80329" y="55932"/>
                </a:lnTo>
                <a:lnTo>
                  <a:pt x="84886" y="55932"/>
                </a:lnTo>
                <a:close/>
                <a:moveTo>
                  <a:pt x="84886" y="55690"/>
                </a:moveTo>
                <a:lnTo>
                  <a:pt x="80329" y="55690"/>
                </a:lnTo>
                <a:lnTo>
                  <a:pt x="80329" y="51093"/>
                </a:lnTo>
                <a:lnTo>
                  <a:pt x="84886" y="51093"/>
                </a:lnTo>
                <a:close/>
                <a:moveTo>
                  <a:pt x="84886" y="50851"/>
                </a:moveTo>
                <a:lnTo>
                  <a:pt x="80329" y="50851"/>
                </a:lnTo>
                <a:lnTo>
                  <a:pt x="80329" y="46294"/>
                </a:lnTo>
                <a:lnTo>
                  <a:pt x="84886" y="46294"/>
                </a:lnTo>
                <a:close/>
                <a:moveTo>
                  <a:pt x="84886" y="46052"/>
                </a:moveTo>
                <a:lnTo>
                  <a:pt x="80329" y="46052"/>
                </a:lnTo>
                <a:lnTo>
                  <a:pt x="80329" y="41495"/>
                </a:lnTo>
                <a:lnTo>
                  <a:pt x="84886" y="41495"/>
                </a:lnTo>
                <a:close/>
                <a:moveTo>
                  <a:pt x="84886" y="41253"/>
                </a:moveTo>
                <a:lnTo>
                  <a:pt x="80329" y="41253"/>
                </a:lnTo>
                <a:lnTo>
                  <a:pt x="80329" y="36656"/>
                </a:lnTo>
                <a:lnTo>
                  <a:pt x="84886" y="36656"/>
                </a:lnTo>
                <a:close/>
                <a:moveTo>
                  <a:pt x="84886" y="36414"/>
                </a:moveTo>
                <a:lnTo>
                  <a:pt x="80329" y="36414"/>
                </a:lnTo>
                <a:lnTo>
                  <a:pt x="80329" y="31858"/>
                </a:lnTo>
                <a:lnTo>
                  <a:pt x="84886" y="31858"/>
                </a:lnTo>
                <a:close/>
                <a:moveTo>
                  <a:pt x="84886" y="31616"/>
                </a:moveTo>
                <a:lnTo>
                  <a:pt x="80329" y="31616"/>
                </a:lnTo>
                <a:lnTo>
                  <a:pt x="80329" y="27018"/>
                </a:lnTo>
                <a:lnTo>
                  <a:pt x="84886" y="27018"/>
                </a:lnTo>
                <a:close/>
                <a:moveTo>
                  <a:pt x="84886" y="26776"/>
                </a:moveTo>
                <a:lnTo>
                  <a:pt x="80329" y="26776"/>
                </a:lnTo>
                <a:lnTo>
                  <a:pt x="80329" y="22220"/>
                </a:lnTo>
                <a:lnTo>
                  <a:pt x="84886" y="222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75"/>
          <p:cNvSpPr txBox="1"/>
          <p:nvPr>
            <p:ph type="title"/>
          </p:nvPr>
        </p:nvSpPr>
        <p:spPr>
          <a:xfrm>
            <a:off x="1825800" y="1816650"/>
            <a:ext cx="5492400" cy="15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Median </a:t>
            </a:r>
            <a:r>
              <a:rPr lang="en" sz="5300"/>
              <a:t>Salary</a:t>
            </a:r>
            <a:endParaRPr sz="5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100"/>
              <a:t>By Major Category</a:t>
            </a:r>
            <a:endParaRPr b="0" sz="4100"/>
          </a:p>
        </p:txBody>
      </p:sp>
      <p:grpSp>
        <p:nvGrpSpPr>
          <p:cNvPr id="1937" name="Google Shape;1937;p75"/>
          <p:cNvGrpSpPr/>
          <p:nvPr/>
        </p:nvGrpSpPr>
        <p:grpSpPr>
          <a:xfrm>
            <a:off x="7808800" y="3403550"/>
            <a:ext cx="986125" cy="2095500"/>
            <a:chOff x="7631225" y="2241175"/>
            <a:chExt cx="986125" cy="2095500"/>
          </a:xfrm>
        </p:grpSpPr>
        <p:cxnSp>
          <p:nvCxnSpPr>
            <p:cNvPr id="1938" name="Google Shape;1938;p75"/>
            <p:cNvCxnSpPr/>
            <p:nvPr/>
          </p:nvCxnSpPr>
          <p:spPr>
            <a:xfrm>
              <a:off x="7631225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39" name="Google Shape;1939;p75"/>
            <p:cNvCxnSpPr/>
            <p:nvPr/>
          </p:nvCxnSpPr>
          <p:spPr>
            <a:xfrm>
              <a:off x="7707081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40" name="Google Shape;1940;p75"/>
            <p:cNvCxnSpPr/>
            <p:nvPr/>
          </p:nvCxnSpPr>
          <p:spPr>
            <a:xfrm>
              <a:off x="7782937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41" name="Google Shape;1941;p75"/>
            <p:cNvCxnSpPr/>
            <p:nvPr/>
          </p:nvCxnSpPr>
          <p:spPr>
            <a:xfrm>
              <a:off x="7858792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42" name="Google Shape;1942;p75"/>
            <p:cNvCxnSpPr/>
            <p:nvPr/>
          </p:nvCxnSpPr>
          <p:spPr>
            <a:xfrm>
              <a:off x="8010504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43" name="Google Shape;1943;p75"/>
            <p:cNvCxnSpPr/>
            <p:nvPr/>
          </p:nvCxnSpPr>
          <p:spPr>
            <a:xfrm>
              <a:off x="8162215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44" name="Google Shape;1944;p75"/>
            <p:cNvCxnSpPr/>
            <p:nvPr/>
          </p:nvCxnSpPr>
          <p:spPr>
            <a:xfrm>
              <a:off x="8313927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45" name="Google Shape;1945;p75"/>
            <p:cNvCxnSpPr/>
            <p:nvPr/>
          </p:nvCxnSpPr>
          <p:spPr>
            <a:xfrm>
              <a:off x="7934648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46" name="Google Shape;1946;p75"/>
            <p:cNvCxnSpPr/>
            <p:nvPr/>
          </p:nvCxnSpPr>
          <p:spPr>
            <a:xfrm>
              <a:off x="8086360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47" name="Google Shape;1947;p75"/>
            <p:cNvCxnSpPr/>
            <p:nvPr/>
          </p:nvCxnSpPr>
          <p:spPr>
            <a:xfrm>
              <a:off x="8238071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48" name="Google Shape;1948;p75"/>
            <p:cNvCxnSpPr/>
            <p:nvPr/>
          </p:nvCxnSpPr>
          <p:spPr>
            <a:xfrm>
              <a:off x="8389783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49" name="Google Shape;1949;p75"/>
            <p:cNvCxnSpPr/>
            <p:nvPr/>
          </p:nvCxnSpPr>
          <p:spPr>
            <a:xfrm>
              <a:off x="8465638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50" name="Google Shape;1950;p75"/>
            <p:cNvCxnSpPr/>
            <p:nvPr/>
          </p:nvCxnSpPr>
          <p:spPr>
            <a:xfrm>
              <a:off x="8541494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51" name="Google Shape;1951;p75"/>
            <p:cNvCxnSpPr/>
            <p:nvPr/>
          </p:nvCxnSpPr>
          <p:spPr>
            <a:xfrm>
              <a:off x="8617350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952" name="Google Shape;1952;p75"/>
          <p:cNvSpPr/>
          <p:nvPr/>
        </p:nvSpPr>
        <p:spPr>
          <a:xfrm rot="5400000">
            <a:off x="-1603450" y="1231038"/>
            <a:ext cx="2325825" cy="2325825"/>
          </a:xfrm>
          <a:custGeom>
            <a:rect b="b" l="l" r="r" t="t"/>
            <a:pathLst>
              <a:path extrusionOk="0" h="93033" w="93033">
                <a:moveTo>
                  <a:pt x="89685" y="61054"/>
                </a:moveTo>
                <a:lnTo>
                  <a:pt x="89685" y="63796"/>
                </a:lnTo>
                <a:lnTo>
                  <a:pt x="89927" y="63150"/>
                </a:lnTo>
                <a:lnTo>
                  <a:pt x="89927" y="61054"/>
                </a:lnTo>
                <a:lnTo>
                  <a:pt x="90693" y="61054"/>
                </a:lnTo>
                <a:cubicBezTo>
                  <a:pt x="90733" y="60973"/>
                  <a:pt x="90733" y="60892"/>
                  <a:pt x="90774" y="60812"/>
                </a:cubicBezTo>
                <a:lnTo>
                  <a:pt x="89927" y="60812"/>
                </a:lnTo>
                <a:lnTo>
                  <a:pt x="89927" y="56255"/>
                </a:lnTo>
                <a:lnTo>
                  <a:pt x="91984" y="56255"/>
                </a:lnTo>
                <a:cubicBezTo>
                  <a:pt x="92024" y="56174"/>
                  <a:pt x="92024" y="56093"/>
                  <a:pt x="92064" y="56013"/>
                </a:cubicBezTo>
                <a:lnTo>
                  <a:pt x="89927" y="56013"/>
                </a:lnTo>
                <a:lnTo>
                  <a:pt x="89927" y="51456"/>
                </a:lnTo>
                <a:lnTo>
                  <a:pt x="92750" y="51456"/>
                </a:lnTo>
                <a:cubicBezTo>
                  <a:pt x="92750" y="51375"/>
                  <a:pt x="92790" y="51295"/>
                  <a:pt x="92790" y="51174"/>
                </a:cubicBezTo>
                <a:lnTo>
                  <a:pt x="89927" y="51174"/>
                </a:lnTo>
                <a:lnTo>
                  <a:pt x="89927" y="46617"/>
                </a:lnTo>
                <a:lnTo>
                  <a:pt x="93032" y="46617"/>
                </a:lnTo>
                <a:lnTo>
                  <a:pt x="93032" y="46496"/>
                </a:lnTo>
                <a:lnTo>
                  <a:pt x="93032" y="46375"/>
                </a:lnTo>
                <a:lnTo>
                  <a:pt x="89927" y="46375"/>
                </a:lnTo>
                <a:lnTo>
                  <a:pt x="89927" y="41818"/>
                </a:lnTo>
                <a:lnTo>
                  <a:pt x="92790" y="41818"/>
                </a:lnTo>
                <a:cubicBezTo>
                  <a:pt x="92790" y="41737"/>
                  <a:pt x="92750" y="41657"/>
                  <a:pt x="92750" y="41576"/>
                </a:cubicBezTo>
                <a:lnTo>
                  <a:pt x="89927" y="41576"/>
                </a:lnTo>
                <a:lnTo>
                  <a:pt x="89927" y="36979"/>
                </a:lnTo>
                <a:lnTo>
                  <a:pt x="92064" y="36979"/>
                </a:lnTo>
                <a:cubicBezTo>
                  <a:pt x="92024" y="36898"/>
                  <a:pt x="92024" y="36818"/>
                  <a:pt x="91984" y="36737"/>
                </a:cubicBezTo>
                <a:lnTo>
                  <a:pt x="89927" y="36737"/>
                </a:lnTo>
                <a:lnTo>
                  <a:pt x="89927" y="32180"/>
                </a:lnTo>
                <a:lnTo>
                  <a:pt x="90774" y="32180"/>
                </a:lnTo>
                <a:cubicBezTo>
                  <a:pt x="90733" y="32099"/>
                  <a:pt x="90733" y="32019"/>
                  <a:pt x="90693" y="31938"/>
                </a:cubicBezTo>
                <a:lnTo>
                  <a:pt x="89927" y="31938"/>
                </a:lnTo>
                <a:lnTo>
                  <a:pt x="89927" y="29841"/>
                </a:lnTo>
                <a:lnTo>
                  <a:pt x="89685" y="29196"/>
                </a:lnTo>
                <a:lnTo>
                  <a:pt x="89685" y="31938"/>
                </a:lnTo>
                <a:lnTo>
                  <a:pt x="85128" y="31938"/>
                </a:lnTo>
                <a:lnTo>
                  <a:pt x="85128" y="27381"/>
                </a:lnTo>
                <a:lnTo>
                  <a:pt x="88919" y="27381"/>
                </a:lnTo>
                <a:cubicBezTo>
                  <a:pt x="88879" y="27301"/>
                  <a:pt x="88838" y="27220"/>
                  <a:pt x="88798" y="27139"/>
                </a:cubicBezTo>
                <a:lnTo>
                  <a:pt x="85128" y="27139"/>
                </a:lnTo>
                <a:lnTo>
                  <a:pt x="85128" y="22542"/>
                </a:lnTo>
                <a:lnTo>
                  <a:pt x="86378" y="22542"/>
                </a:lnTo>
                <a:cubicBezTo>
                  <a:pt x="86338" y="22462"/>
                  <a:pt x="86298" y="22381"/>
                  <a:pt x="86257" y="22300"/>
                </a:cubicBezTo>
                <a:lnTo>
                  <a:pt x="85128" y="22300"/>
                </a:lnTo>
                <a:lnTo>
                  <a:pt x="85128" y="20566"/>
                </a:lnTo>
                <a:cubicBezTo>
                  <a:pt x="85048" y="20445"/>
                  <a:pt x="84967" y="20324"/>
                  <a:pt x="84886" y="20203"/>
                </a:cubicBezTo>
                <a:lnTo>
                  <a:pt x="84886" y="22300"/>
                </a:lnTo>
                <a:lnTo>
                  <a:pt x="80329" y="22300"/>
                </a:lnTo>
                <a:lnTo>
                  <a:pt x="80329" y="17743"/>
                </a:lnTo>
                <a:lnTo>
                  <a:pt x="83072" y="17743"/>
                </a:lnTo>
                <a:lnTo>
                  <a:pt x="82870" y="17501"/>
                </a:lnTo>
                <a:lnTo>
                  <a:pt x="80329" y="17501"/>
                </a:lnTo>
                <a:lnTo>
                  <a:pt x="80329" y="14558"/>
                </a:lnTo>
                <a:lnTo>
                  <a:pt x="80087" y="14316"/>
                </a:lnTo>
                <a:lnTo>
                  <a:pt x="80087" y="17501"/>
                </a:lnTo>
                <a:lnTo>
                  <a:pt x="75490" y="17501"/>
                </a:lnTo>
                <a:lnTo>
                  <a:pt x="75490" y="12945"/>
                </a:lnTo>
                <a:lnTo>
                  <a:pt x="78716" y="12945"/>
                </a:lnTo>
                <a:lnTo>
                  <a:pt x="78434" y="12703"/>
                </a:lnTo>
                <a:lnTo>
                  <a:pt x="75490" y="12703"/>
                </a:lnTo>
                <a:lnTo>
                  <a:pt x="75490" y="10122"/>
                </a:lnTo>
                <a:lnTo>
                  <a:pt x="75248" y="9920"/>
                </a:lnTo>
                <a:lnTo>
                  <a:pt x="75248" y="12703"/>
                </a:lnTo>
                <a:lnTo>
                  <a:pt x="70691" y="12703"/>
                </a:lnTo>
                <a:lnTo>
                  <a:pt x="70691" y="8106"/>
                </a:lnTo>
                <a:lnTo>
                  <a:pt x="72788" y="8106"/>
                </a:lnTo>
                <a:cubicBezTo>
                  <a:pt x="72667" y="8025"/>
                  <a:pt x="72546" y="7944"/>
                  <a:pt x="72425" y="7864"/>
                </a:cubicBezTo>
                <a:lnTo>
                  <a:pt x="70691" y="7864"/>
                </a:lnTo>
                <a:lnTo>
                  <a:pt x="70691" y="6775"/>
                </a:lnTo>
                <a:cubicBezTo>
                  <a:pt x="70611" y="6694"/>
                  <a:pt x="70530" y="6654"/>
                  <a:pt x="70450" y="6613"/>
                </a:cubicBezTo>
                <a:lnTo>
                  <a:pt x="70450" y="7864"/>
                </a:lnTo>
                <a:lnTo>
                  <a:pt x="65893" y="7864"/>
                </a:lnTo>
                <a:lnTo>
                  <a:pt x="65893" y="4194"/>
                </a:lnTo>
                <a:cubicBezTo>
                  <a:pt x="65812" y="4154"/>
                  <a:pt x="65731" y="4113"/>
                  <a:pt x="65651" y="4073"/>
                </a:cubicBezTo>
                <a:lnTo>
                  <a:pt x="65651" y="7864"/>
                </a:lnTo>
                <a:lnTo>
                  <a:pt x="61054" y="7864"/>
                </a:lnTo>
                <a:lnTo>
                  <a:pt x="61054" y="3307"/>
                </a:lnTo>
                <a:lnTo>
                  <a:pt x="63796" y="3307"/>
                </a:lnTo>
                <a:lnTo>
                  <a:pt x="63191" y="3065"/>
                </a:lnTo>
                <a:lnTo>
                  <a:pt x="61054" y="3065"/>
                </a:lnTo>
                <a:lnTo>
                  <a:pt x="61054" y="2339"/>
                </a:lnTo>
                <a:cubicBezTo>
                  <a:pt x="60973" y="2299"/>
                  <a:pt x="60892" y="2258"/>
                  <a:pt x="60812" y="2258"/>
                </a:cubicBezTo>
                <a:lnTo>
                  <a:pt x="60812" y="3065"/>
                </a:lnTo>
                <a:lnTo>
                  <a:pt x="56255" y="3065"/>
                </a:lnTo>
                <a:lnTo>
                  <a:pt x="56255" y="1048"/>
                </a:lnTo>
                <a:cubicBezTo>
                  <a:pt x="56174" y="1008"/>
                  <a:pt x="56093" y="1008"/>
                  <a:pt x="56013" y="968"/>
                </a:cubicBezTo>
                <a:lnTo>
                  <a:pt x="56013" y="3065"/>
                </a:lnTo>
                <a:lnTo>
                  <a:pt x="51456" y="3065"/>
                </a:lnTo>
                <a:lnTo>
                  <a:pt x="51456" y="282"/>
                </a:lnTo>
                <a:cubicBezTo>
                  <a:pt x="51375" y="242"/>
                  <a:pt x="51295" y="242"/>
                  <a:pt x="51214" y="242"/>
                </a:cubicBezTo>
                <a:lnTo>
                  <a:pt x="51214" y="3065"/>
                </a:lnTo>
                <a:lnTo>
                  <a:pt x="46617" y="3065"/>
                </a:lnTo>
                <a:lnTo>
                  <a:pt x="46617" y="0"/>
                </a:lnTo>
                <a:lnTo>
                  <a:pt x="46496" y="0"/>
                </a:lnTo>
                <a:lnTo>
                  <a:pt x="46375" y="0"/>
                </a:lnTo>
                <a:lnTo>
                  <a:pt x="46375" y="3065"/>
                </a:lnTo>
                <a:lnTo>
                  <a:pt x="41818" y="3065"/>
                </a:lnTo>
                <a:lnTo>
                  <a:pt x="41818" y="242"/>
                </a:lnTo>
                <a:cubicBezTo>
                  <a:pt x="41737" y="242"/>
                  <a:pt x="41657" y="242"/>
                  <a:pt x="41576" y="242"/>
                </a:cubicBezTo>
                <a:lnTo>
                  <a:pt x="41576" y="3065"/>
                </a:lnTo>
                <a:lnTo>
                  <a:pt x="37019" y="3065"/>
                </a:lnTo>
                <a:lnTo>
                  <a:pt x="37019" y="968"/>
                </a:lnTo>
                <a:cubicBezTo>
                  <a:pt x="36939" y="1008"/>
                  <a:pt x="36858" y="1008"/>
                  <a:pt x="36777" y="1008"/>
                </a:cubicBezTo>
                <a:lnTo>
                  <a:pt x="36777" y="3065"/>
                </a:lnTo>
                <a:lnTo>
                  <a:pt x="32180" y="3065"/>
                </a:lnTo>
                <a:lnTo>
                  <a:pt x="32180" y="2258"/>
                </a:lnTo>
                <a:cubicBezTo>
                  <a:pt x="32099" y="2258"/>
                  <a:pt x="32019" y="2299"/>
                  <a:pt x="31938" y="2339"/>
                </a:cubicBezTo>
                <a:lnTo>
                  <a:pt x="31938" y="3065"/>
                </a:lnTo>
                <a:lnTo>
                  <a:pt x="29841" y="3065"/>
                </a:lnTo>
                <a:lnTo>
                  <a:pt x="29236" y="3307"/>
                </a:lnTo>
                <a:lnTo>
                  <a:pt x="31938" y="3307"/>
                </a:lnTo>
                <a:lnTo>
                  <a:pt x="31938" y="7904"/>
                </a:lnTo>
                <a:lnTo>
                  <a:pt x="27381" y="7904"/>
                </a:lnTo>
                <a:lnTo>
                  <a:pt x="27381" y="4113"/>
                </a:lnTo>
                <a:cubicBezTo>
                  <a:pt x="27301" y="4154"/>
                  <a:pt x="27220" y="4194"/>
                  <a:pt x="27139" y="4234"/>
                </a:cubicBezTo>
                <a:lnTo>
                  <a:pt x="27139" y="7904"/>
                </a:lnTo>
                <a:lnTo>
                  <a:pt x="22542" y="7904"/>
                </a:lnTo>
                <a:lnTo>
                  <a:pt x="22542" y="6613"/>
                </a:lnTo>
                <a:cubicBezTo>
                  <a:pt x="22462" y="6694"/>
                  <a:pt x="22381" y="6734"/>
                  <a:pt x="22300" y="6775"/>
                </a:cubicBezTo>
                <a:lnTo>
                  <a:pt x="22300" y="7904"/>
                </a:lnTo>
                <a:lnTo>
                  <a:pt x="20566" y="7904"/>
                </a:lnTo>
                <a:cubicBezTo>
                  <a:pt x="20445" y="7985"/>
                  <a:pt x="20324" y="8065"/>
                  <a:pt x="20203" y="8146"/>
                </a:cubicBezTo>
                <a:lnTo>
                  <a:pt x="22300" y="8146"/>
                </a:lnTo>
                <a:lnTo>
                  <a:pt x="22300" y="12703"/>
                </a:lnTo>
                <a:lnTo>
                  <a:pt x="17743" y="12703"/>
                </a:lnTo>
                <a:lnTo>
                  <a:pt x="17743" y="9961"/>
                </a:lnTo>
                <a:lnTo>
                  <a:pt x="17501" y="10162"/>
                </a:lnTo>
                <a:lnTo>
                  <a:pt x="17501" y="12703"/>
                </a:lnTo>
                <a:lnTo>
                  <a:pt x="14558" y="12703"/>
                </a:lnTo>
                <a:lnTo>
                  <a:pt x="14316" y="12945"/>
                </a:lnTo>
                <a:lnTo>
                  <a:pt x="17501" y="12945"/>
                </a:lnTo>
                <a:lnTo>
                  <a:pt x="17501" y="17542"/>
                </a:lnTo>
                <a:lnTo>
                  <a:pt x="12945" y="17542"/>
                </a:lnTo>
                <a:lnTo>
                  <a:pt x="12945" y="14316"/>
                </a:lnTo>
                <a:lnTo>
                  <a:pt x="12703" y="14598"/>
                </a:lnTo>
                <a:lnTo>
                  <a:pt x="12703" y="17542"/>
                </a:lnTo>
                <a:lnTo>
                  <a:pt x="10122" y="17542"/>
                </a:lnTo>
                <a:lnTo>
                  <a:pt x="9920" y="17784"/>
                </a:lnTo>
                <a:lnTo>
                  <a:pt x="12703" y="17784"/>
                </a:lnTo>
                <a:lnTo>
                  <a:pt x="12703" y="22341"/>
                </a:lnTo>
                <a:lnTo>
                  <a:pt x="8106" y="22341"/>
                </a:lnTo>
                <a:lnTo>
                  <a:pt x="8106" y="20244"/>
                </a:lnTo>
                <a:cubicBezTo>
                  <a:pt x="8025" y="20365"/>
                  <a:pt x="7944" y="20486"/>
                  <a:pt x="7864" y="20607"/>
                </a:cubicBezTo>
                <a:lnTo>
                  <a:pt x="7864" y="22341"/>
                </a:lnTo>
                <a:lnTo>
                  <a:pt x="6775" y="22341"/>
                </a:lnTo>
                <a:cubicBezTo>
                  <a:pt x="6694" y="22421"/>
                  <a:pt x="6654" y="22502"/>
                  <a:pt x="6613" y="22583"/>
                </a:cubicBezTo>
                <a:lnTo>
                  <a:pt x="7864" y="22583"/>
                </a:lnTo>
                <a:lnTo>
                  <a:pt x="7864" y="27139"/>
                </a:lnTo>
                <a:lnTo>
                  <a:pt x="4194" y="27139"/>
                </a:lnTo>
                <a:cubicBezTo>
                  <a:pt x="4154" y="27220"/>
                  <a:pt x="4113" y="27301"/>
                  <a:pt x="4073" y="27381"/>
                </a:cubicBezTo>
                <a:lnTo>
                  <a:pt x="7864" y="27381"/>
                </a:lnTo>
                <a:lnTo>
                  <a:pt x="7864" y="31978"/>
                </a:lnTo>
                <a:lnTo>
                  <a:pt x="3307" y="31978"/>
                </a:lnTo>
                <a:lnTo>
                  <a:pt x="3307" y="29236"/>
                </a:lnTo>
                <a:lnTo>
                  <a:pt x="3065" y="29841"/>
                </a:lnTo>
                <a:lnTo>
                  <a:pt x="3065" y="31978"/>
                </a:lnTo>
                <a:lnTo>
                  <a:pt x="2299" y="31978"/>
                </a:lnTo>
                <a:cubicBezTo>
                  <a:pt x="2299" y="32059"/>
                  <a:pt x="2258" y="32140"/>
                  <a:pt x="2218" y="32220"/>
                </a:cubicBezTo>
                <a:lnTo>
                  <a:pt x="3065" y="32220"/>
                </a:lnTo>
                <a:lnTo>
                  <a:pt x="3065" y="36777"/>
                </a:lnTo>
                <a:lnTo>
                  <a:pt x="1008" y="36777"/>
                </a:lnTo>
                <a:cubicBezTo>
                  <a:pt x="1008" y="36858"/>
                  <a:pt x="968" y="36939"/>
                  <a:pt x="968" y="37019"/>
                </a:cubicBezTo>
                <a:lnTo>
                  <a:pt x="3065" y="37019"/>
                </a:lnTo>
                <a:lnTo>
                  <a:pt x="3065" y="41576"/>
                </a:lnTo>
                <a:lnTo>
                  <a:pt x="242" y="41576"/>
                </a:lnTo>
                <a:cubicBezTo>
                  <a:pt x="242" y="41657"/>
                  <a:pt x="242" y="41737"/>
                  <a:pt x="242" y="41818"/>
                </a:cubicBezTo>
                <a:lnTo>
                  <a:pt x="3065" y="41818"/>
                </a:lnTo>
                <a:lnTo>
                  <a:pt x="3065" y="46415"/>
                </a:lnTo>
                <a:lnTo>
                  <a:pt x="0" y="46415"/>
                </a:lnTo>
                <a:lnTo>
                  <a:pt x="0" y="46536"/>
                </a:lnTo>
                <a:lnTo>
                  <a:pt x="0" y="46657"/>
                </a:lnTo>
                <a:lnTo>
                  <a:pt x="3065" y="46657"/>
                </a:lnTo>
                <a:lnTo>
                  <a:pt x="3065" y="51214"/>
                </a:lnTo>
                <a:lnTo>
                  <a:pt x="242" y="51214"/>
                </a:lnTo>
                <a:cubicBezTo>
                  <a:pt x="242" y="51295"/>
                  <a:pt x="242" y="51375"/>
                  <a:pt x="242" y="51456"/>
                </a:cubicBezTo>
                <a:lnTo>
                  <a:pt x="3065" y="51456"/>
                </a:lnTo>
                <a:lnTo>
                  <a:pt x="3065" y="56053"/>
                </a:lnTo>
                <a:lnTo>
                  <a:pt x="968" y="56053"/>
                </a:lnTo>
                <a:cubicBezTo>
                  <a:pt x="968" y="56134"/>
                  <a:pt x="1008" y="56174"/>
                  <a:pt x="1008" y="56295"/>
                </a:cubicBezTo>
                <a:lnTo>
                  <a:pt x="3065" y="56295"/>
                </a:lnTo>
                <a:lnTo>
                  <a:pt x="3065" y="60852"/>
                </a:lnTo>
                <a:lnTo>
                  <a:pt x="2218" y="60852"/>
                </a:lnTo>
                <a:cubicBezTo>
                  <a:pt x="2258" y="60933"/>
                  <a:pt x="2299" y="61013"/>
                  <a:pt x="2299" y="61094"/>
                </a:cubicBezTo>
                <a:lnTo>
                  <a:pt x="3065" y="61094"/>
                </a:lnTo>
                <a:lnTo>
                  <a:pt x="3065" y="63191"/>
                </a:lnTo>
                <a:lnTo>
                  <a:pt x="3307" y="63836"/>
                </a:lnTo>
                <a:lnTo>
                  <a:pt x="3307" y="61094"/>
                </a:lnTo>
                <a:lnTo>
                  <a:pt x="7864" y="61094"/>
                </a:lnTo>
                <a:lnTo>
                  <a:pt x="7864" y="65651"/>
                </a:lnTo>
                <a:lnTo>
                  <a:pt x="4073" y="65651"/>
                </a:lnTo>
                <a:cubicBezTo>
                  <a:pt x="4113" y="65731"/>
                  <a:pt x="4154" y="65812"/>
                  <a:pt x="4194" y="65893"/>
                </a:cubicBezTo>
                <a:lnTo>
                  <a:pt x="7864" y="65893"/>
                </a:lnTo>
                <a:lnTo>
                  <a:pt x="7864" y="70490"/>
                </a:lnTo>
                <a:lnTo>
                  <a:pt x="6613" y="70490"/>
                </a:lnTo>
                <a:cubicBezTo>
                  <a:pt x="6654" y="70570"/>
                  <a:pt x="6694" y="70651"/>
                  <a:pt x="6775" y="70732"/>
                </a:cubicBezTo>
                <a:lnTo>
                  <a:pt x="7864" y="70732"/>
                </a:lnTo>
                <a:lnTo>
                  <a:pt x="7864" y="72466"/>
                </a:lnTo>
                <a:cubicBezTo>
                  <a:pt x="7944" y="72587"/>
                  <a:pt x="8025" y="72708"/>
                  <a:pt x="8106" y="72829"/>
                </a:cubicBezTo>
                <a:lnTo>
                  <a:pt x="8106" y="70732"/>
                </a:lnTo>
                <a:lnTo>
                  <a:pt x="12703" y="70732"/>
                </a:lnTo>
                <a:lnTo>
                  <a:pt x="12703" y="75289"/>
                </a:lnTo>
                <a:lnTo>
                  <a:pt x="9920" y="75289"/>
                </a:lnTo>
                <a:lnTo>
                  <a:pt x="10122" y="75531"/>
                </a:lnTo>
                <a:lnTo>
                  <a:pt x="12703" y="75531"/>
                </a:lnTo>
                <a:lnTo>
                  <a:pt x="12703" y="78474"/>
                </a:lnTo>
                <a:lnTo>
                  <a:pt x="12945" y="78716"/>
                </a:lnTo>
                <a:lnTo>
                  <a:pt x="12945" y="75531"/>
                </a:lnTo>
                <a:lnTo>
                  <a:pt x="17501" y="75531"/>
                </a:lnTo>
                <a:lnTo>
                  <a:pt x="17501" y="80087"/>
                </a:lnTo>
                <a:lnTo>
                  <a:pt x="14316" y="80087"/>
                </a:lnTo>
                <a:lnTo>
                  <a:pt x="14558" y="80329"/>
                </a:lnTo>
                <a:lnTo>
                  <a:pt x="17501" y="80329"/>
                </a:lnTo>
                <a:lnTo>
                  <a:pt x="17501" y="82910"/>
                </a:lnTo>
                <a:lnTo>
                  <a:pt x="17743" y="83072"/>
                </a:lnTo>
                <a:lnTo>
                  <a:pt x="17743" y="80329"/>
                </a:lnTo>
                <a:lnTo>
                  <a:pt x="22300" y="80329"/>
                </a:lnTo>
                <a:lnTo>
                  <a:pt x="22300" y="84927"/>
                </a:lnTo>
                <a:lnTo>
                  <a:pt x="20203" y="84927"/>
                </a:lnTo>
                <a:cubicBezTo>
                  <a:pt x="20324" y="85007"/>
                  <a:pt x="20445" y="85088"/>
                  <a:pt x="20566" y="85168"/>
                </a:cubicBezTo>
                <a:lnTo>
                  <a:pt x="22300" y="85168"/>
                </a:lnTo>
                <a:lnTo>
                  <a:pt x="22300" y="86257"/>
                </a:lnTo>
                <a:cubicBezTo>
                  <a:pt x="22381" y="86338"/>
                  <a:pt x="22462" y="86378"/>
                  <a:pt x="22542" y="86419"/>
                </a:cubicBezTo>
                <a:lnTo>
                  <a:pt x="22542" y="85168"/>
                </a:lnTo>
                <a:lnTo>
                  <a:pt x="27139" y="85168"/>
                </a:lnTo>
                <a:lnTo>
                  <a:pt x="27139" y="88838"/>
                </a:lnTo>
                <a:cubicBezTo>
                  <a:pt x="27220" y="88878"/>
                  <a:pt x="27301" y="88919"/>
                  <a:pt x="27381" y="88959"/>
                </a:cubicBezTo>
                <a:lnTo>
                  <a:pt x="27381" y="85168"/>
                </a:lnTo>
                <a:lnTo>
                  <a:pt x="31938" y="85168"/>
                </a:lnTo>
                <a:lnTo>
                  <a:pt x="31938" y="89725"/>
                </a:lnTo>
                <a:lnTo>
                  <a:pt x="29236" y="89725"/>
                </a:lnTo>
                <a:lnTo>
                  <a:pt x="29841" y="89967"/>
                </a:lnTo>
                <a:lnTo>
                  <a:pt x="31938" y="89967"/>
                </a:lnTo>
                <a:lnTo>
                  <a:pt x="31938" y="90733"/>
                </a:lnTo>
                <a:cubicBezTo>
                  <a:pt x="32019" y="90733"/>
                  <a:pt x="32099" y="90774"/>
                  <a:pt x="32180" y="90814"/>
                </a:cubicBezTo>
                <a:lnTo>
                  <a:pt x="32180" y="89967"/>
                </a:lnTo>
                <a:lnTo>
                  <a:pt x="36777" y="89967"/>
                </a:lnTo>
                <a:lnTo>
                  <a:pt x="36777" y="92024"/>
                </a:lnTo>
                <a:cubicBezTo>
                  <a:pt x="36858" y="92024"/>
                  <a:pt x="36939" y="92064"/>
                  <a:pt x="37019" y="92064"/>
                </a:cubicBezTo>
                <a:lnTo>
                  <a:pt x="37019" y="89967"/>
                </a:lnTo>
                <a:lnTo>
                  <a:pt x="41576" y="89967"/>
                </a:lnTo>
                <a:lnTo>
                  <a:pt x="41576" y="92790"/>
                </a:lnTo>
                <a:cubicBezTo>
                  <a:pt x="41657" y="92790"/>
                  <a:pt x="41737" y="92790"/>
                  <a:pt x="41818" y="92790"/>
                </a:cubicBezTo>
                <a:lnTo>
                  <a:pt x="41818" y="89967"/>
                </a:lnTo>
                <a:lnTo>
                  <a:pt x="46375" y="89967"/>
                </a:lnTo>
                <a:lnTo>
                  <a:pt x="46375" y="93032"/>
                </a:lnTo>
                <a:lnTo>
                  <a:pt x="46496" y="93032"/>
                </a:lnTo>
                <a:lnTo>
                  <a:pt x="46617" y="93032"/>
                </a:lnTo>
                <a:lnTo>
                  <a:pt x="46617" y="89967"/>
                </a:lnTo>
                <a:lnTo>
                  <a:pt x="51214" y="89967"/>
                </a:lnTo>
                <a:lnTo>
                  <a:pt x="51214" y="92790"/>
                </a:lnTo>
                <a:cubicBezTo>
                  <a:pt x="51295" y="92790"/>
                  <a:pt x="51375" y="92790"/>
                  <a:pt x="51456" y="92790"/>
                </a:cubicBezTo>
                <a:lnTo>
                  <a:pt x="51456" y="89967"/>
                </a:lnTo>
                <a:lnTo>
                  <a:pt x="56013" y="89967"/>
                </a:lnTo>
                <a:lnTo>
                  <a:pt x="56013" y="92064"/>
                </a:lnTo>
                <a:cubicBezTo>
                  <a:pt x="56093" y="92064"/>
                  <a:pt x="56174" y="92024"/>
                  <a:pt x="56255" y="92024"/>
                </a:cubicBezTo>
                <a:lnTo>
                  <a:pt x="56255" y="89967"/>
                </a:lnTo>
                <a:lnTo>
                  <a:pt x="60812" y="89967"/>
                </a:lnTo>
                <a:lnTo>
                  <a:pt x="60812" y="90814"/>
                </a:lnTo>
                <a:cubicBezTo>
                  <a:pt x="60892" y="90774"/>
                  <a:pt x="60973" y="90733"/>
                  <a:pt x="61054" y="90733"/>
                </a:cubicBezTo>
                <a:lnTo>
                  <a:pt x="61054" y="89967"/>
                </a:lnTo>
                <a:lnTo>
                  <a:pt x="63191" y="89967"/>
                </a:lnTo>
                <a:lnTo>
                  <a:pt x="63796" y="89725"/>
                </a:lnTo>
                <a:lnTo>
                  <a:pt x="61054" y="89725"/>
                </a:lnTo>
                <a:lnTo>
                  <a:pt x="61054" y="85168"/>
                </a:lnTo>
                <a:lnTo>
                  <a:pt x="65651" y="85168"/>
                </a:lnTo>
                <a:lnTo>
                  <a:pt x="65651" y="88959"/>
                </a:lnTo>
                <a:cubicBezTo>
                  <a:pt x="65731" y="88919"/>
                  <a:pt x="65812" y="88878"/>
                  <a:pt x="65893" y="88838"/>
                </a:cubicBezTo>
                <a:lnTo>
                  <a:pt x="65893" y="85168"/>
                </a:lnTo>
                <a:lnTo>
                  <a:pt x="70450" y="85168"/>
                </a:lnTo>
                <a:lnTo>
                  <a:pt x="70450" y="86419"/>
                </a:lnTo>
                <a:cubicBezTo>
                  <a:pt x="70530" y="86378"/>
                  <a:pt x="70611" y="86338"/>
                  <a:pt x="70691" y="86257"/>
                </a:cubicBezTo>
                <a:lnTo>
                  <a:pt x="70691" y="85168"/>
                </a:lnTo>
                <a:lnTo>
                  <a:pt x="72425" y="85168"/>
                </a:lnTo>
                <a:cubicBezTo>
                  <a:pt x="72546" y="85088"/>
                  <a:pt x="72667" y="85007"/>
                  <a:pt x="72788" y="84927"/>
                </a:cubicBezTo>
                <a:lnTo>
                  <a:pt x="70691" y="84927"/>
                </a:lnTo>
                <a:lnTo>
                  <a:pt x="70691" y="80329"/>
                </a:lnTo>
                <a:lnTo>
                  <a:pt x="75248" y="80329"/>
                </a:lnTo>
                <a:lnTo>
                  <a:pt x="75248" y="83072"/>
                </a:lnTo>
                <a:lnTo>
                  <a:pt x="75490" y="82910"/>
                </a:lnTo>
                <a:lnTo>
                  <a:pt x="75490" y="80329"/>
                </a:lnTo>
                <a:lnTo>
                  <a:pt x="78434" y="80329"/>
                </a:lnTo>
                <a:lnTo>
                  <a:pt x="78716" y="80087"/>
                </a:lnTo>
                <a:lnTo>
                  <a:pt x="75490" y="80087"/>
                </a:lnTo>
                <a:lnTo>
                  <a:pt x="75490" y="75531"/>
                </a:lnTo>
                <a:lnTo>
                  <a:pt x="80087" y="75531"/>
                </a:lnTo>
                <a:lnTo>
                  <a:pt x="80087" y="78716"/>
                </a:lnTo>
                <a:lnTo>
                  <a:pt x="80329" y="78474"/>
                </a:lnTo>
                <a:lnTo>
                  <a:pt x="80329" y="75531"/>
                </a:lnTo>
                <a:lnTo>
                  <a:pt x="82870" y="75531"/>
                </a:lnTo>
                <a:lnTo>
                  <a:pt x="83072" y="75289"/>
                </a:lnTo>
                <a:lnTo>
                  <a:pt x="80329" y="75289"/>
                </a:lnTo>
                <a:lnTo>
                  <a:pt x="80329" y="70732"/>
                </a:lnTo>
                <a:lnTo>
                  <a:pt x="84886" y="70732"/>
                </a:lnTo>
                <a:lnTo>
                  <a:pt x="84886" y="72829"/>
                </a:lnTo>
                <a:cubicBezTo>
                  <a:pt x="84967" y="72708"/>
                  <a:pt x="85048" y="72587"/>
                  <a:pt x="85128" y="72466"/>
                </a:cubicBezTo>
                <a:lnTo>
                  <a:pt x="85128" y="70732"/>
                </a:lnTo>
                <a:lnTo>
                  <a:pt x="86257" y="70732"/>
                </a:lnTo>
                <a:cubicBezTo>
                  <a:pt x="86298" y="70651"/>
                  <a:pt x="86338" y="70570"/>
                  <a:pt x="86378" y="70490"/>
                </a:cubicBezTo>
                <a:lnTo>
                  <a:pt x="85128" y="70490"/>
                </a:lnTo>
                <a:lnTo>
                  <a:pt x="85128" y="65893"/>
                </a:lnTo>
                <a:lnTo>
                  <a:pt x="88798" y="65893"/>
                </a:lnTo>
                <a:cubicBezTo>
                  <a:pt x="88838" y="65812"/>
                  <a:pt x="88879" y="65731"/>
                  <a:pt x="88919" y="65651"/>
                </a:cubicBezTo>
                <a:lnTo>
                  <a:pt x="85128" y="65651"/>
                </a:lnTo>
                <a:lnTo>
                  <a:pt x="85128" y="61094"/>
                </a:lnTo>
                <a:lnTo>
                  <a:pt x="89685" y="61094"/>
                </a:lnTo>
                <a:close/>
                <a:moveTo>
                  <a:pt x="85128" y="32180"/>
                </a:moveTo>
                <a:lnTo>
                  <a:pt x="89685" y="32180"/>
                </a:lnTo>
                <a:lnTo>
                  <a:pt x="89685" y="36777"/>
                </a:lnTo>
                <a:lnTo>
                  <a:pt x="85128" y="36777"/>
                </a:lnTo>
                <a:close/>
                <a:moveTo>
                  <a:pt x="85128" y="37019"/>
                </a:moveTo>
                <a:lnTo>
                  <a:pt x="89685" y="37019"/>
                </a:lnTo>
                <a:lnTo>
                  <a:pt x="89685" y="41576"/>
                </a:lnTo>
                <a:lnTo>
                  <a:pt x="85128" y="41576"/>
                </a:lnTo>
                <a:close/>
                <a:moveTo>
                  <a:pt x="85128" y="41818"/>
                </a:moveTo>
                <a:lnTo>
                  <a:pt x="89685" y="41818"/>
                </a:lnTo>
                <a:lnTo>
                  <a:pt x="89685" y="46375"/>
                </a:lnTo>
                <a:lnTo>
                  <a:pt x="85128" y="46375"/>
                </a:lnTo>
                <a:close/>
                <a:moveTo>
                  <a:pt x="85128" y="46617"/>
                </a:moveTo>
                <a:lnTo>
                  <a:pt x="89685" y="46617"/>
                </a:lnTo>
                <a:lnTo>
                  <a:pt x="89685" y="51214"/>
                </a:lnTo>
                <a:lnTo>
                  <a:pt x="85128" y="51214"/>
                </a:lnTo>
                <a:close/>
                <a:moveTo>
                  <a:pt x="85128" y="51456"/>
                </a:moveTo>
                <a:lnTo>
                  <a:pt x="89685" y="51456"/>
                </a:lnTo>
                <a:lnTo>
                  <a:pt x="89685" y="56013"/>
                </a:lnTo>
                <a:lnTo>
                  <a:pt x="85128" y="56013"/>
                </a:lnTo>
                <a:close/>
                <a:moveTo>
                  <a:pt x="85128" y="56255"/>
                </a:moveTo>
                <a:lnTo>
                  <a:pt x="89685" y="56255"/>
                </a:lnTo>
                <a:lnTo>
                  <a:pt x="89685" y="60812"/>
                </a:lnTo>
                <a:lnTo>
                  <a:pt x="85128" y="60812"/>
                </a:lnTo>
                <a:close/>
                <a:moveTo>
                  <a:pt x="7904" y="60812"/>
                </a:moveTo>
                <a:lnTo>
                  <a:pt x="3347" y="60812"/>
                </a:lnTo>
                <a:lnTo>
                  <a:pt x="3347" y="56255"/>
                </a:lnTo>
                <a:lnTo>
                  <a:pt x="7904" y="56255"/>
                </a:lnTo>
                <a:close/>
                <a:moveTo>
                  <a:pt x="7904" y="56013"/>
                </a:moveTo>
                <a:lnTo>
                  <a:pt x="3347" y="56013"/>
                </a:lnTo>
                <a:lnTo>
                  <a:pt x="3347" y="51456"/>
                </a:lnTo>
                <a:lnTo>
                  <a:pt x="7904" y="51456"/>
                </a:lnTo>
                <a:close/>
                <a:moveTo>
                  <a:pt x="7904" y="51214"/>
                </a:moveTo>
                <a:lnTo>
                  <a:pt x="3347" y="51214"/>
                </a:lnTo>
                <a:lnTo>
                  <a:pt x="3347" y="46617"/>
                </a:lnTo>
                <a:lnTo>
                  <a:pt x="7904" y="46617"/>
                </a:lnTo>
                <a:close/>
                <a:moveTo>
                  <a:pt x="7904" y="46375"/>
                </a:moveTo>
                <a:lnTo>
                  <a:pt x="3347" y="46375"/>
                </a:lnTo>
                <a:lnTo>
                  <a:pt x="3347" y="41818"/>
                </a:lnTo>
                <a:lnTo>
                  <a:pt x="7904" y="41818"/>
                </a:lnTo>
                <a:close/>
                <a:moveTo>
                  <a:pt x="7904" y="41576"/>
                </a:moveTo>
                <a:lnTo>
                  <a:pt x="3347" y="41576"/>
                </a:lnTo>
                <a:lnTo>
                  <a:pt x="3347" y="37019"/>
                </a:lnTo>
                <a:lnTo>
                  <a:pt x="7904" y="37019"/>
                </a:lnTo>
                <a:close/>
                <a:moveTo>
                  <a:pt x="7904" y="36777"/>
                </a:moveTo>
                <a:lnTo>
                  <a:pt x="3347" y="36777"/>
                </a:lnTo>
                <a:lnTo>
                  <a:pt x="3347" y="32180"/>
                </a:lnTo>
                <a:lnTo>
                  <a:pt x="7904" y="32180"/>
                </a:lnTo>
                <a:close/>
                <a:moveTo>
                  <a:pt x="12703" y="70449"/>
                </a:moveTo>
                <a:lnTo>
                  <a:pt x="8146" y="70449"/>
                </a:lnTo>
                <a:lnTo>
                  <a:pt x="8146" y="65893"/>
                </a:lnTo>
                <a:lnTo>
                  <a:pt x="12703" y="65893"/>
                </a:lnTo>
                <a:close/>
                <a:moveTo>
                  <a:pt x="12703" y="65610"/>
                </a:moveTo>
                <a:lnTo>
                  <a:pt x="8146" y="65610"/>
                </a:lnTo>
                <a:lnTo>
                  <a:pt x="8146" y="61054"/>
                </a:lnTo>
                <a:lnTo>
                  <a:pt x="12703" y="61054"/>
                </a:lnTo>
                <a:close/>
                <a:moveTo>
                  <a:pt x="12703" y="60812"/>
                </a:moveTo>
                <a:lnTo>
                  <a:pt x="8146" y="60812"/>
                </a:lnTo>
                <a:lnTo>
                  <a:pt x="8146" y="56255"/>
                </a:lnTo>
                <a:lnTo>
                  <a:pt x="12703" y="56255"/>
                </a:lnTo>
                <a:close/>
                <a:moveTo>
                  <a:pt x="12703" y="56013"/>
                </a:moveTo>
                <a:lnTo>
                  <a:pt x="8146" y="56013"/>
                </a:lnTo>
                <a:lnTo>
                  <a:pt x="8146" y="51456"/>
                </a:lnTo>
                <a:lnTo>
                  <a:pt x="12703" y="51456"/>
                </a:lnTo>
                <a:close/>
                <a:moveTo>
                  <a:pt x="12703" y="51174"/>
                </a:moveTo>
                <a:lnTo>
                  <a:pt x="8146" y="51174"/>
                </a:lnTo>
                <a:lnTo>
                  <a:pt x="8146" y="46617"/>
                </a:lnTo>
                <a:lnTo>
                  <a:pt x="12703" y="46617"/>
                </a:lnTo>
                <a:close/>
                <a:moveTo>
                  <a:pt x="12703" y="46375"/>
                </a:moveTo>
                <a:lnTo>
                  <a:pt x="8146" y="46375"/>
                </a:lnTo>
                <a:lnTo>
                  <a:pt x="8146" y="41818"/>
                </a:lnTo>
                <a:lnTo>
                  <a:pt x="12703" y="41818"/>
                </a:lnTo>
                <a:close/>
                <a:moveTo>
                  <a:pt x="12703" y="41576"/>
                </a:moveTo>
                <a:lnTo>
                  <a:pt x="8146" y="41576"/>
                </a:lnTo>
                <a:lnTo>
                  <a:pt x="8146" y="36979"/>
                </a:lnTo>
                <a:lnTo>
                  <a:pt x="12703" y="36979"/>
                </a:lnTo>
                <a:close/>
                <a:moveTo>
                  <a:pt x="12703" y="36737"/>
                </a:moveTo>
                <a:lnTo>
                  <a:pt x="8146" y="36737"/>
                </a:lnTo>
                <a:lnTo>
                  <a:pt x="8146" y="32180"/>
                </a:lnTo>
                <a:lnTo>
                  <a:pt x="12703" y="32180"/>
                </a:lnTo>
                <a:close/>
                <a:moveTo>
                  <a:pt x="12703" y="31938"/>
                </a:moveTo>
                <a:lnTo>
                  <a:pt x="8146" y="31938"/>
                </a:lnTo>
                <a:lnTo>
                  <a:pt x="8146" y="27381"/>
                </a:lnTo>
                <a:lnTo>
                  <a:pt x="12703" y="27381"/>
                </a:lnTo>
                <a:close/>
                <a:moveTo>
                  <a:pt x="12703" y="27139"/>
                </a:moveTo>
                <a:lnTo>
                  <a:pt x="8146" y="27139"/>
                </a:lnTo>
                <a:lnTo>
                  <a:pt x="8146" y="22542"/>
                </a:lnTo>
                <a:lnTo>
                  <a:pt x="12703" y="22542"/>
                </a:lnTo>
                <a:close/>
                <a:moveTo>
                  <a:pt x="17542" y="75248"/>
                </a:moveTo>
                <a:lnTo>
                  <a:pt x="12945" y="75248"/>
                </a:lnTo>
                <a:lnTo>
                  <a:pt x="12945" y="70651"/>
                </a:lnTo>
                <a:lnTo>
                  <a:pt x="17542" y="70651"/>
                </a:lnTo>
                <a:close/>
                <a:moveTo>
                  <a:pt x="17542" y="70449"/>
                </a:moveTo>
                <a:lnTo>
                  <a:pt x="12945" y="70449"/>
                </a:lnTo>
                <a:lnTo>
                  <a:pt x="12945" y="65852"/>
                </a:lnTo>
                <a:lnTo>
                  <a:pt x="17542" y="65852"/>
                </a:lnTo>
                <a:close/>
                <a:moveTo>
                  <a:pt x="17542" y="65610"/>
                </a:moveTo>
                <a:lnTo>
                  <a:pt x="12945" y="65610"/>
                </a:lnTo>
                <a:lnTo>
                  <a:pt x="12945" y="61054"/>
                </a:lnTo>
                <a:lnTo>
                  <a:pt x="17542" y="61054"/>
                </a:lnTo>
                <a:close/>
                <a:moveTo>
                  <a:pt x="17542" y="60812"/>
                </a:moveTo>
                <a:lnTo>
                  <a:pt x="12945" y="60812"/>
                </a:lnTo>
                <a:lnTo>
                  <a:pt x="12945" y="56214"/>
                </a:lnTo>
                <a:lnTo>
                  <a:pt x="17542" y="56214"/>
                </a:lnTo>
                <a:close/>
                <a:moveTo>
                  <a:pt x="17542" y="55972"/>
                </a:moveTo>
                <a:lnTo>
                  <a:pt x="12945" y="55972"/>
                </a:lnTo>
                <a:lnTo>
                  <a:pt x="12945" y="51416"/>
                </a:lnTo>
                <a:lnTo>
                  <a:pt x="17542" y="51416"/>
                </a:lnTo>
                <a:close/>
                <a:moveTo>
                  <a:pt x="17542" y="51174"/>
                </a:moveTo>
                <a:lnTo>
                  <a:pt x="12945" y="51174"/>
                </a:lnTo>
                <a:lnTo>
                  <a:pt x="12945" y="46617"/>
                </a:lnTo>
                <a:lnTo>
                  <a:pt x="17542" y="46617"/>
                </a:lnTo>
                <a:close/>
                <a:moveTo>
                  <a:pt x="17542" y="46375"/>
                </a:moveTo>
                <a:lnTo>
                  <a:pt x="12945" y="46375"/>
                </a:lnTo>
                <a:lnTo>
                  <a:pt x="12945" y="41778"/>
                </a:lnTo>
                <a:lnTo>
                  <a:pt x="17542" y="41778"/>
                </a:lnTo>
                <a:close/>
                <a:moveTo>
                  <a:pt x="17542" y="41536"/>
                </a:moveTo>
                <a:lnTo>
                  <a:pt x="12945" y="41536"/>
                </a:lnTo>
                <a:lnTo>
                  <a:pt x="12945" y="36979"/>
                </a:lnTo>
                <a:lnTo>
                  <a:pt x="17542" y="36979"/>
                </a:lnTo>
                <a:close/>
                <a:moveTo>
                  <a:pt x="17542" y="36737"/>
                </a:moveTo>
                <a:lnTo>
                  <a:pt x="12945" y="36737"/>
                </a:lnTo>
                <a:lnTo>
                  <a:pt x="12945" y="32180"/>
                </a:lnTo>
                <a:lnTo>
                  <a:pt x="17542" y="32180"/>
                </a:lnTo>
                <a:close/>
                <a:moveTo>
                  <a:pt x="17542" y="31938"/>
                </a:moveTo>
                <a:lnTo>
                  <a:pt x="12945" y="31938"/>
                </a:lnTo>
                <a:lnTo>
                  <a:pt x="12945" y="27341"/>
                </a:lnTo>
                <a:lnTo>
                  <a:pt x="17542" y="27341"/>
                </a:lnTo>
                <a:close/>
                <a:moveTo>
                  <a:pt x="17542" y="27099"/>
                </a:moveTo>
                <a:lnTo>
                  <a:pt x="12945" y="27099"/>
                </a:lnTo>
                <a:lnTo>
                  <a:pt x="12945" y="22542"/>
                </a:lnTo>
                <a:lnTo>
                  <a:pt x="17542" y="22542"/>
                </a:lnTo>
                <a:close/>
                <a:moveTo>
                  <a:pt x="17542" y="22300"/>
                </a:moveTo>
                <a:lnTo>
                  <a:pt x="12945" y="22300"/>
                </a:lnTo>
                <a:lnTo>
                  <a:pt x="12945" y="17743"/>
                </a:lnTo>
                <a:lnTo>
                  <a:pt x="17542" y="17743"/>
                </a:lnTo>
                <a:close/>
                <a:moveTo>
                  <a:pt x="22341" y="80047"/>
                </a:moveTo>
                <a:lnTo>
                  <a:pt x="17784" y="80047"/>
                </a:lnTo>
                <a:lnTo>
                  <a:pt x="17784" y="75450"/>
                </a:lnTo>
                <a:lnTo>
                  <a:pt x="22341" y="75450"/>
                </a:lnTo>
                <a:close/>
                <a:moveTo>
                  <a:pt x="22341" y="75208"/>
                </a:moveTo>
                <a:lnTo>
                  <a:pt x="17784" y="75208"/>
                </a:lnTo>
                <a:lnTo>
                  <a:pt x="17784" y="70651"/>
                </a:lnTo>
                <a:lnTo>
                  <a:pt x="22341" y="70651"/>
                </a:lnTo>
                <a:close/>
                <a:moveTo>
                  <a:pt x="22341" y="70409"/>
                </a:moveTo>
                <a:lnTo>
                  <a:pt x="17784" y="70409"/>
                </a:lnTo>
                <a:lnTo>
                  <a:pt x="17784" y="65852"/>
                </a:lnTo>
                <a:lnTo>
                  <a:pt x="22341" y="65852"/>
                </a:lnTo>
                <a:close/>
                <a:moveTo>
                  <a:pt x="22341" y="65610"/>
                </a:moveTo>
                <a:lnTo>
                  <a:pt x="17784" y="65610"/>
                </a:lnTo>
                <a:lnTo>
                  <a:pt x="17784" y="61013"/>
                </a:lnTo>
                <a:lnTo>
                  <a:pt x="22341" y="61013"/>
                </a:lnTo>
                <a:close/>
                <a:moveTo>
                  <a:pt x="22341" y="60771"/>
                </a:moveTo>
                <a:lnTo>
                  <a:pt x="17784" y="60771"/>
                </a:lnTo>
                <a:lnTo>
                  <a:pt x="17784" y="56214"/>
                </a:lnTo>
                <a:lnTo>
                  <a:pt x="22341" y="56214"/>
                </a:lnTo>
                <a:close/>
                <a:moveTo>
                  <a:pt x="22341" y="55972"/>
                </a:moveTo>
                <a:lnTo>
                  <a:pt x="17784" y="55972"/>
                </a:lnTo>
                <a:lnTo>
                  <a:pt x="17784" y="51416"/>
                </a:lnTo>
                <a:lnTo>
                  <a:pt x="22341" y="51416"/>
                </a:lnTo>
                <a:close/>
                <a:moveTo>
                  <a:pt x="22341" y="51174"/>
                </a:moveTo>
                <a:lnTo>
                  <a:pt x="17784" y="51174"/>
                </a:lnTo>
                <a:lnTo>
                  <a:pt x="17784" y="46577"/>
                </a:lnTo>
                <a:lnTo>
                  <a:pt x="22341" y="46577"/>
                </a:lnTo>
                <a:close/>
                <a:moveTo>
                  <a:pt x="22341" y="46335"/>
                </a:moveTo>
                <a:lnTo>
                  <a:pt x="17784" y="46335"/>
                </a:lnTo>
                <a:lnTo>
                  <a:pt x="17784" y="41778"/>
                </a:lnTo>
                <a:lnTo>
                  <a:pt x="22341" y="41778"/>
                </a:lnTo>
                <a:close/>
                <a:moveTo>
                  <a:pt x="22341" y="41536"/>
                </a:moveTo>
                <a:lnTo>
                  <a:pt x="17784" y="41536"/>
                </a:lnTo>
                <a:lnTo>
                  <a:pt x="17784" y="36939"/>
                </a:lnTo>
                <a:lnTo>
                  <a:pt x="22341" y="36939"/>
                </a:lnTo>
                <a:close/>
                <a:moveTo>
                  <a:pt x="22341" y="36737"/>
                </a:moveTo>
                <a:lnTo>
                  <a:pt x="17784" y="36737"/>
                </a:lnTo>
                <a:lnTo>
                  <a:pt x="17784" y="32140"/>
                </a:lnTo>
                <a:lnTo>
                  <a:pt x="22341" y="32140"/>
                </a:lnTo>
                <a:close/>
                <a:moveTo>
                  <a:pt x="22341" y="31898"/>
                </a:moveTo>
                <a:lnTo>
                  <a:pt x="17784" y="31898"/>
                </a:lnTo>
                <a:lnTo>
                  <a:pt x="17784" y="27341"/>
                </a:lnTo>
                <a:lnTo>
                  <a:pt x="22341" y="27341"/>
                </a:lnTo>
                <a:close/>
                <a:moveTo>
                  <a:pt x="22341" y="27099"/>
                </a:moveTo>
                <a:lnTo>
                  <a:pt x="17784" y="27099"/>
                </a:lnTo>
                <a:lnTo>
                  <a:pt x="17784" y="22502"/>
                </a:lnTo>
                <a:lnTo>
                  <a:pt x="22341" y="22502"/>
                </a:lnTo>
                <a:close/>
                <a:moveTo>
                  <a:pt x="22341" y="22260"/>
                </a:moveTo>
                <a:lnTo>
                  <a:pt x="17784" y="22260"/>
                </a:lnTo>
                <a:lnTo>
                  <a:pt x="17784" y="17703"/>
                </a:lnTo>
                <a:lnTo>
                  <a:pt x="22341" y="17703"/>
                </a:lnTo>
                <a:close/>
                <a:moveTo>
                  <a:pt x="22341" y="17461"/>
                </a:moveTo>
                <a:lnTo>
                  <a:pt x="17784" y="17461"/>
                </a:lnTo>
                <a:lnTo>
                  <a:pt x="17784" y="12904"/>
                </a:lnTo>
                <a:lnTo>
                  <a:pt x="22341" y="12904"/>
                </a:lnTo>
                <a:close/>
                <a:moveTo>
                  <a:pt x="27139" y="84846"/>
                </a:moveTo>
                <a:lnTo>
                  <a:pt x="22583" y="84846"/>
                </a:lnTo>
                <a:lnTo>
                  <a:pt x="22583" y="80249"/>
                </a:lnTo>
                <a:lnTo>
                  <a:pt x="27139" y="80249"/>
                </a:lnTo>
                <a:close/>
                <a:moveTo>
                  <a:pt x="27139" y="80007"/>
                </a:moveTo>
                <a:lnTo>
                  <a:pt x="22583" y="80007"/>
                </a:lnTo>
                <a:lnTo>
                  <a:pt x="22583" y="75450"/>
                </a:lnTo>
                <a:lnTo>
                  <a:pt x="27139" y="75450"/>
                </a:lnTo>
                <a:close/>
                <a:moveTo>
                  <a:pt x="27139" y="75208"/>
                </a:moveTo>
                <a:lnTo>
                  <a:pt x="22583" y="75208"/>
                </a:lnTo>
                <a:lnTo>
                  <a:pt x="22583" y="70611"/>
                </a:lnTo>
                <a:lnTo>
                  <a:pt x="27139" y="70611"/>
                </a:lnTo>
                <a:close/>
                <a:moveTo>
                  <a:pt x="27139" y="70369"/>
                </a:moveTo>
                <a:lnTo>
                  <a:pt x="22583" y="70369"/>
                </a:lnTo>
                <a:lnTo>
                  <a:pt x="22583" y="65812"/>
                </a:lnTo>
                <a:lnTo>
                  <a:pt x="27139" y="65812"/>
                </a:lnTo>
                <a:close/>
                <a:moveTo>
                  <a:pt x="27139" y="65570"/>
                </a:moveTo>
                <a:lnTo>
                  <a:pt x="22583" y="65570"/>
                </a:lnTo>
                <a:lnTo>
                  <a:pt x="22583" y="61013"/>
                </a:lnTo>
                <a:lnTo>
                  <a:pt x="27139" y="61013"/>
                </a:lnTo>
                <a:close/>
                <a:moveTo>
                  <a:pt x="27139" y="60771"/>
                </a:moveTo>
                <a:lnTo>
                  <a:pt x="22583" y="60771"/>
                </a:lnTo>
                <a:lnTo>
                  <a:pt x="22583" y="56174"/>
                </a:lnTo>
                <a:lnTo>
                  <a:pt x="27139" y="56174"/>
                </a:lnTo>
                <a:close/>
                <a:moveTo>
                  <a:pt x="27139" y="55932"/>
                </a:moveTo>
                <a:lnTo>
                  <a:pt x="22583" y="55932"/>
                </a:lnTo>
                <a:lnTo>
                  <a:pt x="22583" y="51375"/>
                </a:lnTo>
                <a:lnTo>
                  <a:pt x="27139" y="51375"/>
                </a:lnTo>
                <a:close/>
                <a:moveTo>
                  <a:pt x="27139" y="51133"/>
                </a:moveTo>
                <a:lnTo>
                  <a:pt x="22583" y="51133"/>
                </a:lnTo>
                <a:lnTo>
                  <a:pt x="22583" y="46577"/>
                </a:lnTo>
                <a:lnTo>
                  <a:pt x="27139" y="46577"/>
                </a:lnTo>
                <a:close/>
                <a:moveTo>
                  <a:pt x="27139" y="46335"/>
                </a:moveTo>
                <a:lnTo>
                  <a:pt x="22583" y="46335"/>
                </a:lnTo>
                <a:lnTo>
                  <a:pt x="22583" y="41737"/>
                </a:lnTo>
                <a:lnTo>
                  <a:pt x="27139" y="41737"/>
                </a:lnTo>
                <a:close/>
                <a:moveTo>
                  <a:pt x="27139" y="41495"/>
                </a:moveTo>
                <a:lnTo>
                  <a:pt x="22583" y="41495"/>
                </a:lnTo>
                <a:lnTo>
                  <a:pt x="22583" y="36939"/>
                </a:lnTo>
                <a:lnTo>
                  <a:pt x="27139" y="36939"/>
                </a:lnTo>
                <a:close/>
                <a:moveTo>
                  <a:pt x="27139" y="36697"/>
                </a:moveTo>
                <a:lnTo>
                  <a:pt x="22583" y="36697"/>
                </a:lnTo>
                <a:lnTo>
                  <a:pt x="22583" y="32140"/>
                </a:lnTo>
                <a:lnTo>
                  <a:pt x="27139" y="32140"/>
                </a:lnTo>
                <a:close/>
                <a:moveTo>
                  <a:pt x="27139" y="31898"/>
                </a:moveTo>
                <a:lnTo>
                  <a:pt x="22583" y="31898"/>
                </a:lnTo>
                <a:lnTo>
                  <a:pt x="22583" y="27301"/>
                </a:lnTo>
                <a:lnTo>
                  <a:pt x="27139" y="27301"/>
                </a:lnTo>
                <a:close/>
                <a:moveTo>
                  <a:pt x="27139" y="27059"/>
                </a:moveTo>
                <a:lnTo>
                  <a:pt x="22583" y="27059"/>
                </a:lnTo>
                <a:lnTo>
                  <a:pt x="22583" y="22502"/>
                </a:lnTo>
                <a:lnTo>
                  <a:pt x="27139" y="22502"/>
                </a:lnTo>
                <a:close/>
                <a:moveTo>
                  <a:pt x="27139" y="22260"/>
                </a:moveTo>
                <a:lnTo>
                  <a:pt x="22583" y="22260"/>
                </a:lnTo>
                <a:lnTo>
                  <a:pt x="22583" y="17703"/>
                </a:lnTo>
                <a:lnTo>
                  <a:pt x="27139" y="17703"/>
                </a:lnTo>
                <a:close/>
                <a:moveTo>
                  <a:pt x="27139" y="17461"/>
                </a:moveTo>
                <a:lnTo>
                  <a:pt x="22583" y="17461"/>
                </a:lnTo>
                <a:lnTo>
                  <a:pt x="22583" y="12864"/>
                </a:lnTo>
                <a:lnTo>
                  <a:pt x="27139" y="12864"/>
                </a:lnTo>
                <a:close/>
                <a:moveTo>
                  <a:pt x="27139" y="12622"/>
                </a:moveTo>
                <a:lnTo>
                  <a:pt x="22583" y="12622"/>
                </a:lnTo>
                <a:lnTo>
                  <a:pt x="22583" y="8065"/>
                </a:lnTo>
                <a:lnTo>
                  <a:pt x="27139" y="8065"/>
                </a:lnTo>
                <a:close/>
                <a:moveTo>
                  <a:pt x="31979" y="84806"/>
                </a:moveTo>
                <a:lnTo>
                  <a:pt x="27381" y="84806"/>
                </a:lnTo>
                <a:lnTo>
                  <a:pt x="27381" y="80249"/>
                </a:lnTo>
                <a:lnTo>
                  <a:pt x="31979" y="80249"/>
                </a:lnTo>
                <a:close/>
                <a:moveTo>
                  <a:pt x="31979" y="80007"/>
                </a:moveTo>
                <a:lnTo>
                  <a:pt x="27381" y="80007"/>
                </a:lnTo>
                <a:lnTo>
                  <a:pt x="27381" y="75410"/>
                </a:lnTo>
                <a:lnTo>
                  <a:pt x="31979" y="75410"/>
                </a:lnTo>
                <a:close/>
                <a:moveTo>
                  <a:pt x="31979" y="75168"/>
                </a:moveTo>
                <a:lnTo>
                  <a:pt x="27381" y="75168"/>
                </a:lnTo>
                <a:lnTo>
                  <a:pt x="27381" y="70611"/>
                </a:lnTo>
                <a:lnTo>
                  <a:pt x="31979" y="70611"/>
                </a:lnTo>
                <a:close/>
                <a:moveTo>
                  <a:pt x="31979" y="70369"/>
                </a:moveTo>
                <a:lnTo>
                  <a:pt x="27381" y="70369"/>
                </a:lnTo>
                <a:lnTo>
                  <a:pt x="27381" y="65812"/>
                </a:lnTo>
                <a:lnTo>
                  <a:pt x="31979" y="65812"/>
                </a:lnTo>
                <a:close/>
                <a:moveTo>
                  <a:pt x="31979" y="65570"/>
                </a:moveTo>
                <a:lnTo>
                  <a:pt x="27381" y="65570"/>
                </a:lnTo>
                <a:lnTo>
                  <a:pt x="27381" y="60973"/>
                </a:lnTo>
                <a:lnTo>
                  <a:pt x="31979" y="60973"/>
                </a:lnTo>
                <a:close/>
                <a:moveTo>
                  <a:pt x="31979" y="60731"/>
                </a:moveTo>
                <a:lnTo>
                  <a:pt x="27381" y="60731"/>
                </a:lnTo>
                <a:lnTo>
                  <a:pt x="27381" y="56174"/>
                </a:lnTo>
                <a:lnTo>
                  <a:pt x="31979" y="56174"/>
                </a:lnTo>
                <a:close/>
                <a:moveTo>
                  <a:pt x="31979" y="55932"/>
                </a:moveTo>
                <a:lnTo>
                  <a:pt x="27381" y="55932"/>
                </a:lnTo>
                <a:lnTo>
                  <a:pt x="27381" y="51375"/>
                </a:lnTo>
                <a:lnTo>
                  <a:pt x="31979" y="51375"/>
                </a:lnTo>
                <a:close/>
                <a:moveTo>
                  <a:pt x="31979" y="51133"/>
                </a:moveTo>
                <a:lnTo>
                  <a:pt x="27381" y="51133"/>
                </a:lnTo>
                <a:lnTo>
                  <a:pt x="27381" y="46536"/>
                </a:lnTo>
                <a:lnTo>
                  <a:pt x="31979" y="46536"/>
                </a:lnTo>
                <a:close/>
                <a:moveTo>
                  <a:pt x="31979" y="46294"/>
                </a:moveTo>
                <a:lnTo>
                  <a:pt x="27381" y="46294"/>
                </a:lnTo>
                <a:lnTo>
                  <a:pt x="27381" y="41737"/>
                </a:lnTo>
                <a:lnTo>
                  <a:pt x="31979" y="41737"/>
                </a:lnTo>
                <a:close/>
                <a:moveTo>
                  <a:pt x="31979" y="41495"/>
                </a:moveTo>
                <a:lnTo>
                  <a:pt x="27381" y="41495"/>
                </a:lnTo>
                <a:lnTo>
                  <a:pt x="27381" y="36898"/>
                </a:lnTo>
                <a:lnTo>
                  <a:pt x="31979" y="36898"/>
                </a:lnTo>
                <a:close/>
                <a:moveTo>
                  <a:pt x="31979" y="36656"/>
                </a:moveTo>
                <a:lnTo>
                  <a:pt x="27381" y="36656"/>
                </a:lnTo>
                <a:lnTo>
                  <a:pt x="27381" y="32099"/>
                </a:lnTo>
                <a:lnTo>
                  <a:pt x="31979" y="32099"/>
                </a:lnTo>
                <a:close/>
                <a:moveTo>
                  <a:pt x="31979" y="31858"/>
                </a:moveTo>
                <a:lnTo>
                  <a:pt x="27381" y="31858"/>
                </a:lnTo>
                <a:lnTo>
                  <a:pt x="27381" y="27301"/>
                </a:lnTo>
                <a:lnTo>
                  <a:pt x="31979" y="27301"/>
                </a:lnTo>
                <a:close/>
                <a:moveTo>
                  <a:pt x="31979" y="27059"/>
                </a:moveTo>
                <a:lnTo>
                  <a:pt x="27381" y="27059"/>
                </a:lnTo>
                <a:lnTo>
                  <a:pt x="27381" y="22462"/>
                </a:lnTo>
                <a:lnTo>
                  <a:pt x="31979" y="22462"/>
                </a:lnTo>
                <a:close/>
                <a:moveTo>
                  <a:pt x="31979" y="22220"/>
                </a:moveTo>
                <a:lnTo>
                  <a:pt x="27381" y="22220"/>
                </a:lnTo>
                <a:lnTo>
                  <a:pt x="27381" y="17663"/>
                </a:lnTo>
                <a:lnTo>
                  <a:pt x="31979" y="17663"/>
                </a:lnTo>
                <a:close/>
                <a:moveTo>
                  <a:pt x="31979" y="17421"/>
                </a:moveTo>
                <a:lnTo>
                  <a:pt x="27381" y="17421"/>
                </a:lnTo>
                <a:lnTo>
                  <a:pt x="27381" y="12864"/>
                </a:lnTo>
                <a:lnTo>
                  <a:pt x="31979" y="12864"/>
                </a:lnTo>
                <a:close/>
                <a:moveTo>
                  <a:pt x="31979" y="12622"/>
                </a:moveTo>
                <a:lnTo>
                  <a:pt x="27381" y="12622"/>
                </a:lnTo>
                <a:lnTo>
                  <a:pt x="27381" y="8025"/>
                </a:lnTo>
                <a:lnTo>
                  <a:pt x="31979" y="8025"/>
                </a:lnTo>
                <a:close/>
                <a:moveTo>
                  <a:pt x="36777" y="89604"/>
                </a:moveTo>
                <a:lnTo>
                  <a:pt x="32220" y="89604"/>
                </a:lnTo>
                <a:lnTo>
                  <a:pt x="32220" y="85007"/>
                </a:lnTo>
                <a:lnTo>
                  <a:pt x="36777" y="85007"/>
                </a:lnTo>
                <a:close/>
                <a:moveTo>
                  <a:pt x="36777" y="84765"/>
                </a:moveTo>
                <a:lnTo>
                  <a:pt x="32220" y="84765"/>
                </a:lnTo>
                <a:lnTo>
                  <a:pt x="32220" y="80208"/>
                </a:lnTo>
                <a:lnTo>
                  <a:pt x="36777" y="80208"/>
                </a:lnTo>
                <a:close/>
                <a:moveTo>
                  <a:pt x="36777" y="79966"/>
                </a:moveTo>
                <a:lnTo>
                  <a:pt x="32220" y="79966"/>
                </a:lnTo>
                <a:lnTo>
                  <a:pt x="32220" y="75410"/>
                </a:lnTo>
                <a:lnTo>
                  <a:pt x="36777" y="75410"/>
                </a:lnTo>
                <a:close/>
                <a:moveTo>
                  <a:pt x="36777" y="75168"/>
                </a:moveTo>
                <a:lnTo>
                  <a:pt x="32220" y="75168"/>
                </a:lnTo>
                <a:lnTo>
                  <a:pt x="32220" y="70570"/>
                </a:lnTo>
                <a:lnTo>
                  <a:pt x="36777" y="70570"/>
                </a:lnTo>
                <a:close/>
                <a:moveTo>
                  <a:pt x="36777" y="70329"/>
                </a:moveTo>
                <a:lnTo>
                  <a:pt x="32220" y="70329"/>
                </a:lnTo>
                <a:lnTo>
                  <a:pt x="32220" y="65772"/>
                </a:lnTo>
                <a:lnTo>
                  <a:pt x="36777" y="65772"/>
                </a:lnTo>
                <a:close/>
                <a:moveTo>
                  <a:pt x="36777" y="65530"/>
                </a:moveTo>
                <a:lnTo>
                  <a:pt x="32220" y="65530"/>
                </a:lnTo>
                <a:lnTo>
                  <a:pt x="32220" y="60973"/>
                </a:lnTo>
                <a:lnTo>
                  <a:pt x="36777" y="60973"/>
                </a:lnTo>
                <a:close/>
                <a:moveTo>
                  <a:pt x="36777" y="60731"/>
                </a:moveTo>
                <a:lnTo>
                  <a:pt x="32220" y="60731"/>
                </a:lnTo>
                <a:lnTo>
                  <a:pt x="32220" y="56134"/>
                </a:lnTo>
                <a:lnTo>
                  <a:pt x="36777" y="56134"/>
                </a:lnTo>
                <a:close/>
                <a:moveTo>
                  <a:pt x="36777" y="55892"/>
                </a:moveTo>
                <a:lnTo>
                  <a:pt x="32220" y="55892"/>
                </a:lnTo>
                <a:lnTo>
                  <a:pt x="32220" y="51335"/>
                </a:lnTo>
                <a:lnTo>
                  <a:pt x="36777" y="51335"/>
                </a:lnTo>
                <a:close/>
                <a:moveTo>
                  <a:pt x="36777" y="51093"/>
                </a:moveTo>
                <a:lnTo>
                  <a:pt x="32220" y="51093"/>
                </a:lnTo>
                <a:lnTo>
                  <a:pt x="32220" y="46536"/>
                </a:lnTo>
                <a:lnTo>
                  <a:pt x="36777" y="46536"/>
                </a:lnTo>
                <a:close/>
                <a:moveTo>
                  <a:pt x="36777" y="46294"/>
                </a:moveTo>
                <a:lnTo>
                  <a:pt x="32220" y="46294"/>
                </a:lnTo>
                <a:lnTo>
                  <a:pt x="32220" y="41697"/>
                </a:lnTo>
                <a:lnTo>
                  <a:pt x="36777" y="41697"/>
                </a:lnTo>
                <a:close/>
                <a:moveTo>
                  <a:pt x="36777" y="41455"/>
                </a:moveTo>
                <a:lnTo>
                  <a:pt x="32220" y="41455"/>
                </a:lnTo>
                <a:lnTo>
                  <a:pt x="32220" y="36898"/>
                </a:lnTo>
                <a:lnTo>
                  <a:pt x="36777" y="36898"/>
                </a:lnTo>
                <a:close/>
                <a:moveTo>
                  <a:pt x="36777" y="36656"/>
                </a:moveTo>
                <a:lnTo>
                  <a:pt x="32220" y="36656"/>
                </a:lnTo>
                <a:lnTo>
                  <a:pt x="32220" y="32059"/>
                </a:lnTo>
                <a:lnTo>
                  <a:pt x="36777" y="32059"/>
                </a:lnTo>
                <a:close/>
                <a:moveTo>
                  <a:pt x="36777" y="31817"/>
                </a:moveTo>
                <a:lnTo>
                  <a:pt x="32220" y="31817"/>
                </a:lnTo>
                <a:lnTo>
                  <a:pt x="32220" y="27260"/>
                </a:lnTo>
                <a:lnTo>
                  <a:pt x="36777" y="27260"/>
                </a:lnTo>
                <a:close/>
                <a:moveTo>
                  <a:pt x="36777" y="27018"/>
                </a:moveTo>
                <a:lnTo>
                  <a:pt x="32220" y="27018"/>
                </a:lnTo>
                <a:lnTo>
                  <a:pt x="32220" y="22462"/>
                </a:lnTo>
                <a:lnTo>
                  <a:pt x="36777" y="22462"/>
                </a:lnTo>
                <a:close/>
                <a:moveTo>
                  <a:pt x="36777" y="22220"/>
                </a:moveTo>
                <a:lnTo>
                  <a:pt x="32220" y="22220"/>
                </a:lnTo>
                <a:lnTo>
                  <a:pt x="32220" y="17622"/>
                </a:lnTo>
                <a:lnTo>
                  <a:pt x="36777" y="17622"/>
                </a:lnTo>
                <a:close/>
                <a:moveTo>
                  <a:pt x="36777" y="17380"/>
                </a:moveTo>
                <a:lnTo>
                  <a:pt x="32220" y="17380"/>
                </a:lnTo>
                <a:lnTo>
                  <a:pt x="32220" y="12824"/>
                </a:lnTo>
                <a:lnTo>
                  <a:pt x="36777" y="12824"/>
                </a:lnTo>
                <a:close/>
                <a:moveTo>
                  <a:pt x="36777" y="12582"/>
                </a:moveTo>
                <a:lnTo>
                  <a:pt x="32220" y="12582"/>
                </a:lnTo>
                <a:lnTo>
                  <a:pt x="32220" y="8025"/>
                </a:lnTo>
                <a:lnTo>
                  <a:pt x="36777" y="8025"/>
                </a:lnTo>
                <a:close/>
                <a:moveTo>
                  <a:pt x="36777" y="7783"/>
                </a:moveTo>
                <a:lnTo>
                  <a:pt x="32220" y="7783"/>
                </a:lnTo>
                <a:lnTo>
                  <a:pt x="32220" y="3307"/>
                </a:lnTo>
                <a:lnTo>
                  <a:pt x="36777" y="3307"/>
                </a:lnTo>
                <a:lnTo>
                  <a:pt x="36777" y="7904"/>
                </a:lnTo>
                <a:close/>
                <a:moveTo>
                  <a:pt x="41616" y="89564"/>
                </a:moveTo>
                <a:lnTo>
                  <a:pt x="37019" y="89564"/>
                </a:lnTo>
                <a:lnTo>
                  <a:pt x="37019" y="85007"/>
                </a:lnTo>
                <a:lnTo>
                  <a:pt x="41616" y="85007"/>
                </a:lnTo>
                <a:close/>
                <a:moveTo>
                  <a:pt x="41616" y="84765"/>
                </a:moveTo>
                <a:lnTo>
                  <a:pt x="37019" y="84765"/>
                </a:lnTo>
                <a:lnTo>
                  <a:pt x="37019" y="80168"/>
                </a:lnTo>
                <a:lnTo>
                  <a:pt x="41616" y="80168"/>
                </a:lnTo>
                <a:close/>
                <a:moveTo>
                  <a:pt x="41616" y="79926"/>
                </a:moveTo>
                <a:lnTo>
                  <a:pt x="37019" y="79926"/>
                </a:lnTo>
                <a:lnTo>
                  <a:pt x="37019" y="75369"/>
                </a:lnTo>
                <a:lnTo>
                  <a:pt x="41616" y="75369"/>
                </a:lnTo>
                <a:close/>
                <a:moveTo>
                  <a:pt x="41616" y="75127"/>
                </a:moveTo>
                <a:lnTo>
                  <a:pt x="37019" y="75127"/>
                </a:lnTo>
                <a:lnTo>
                  <a:pt x="37019" y="70570"/>
                </a:lnTo>
                <a:lnTo>
                  <a:pt x="41616" y="70570"/>
                </a:lnTo>
                <a:close/>
                <a:moveTo>
                  <a:pt x="41616" y="70329"/>
                </a:moveTo>
                <a:lnTo>
                  <a:pt x="37019" y="70329"/>
                </a:lnTo>
                <a:lnTo>
                  <a:pt x="37019" y="65731"/>
                </a:lnTo>
                <a:lnTo>
                  <a:pt x="41616" y="65731"/>
                </a:lnTo>
                <a:close/>
                <a:moveTo>
                  <a:pt x="41616" y="65489"/>
                </a:moveTo>
                <a:lnTo>
                  <a:pt x="37019" y="65489"/>
                </a:lnTo>
                <a:lnTo>
                  <a:pt x="37019" y="60933"/>
                </a:lnTo>
                <a:lnTo>
                  <a:pt x="41616" y="60933"/>
                </a:lnTo>
                <a:close/>
                <a:moveTo>
                  <a:pt x="41616" y="60691"/>
                </a:moveTo>
                <a:lnTo>
                  <a:pt x="37019" y="60691"/>
                </a:lnTo>
                <a:lnTo>
                  <a:pt x="37019" y="56134"/>
                </a:lnTo>
                <a:lnTo>
                  <a:pt x="41616" y="56134"/>
                </a:lnTo>
                <a:close/>
                <a:moveTo>
                  <a:pt x="41616" y="55892"/>
                </a:moveTo>
                <a:lnTo>
                  <a:pt x="37019" y="55892"/>
                </a:lnTo>
                <a:lnTo>
                  <a:pt x="37019" y="51295"/>
                </a:lnTo>
                <a:lnTo>
                  <a:pt x="41616" y="51295"/>
                </a:lnTo>
                <a:close/>
                <a:moveTo>
                  <a:pt x="41616" y="51053"/>
                </a:moveTo>
                <a:lnTo>
                  <a:pt x="37019" y="51053"/>
                </a:lnTo>
                <a:lnTo>
                  <a:pt x="37019" y="46496"/>
                </a:lnTo>
                <a:lnTo>
                  <a:pt x="41616" y="46496"/>
                </a:lnTo>
                <a:close/>
                <a:moveTo>
                  <a:pt x="41616" y="46254"/>
                </a:moveTo>
                <a:lnTo>
                  <a:pt x="37019" y="46254"/>
                </a:lnTo>
                <a:lnTo>
                  <a:pt x="37019" y="41697"/>
                </a:lnTo>
                <a:lnTo>
                  <a:pt x="41616" y="41697"/>
                </a:lnTo>
                <a:close/>
                <a:moveTo>
                  <a:pt x="41616" y="41455"/>
                </a:moveTo>
                <a:lnTo>
                  <a:pt x="37019" y="41455"/>
                </a:lnTo>
                <a:lnTo>
                  <a:pt x="37019" y="36858"/>
                </a:lnTo>
                <a:lnTo>
                  <a:pt x="41616" y="36858"/>
                </a:lnTo>
                <a:close/>
                <a:moveTo>
                  <a:pt x="41616" y="36616"/>
                </a:moveTo>
                <a:lnTo>
                  <a:pt x="37019" y="36616"/>
                </a:lnTo>
                <a:lnTo>
                  <a:pt x="37019" y="32059"/>
                </a:lnTo>
                <a:lnTo>
                  <a:pt x="41616" y="32059"/>
                </a:lnTo>
                <a:close/>
                <a:moveTo>
                  <a:pt x="41616" y="31817"/>
                </a:moveTo>
                <a:lnTo>
                  <a:pt x="37019" y="31817"/>
                </a:lnTo>
                <a:lnTo>
                  <a:pt x="37019" y="27220"/>
                </a:lnTo>
                <a:lnTo>
                  <a:pt x="41616" y="27220"/>
                </a:lnTo>
                <a:close/>
                <a:moveTo>
                  <a:pt x="41616" y="26978"/>
                </a:moveTo>
                <a:lnTo>
                  <a:pt x="37019" y="26978"/>
                </a:lnTo>
                <a:lnTo>
                  <a:pt x="37019" y="22421"/>
                </a:lnTo>
                <a:lnTo>
                  <a:pt x="41616" y="22421"/>
                </a:lnTo>
                <a:close/>
                <a:moveTo>
                  <a:pt x="41616" y="22179"/>
                </a:moveTo>
                <a:lnTo>
                  <a:pt x="37019" y="22179"/>
                </a:lnTo>
                <a:lnTo>
                  <a:pt x="37019" y="17622"/>
                </a:lnTo>
                <a:lnTo>
                  <a:pt x="41616" y="17622"/>
                </a:lnTo>
                <a:close/>
                <a:moveTo>
                  <a:pt x="41616" y="17380"/>
                </a:moveTo>
                <a:lnTo>
                  <a:pt x="37019" y="17380"/>
                </a:lnTo>
                <a:lnTo>
                  <a:pt x="37019" y="12783"/>
                </a:lnTo>
                <a:lnTo>
                  <a:pt x="41616" y="12783"/>
                </a:lnTo>
                <a:close/>
                <a:moveTo>
                  <a:pt x="41616" y="12541"/>
                </a:moveTo>
                <a:lnTo>
                  <a:pt x="37019" y="12541"/>
                </a:lnTo>
                <a:lnTo>
                  <a:pt x="37019" y="7985"/>
                </a:lnTo>
                <a:lnTo>
                  <a:pt x="41616" y="7985"/>
                </a:lnTo>
                <a:close/>
                <a:moveTo>
                  <a:pt x="41616" y="7743"/>
                </a:moveTo>
                <a:lnTo>
                  <a:pt x="37019" y="7743"/>
                </a:lnTo>
                <a:lnTo>
                  <a:pt x="37019" y="3307"/>
                </a:lnTo>
                <a:lnTo>
                  <a:pt x="41616" y="3307"/>
                </a:lnTo>
                <a:lnTo>
                  <a:pt x="41616" y="7904"/>
                </a:lnTo>
                <a:close/>
                <a:moveTo>
                  <a:pt x="46415" y="89564"/>
                </a:moveTo>
                <a:lnTo>
                  <a:pt x="41858" y="89564"/>
                </a:lnTo>
                <a:lnTo>
                  <a:pt x="41858" y="84967"/>
                </a:lnTo>
                <a:lnTo>
                  <a:pt x="46415" y="84967"/>
                </a:lnTo>
                <a:close/>
                <a:moveTo>
                  <a:pt x="46415" y="84725"/>
                </a:moveTo>
                <a:lnTo>
                  <a:pt x="41858" y="84725"/>
                </a:lnTo>
                <a:lnTo>
                  <a:pt x="41858" y="80168"/>
                </a:lnTo>
                <a:lnTo>
                  <a:pt x="46415" y="80168"/>
                </a:lnTo>
                <a:close/>
                <a:moveTo>
                  <a:pt x="46415" y="79926"/>
                </a:moveTo>
                <a:lnTo>
                  <a:pt x="41858" y="79926"/>
                </a:lnTo>
                <a:lnTo>
                  <a:pt x="41858" y="75329"/>
                </a:lnTo>
                <a:lnTo>
                  <a:pt x="46415" y="75329"/>
                </a:lnTo>
                <a:close/>
                <a:moveTo>
                  <a:pt x="46415" y="75087"/>
                </a:moveTo>
                <a:lnTo>
                  <a:pt x="41858" y="75087"/>
                </a:lnTo>
                <a:lnTo>
                  <a:pt x="41858" y="70530"/>
                </a:lnTo>
                <a:lnTo>
                  <a:pt x="46415" y="70530"/>
                </a:lnTo>
                <a:close/>
                <a:moveTo>
                  <a:pt x="46415" y="70288"/>
                </a:moveTo>
                <a:lnTo>
                  <a:pt x="41858" y="70288"/>
                </a:lnTo>
                <a:lnTo>
                  <a:pt x="41858" y="65731"/>
                </a:lnTo>
                <a:lnTo>
                  <a:pt x="46415" y="65731"/>
                </a:lnTo>
                <a:close/>
                <a:moveTo>
                  <a:pt x="46415" y="65489"/>
                </a:moveTo>
                <a:lnTo>
                  <a:pt x="41858" y="65489"/>
                </a:lnTo>
                <a:lnTo>
                  <a:pt x="41858" y="60892"/>
                </a:lnTo>
                <a:lnTo>
                  <a:pt x="46415" y="60892"/>
                </a:lnTo>
                <a:close/>
                <a:moveTo>
                  <a:pt x="46415" y="60650"/>
                </a:moveTo>
                <a:lnTo>
                  <a:pt x="41858" y="60650"/>
                </a:lnTo>
                <a:lnTo>
                  <a:pt x="41858" y="56093"/>
                </a:lnTo>
                <a:lnTo>
                  <a:pt x="46415" y="56093"/>
                </a:lnTo>
                <a:close/>
                <a:moveTo>
                  <a:pt x="46415" y="55851"/>
                </a:moveTo>
                <a:lnTo>
                  <a:pt x="41858" y="55851"/>
                </a:lnTo>
                <a:lnTo>
                  <a:pt x="41858" y="51295"/>
                </a:lnTo>
                <a:lnTo>
                  <a:pt x="46415" y="51295"/>
                </a:lnTo>
                <a:close/>
                <a:moveTo>
                  <a:pt x="46415" y="51053"/>
                </a:moveTo>
                <a:lnTo>
                  <a:pt x="41858" y="51053"/>
                </a:lnTo>
                <a:lnTo>
                  <a:pt x="41858" y="46456"/>
                </a:lnTo>
                <a:lnTo>
                  <a:pt x="46415" y="46456"/>
                </a:lnTo>
                <a:close/>
                <a:moveTo>
                  <a:pt x="46415" y="46214"/>
                </a:moveTo>
                <a:lnTo>
                  <a:pt x="41858" y="46214"/>
                </a:lnTo>
                <a:lnTo>
                  <a:pt x="41858" y="41657"/>
                </a:lnTo>
                <a:lnTo>
                  <a:pt x="46415" y="41657"/>
                </a:lnTo>
                <a:close/>
                <a:moveTo>
                  <a:pt x="46415" y="41415"/>
                </a:moveTo>
                <a:lnTo>
                  <a:pt x="41858" y="41415"/>
                </a:lnTo>
                <a:lnTo>
                  <a:pt x="41858" y="36858"/>
                </a:lnTo>
                <a:lnTo>
                  <a:pt x="46415" y="36858"/>
                </a:lnTo>
                <a:close/>
                <a:moveTo>
                  <a:pt x="46415" y="36616"/>
                </a:moveTo>
                <a:lnTo>
                  <a:pt x="41858" y="36616"/>
                </a:lnTo>
                <a:lnTo>
                  <a:pt x="41858" y="32019"/>
                </a:lnTo>
                <a:lnTo>
                  <a:pt x="46415" y="32019"/>
                </a:lnTo>
                <a:close/>
                <a:moveTo>
                  <a:pt x="46415" y="31777"/>
                </a:moveTo>
                <a:lnTo>
                  <a:pt x="41858" y="31777"/>
                </a:lnTo>
                <a:lnTo>
                  <a:pt x="41858" y="27220"/>
                </a:lnTo>
                <a:lnTo>
                  <a:pt x="46415" y="27220"/>
                </a:lnTo>
                <a:close/>
                <a:moveTo>
                  <a:pt x="46415" y="26978"/>
                </a:moveTo>
                <a:lnTo>
                  <a:pt x="41858" y="26978"/>
                </a:lnTo>
                <a:lnTo>
                  <a:pt x="41858" y="22381"/>
                </a:lnTo>
                <a:lnTo>
                  <a:pt x="46415" y="22381"/>
                </a:lnTo>
                <a:close/>
                <a:moveTo>
                  <a:pt x="46415" y="22139"/>
                </a:moveTo>
                <a:lnTo>
                  <a:pt x="41858" y="22139"/>
                </a:lnTo>
                <a:lnTo>
                  <a:pt x="41858" y="17582"/>
                </a:lnTo>
                <a:lnTo>
                  <a:pt x="46415" y="17582"/>
                </a:lnTo>
                <a:close/>
                <a:moveTo>
                  <a:pt x="46415" y="17340"/>
                </a:moveTo>
                <a:lnTo>
                  <a:pt x="41858" y="17340"/>
                </a:lnTo>
                <a:lnTo>
                  <a:pt x="41858" y="12783"/>
                </a:lnTo>
                <a:lnTo>
                  <a:pt x="46415" y="12783"/>
                </a:lnTo>
                <a:close/>
                <a:moveTo>
                  <a:pt x="46415" y="12541"/>
                </a:moveTo>
                <a:lnTo>
                  <a:pt x="41858" y="12541"/>
                </a:lnTo>
                <a:lnTo>
                  <a:pt x="41858" y="7944"/>
                </a:lnTo>
                <a:lnTo>
                  <a:pt x="46415" y="7944"/>
                </a:lnTo>
                <a:close/>
                <a:moveTo>
                  <a:pt x="46415" y="7702"/>
                </a:moveTo>
                <a:lnTo>
                  <a:pt x="41858" y="7702"/>
                </a:lnTo>
                <a:lnTo>
                  <a:pt x="41858" y="3307"/>
                </a:lnTo>
                <a:lnTo>
                  <a:pt x="46415" y="3307"/>
                </a:lnTo>
                <a:lnTo>
                  <a:pt x="46415" y="7904"/>
                </a:lnTo>
                <a:close/>
                <a:moveTo>
                  <a:pt x="51214" y="89524"/>
                </a:moveTo>
                <a:lnTo>
                  <a:pt x="46657" y="89524"/>
                </a:lnTo>
                <a:lnTo>
                  <a:pt x="46657" y="84967"/>
                </a:lnTo>
                <a:lnTo>
                  <a:pt x="51214" y="84967"/>
                </a:lnTo>
                <a:close/>
                <a:moveTo>
                  <a:pt x="51214" y="84685"/>
                </a:moveTo>
                <a:lnTo>
                  <a:pt x="46657" y="84685"/>
                </a:lnTo>
                <a:lnTo>
                  <a:pt x="46657" y="80128"/>
                </a:lnTo>
                <a:lnTo>
                  <a:pt x="51214" y="80128"/>
                </a:lnTo>
                <a:close/>
                <a:moveTo>
                  <a:pt x="51214" y="79886"/>
                </a:moveTo>
                <a:lnTo>
                  <a:pt x="46657" y="79886"/>
                </a:lnTo>
                <a:lnTo>
                  <a:pt x="46657" y="75329"/>
                </a:lnTo>
                <a:lnTo>
                  <a:pt x="51214" y="75329"/>
                </a:lnTo>
                <a:close/>
                <a:moveTo>
                  <a:pt x="51214" y="75087"/>
                </a:moveTo>
                <a:lnTo>
                  <a:pt x="46657" y="75087"/>
                </a:lnTo>
                <a:lnTo>
                  <a:pt x="46657" y="70490"/>
                </a:lnTo>
                <a:lnTo>
                  <a:pt x="51214" y="70490"/>
                </a:lnTo>
                <a:close/>
                <a:moveTo>
                  <a:pt x="51214" y="70248"/>
                </a:moveTo>
                <a:lnTo>
                  <a:pt x="46657" y="70248"/>
                </a:lnTo>
                <a:lnTo>
                  <a:pt x="46657" y="65691"/>
                </a:lnTo>
                <a:lnTo>
                  <a:pt x="51214" y="65691"/>
                </a:lnTo>
                <a:close/>
                <a:moveTo>
                  <a:pt x="51214" y="65449"/>
                </a:moveTo>
                <a:lnTo>
                  <a:pt x="46657" y="65449"/>
                </a:lnTo>
                <a:lnTo>
                  <a:pt x="46657" y="60892"/>
                </a:lnTo>
                <a:lnTo>
                  <a:pt x="51214" y="60892"/>
                </a:lnTo>
                <a:close/>
                <a:moveTo>
                  <a:pt x="51214" y="60650"/>
                </a:moveTo>
                <a:lnTo>
                  <a:pt x="46657" y="60650"/>
                </a:lnTo>
                <a:lnTo>
                  <a:pt x="46657" y="56053"/>
                </a:lnTo>
                <a:lnTo>
                  <a:pt x="51214" y="56053"/>
                </a:lnTo>
                <a:close/>
                <a:moveTo>
                  <a:pt x="51214" y="55811"/>
                </a:moveTo>
                <a:lnTo>
                  <a:pt x="46657" y="55811"/>
                </a:lnTo>
                <a:lnTo>
                  <a:pt x="46657" y="51254"/>
                </a:lnTo>
                <a:lnTo>
                  <a:pt x="51214" y="51254"/>
                </a:lnTo>
                <a:close/>
                <a:moveTo>
                  <a:pt x="51214" y="51012"/>
                </a:moveTo>
                <a:lnTo>
                  <a:pt x="46657" y="51012"/>
                </a:lnTo>
                <a:lnTo>
                  <a:pt x="46657" y="46456"/>
                </a:lnTo>
                <a:lnTo>
                  <a:pt x="51214" y="46456"/>
                </a:lnTo>
                <a:close/>
                <a:moveTo>
                  <a:pt x="51214" y="46214"/>
                </a:moveTo>
                <a:lnTo>
                  <a:pt x="46657" y="46214"/>
                </a:lnTo>
                <a:lnTo>
                  <a:pt x="46657" y="41616"/>
                </a:lnTo>
                <a:lnTo>
                  <a:pt x="51214" y="41616"/>
                </a:lnTo>
                <a:close/>
                <a:moveTo>
                  <a:pt x="51214" y="41374"/>
                </a:moveTo>
                <a:lnTo>
                  <a:pt x="46657" y="41374"/>
                </a:lnTo>
                <a:lnTo>
                  <a:pt x="46657" y="36818"/>
                </a:lnTo>
                <a:lnTo>
                  <a:pt x="51214" y="36818"/>
                </a:lnTo>
                <a:close/>
                <a:moveTo>
                  <a:pt x="51214" y="36576"/>
                </a:moveTo>
                <a:lnTo>
                  <a:pt x="46657" y="36576"/>
                </a:lnTo>
                <a:lnTo>
                  <a:pt x="46657" y="32019"/>
                </a:lnTo>
                <a:lnTo>
                  <a:pt x="51214" y="32019"/>
                </a:lnTo>
                <a:close/>
                <a:moveTo>
                  <a:pt x="51214" y="31777"/>
                </a:moveTo>
                <a:lnTo>
                  <a:pt x="46657" y="31777"/>
                </a:lnTo>
                <a:lnTo>
                  <a:pt x="46657" y="27180"/>
                </a:lnTo>
                <a:lnTo>
                  <a:pt x="51214" y="27180"/>
                </a:lnTo>
                <a:close/>
                <a:moveTo>
                  <a:pt x="51214" y="26938"/>
                </a:moveTo>
                <a:lnTo>
                  <a:pt x="46657" y="26938"/>
                </a:lnTo>
                <a:lnTo>
                  <a:pt x="46657" y="22381"/>
                </a:lnTo>
                <a:lnTo>
                  <a:pt x="51214" y="22381"/>
                </a:lnTo>
                <a:close/>
                <a:moveTo>
                  <a:pt x="51214" y="22139"/>
                </a:moveTo>
                <a:lnTo>
                  <a:pt x="46657" y="22139"/>
                </a:lnTo>
                <a:lnTo>
                  <a:pt x="46657" y="17582"/>
                </a:lnTo>
                <a:lnTo>
                  <a:pt x="51214" y="17582"/>
                </a:lnTo>
                <a:close/>
                <a:moveTo>
                  <a:pt x="51214" y="17340"/>
                </a:moveTo>
                <a:lnTo>
                  <a:pt x="46657" y="17340"/>
                </a:lnTo>
                <a:lnTo>
                  <a:pt x="46657" y="12743"/>
                </a:lnTo>
                <a:lnTo>
                  <a:pt x="51214" y="12743"/>
                </a:lnTo>
                <a:close/>
                <a:moveTo>
                  <a:pt x="51214" y="12501"/>
                </a:moveTo>
                <a:lnTo>
                  <a:pt x="46657" y="12501"/>
                </a:lnTo>
                <a:lnTo>
                  <a:pt x="46657" y="7944"/>
                </a:lnTo>
                <a:lnTo>
                  <a:pt x="51214" y="7944"/>
                </a:lnTo>
                <a:close/>
                <a:moveTo>
                  <a:pt x="51214" y="7702"/>
                </a:moveTo>
                <a:lnTo>
                  <a:pt x="46657" y="7702"/>
                </a:lnTo>
                <a:lnTo>
                  <a:pt x="46657" y="3307"/>
                </a:lnTo>
                <a:lnTo>
                  <a:pt x="51214" y="3307"/>
                </a:lnTo>
                <a:lnTo>
                  <a:pt x="51214" y="7904"/>
                </a:lnTo>
                <a:close/>
                <a:moveTo>
                  <a:pt x="56053" y="89483"/>
                </a:moveTo>
                <a:lnTo>
                  <a:pt x="51456" y="89483"/>
                </a:lnTo>
                <a:lnTo>
                  <a:pt x="51456" y="84927"/>
                </a:lnTo>
                <a:lnTo>
                  <a:pt x="56053" y="84927"/>
                </a:lnTo>
                <a:close/>
                <a:moveTo>
                  <a:pt x="56053" y="84685"/>
                </a:moveTo>
                <a:lnTo>
                  <a:pt x="51456" y="84685"/>
                </a:lnTo>
                <a:lnTo>
                  <a:pt x="51456" y="80087"/>
                </a:lnTo>
                <a:lnTo>
                  <a:pt x="56053" y="80087"/>
                </a:lnTo>
                <a:close/>
                <a:moveTo>
                  <a:pt x="56053" y="79845"/>
                </a:moveTo>
                <a:lnTo>
                  <a:pt x="51456" y="79845"/>
                </a:lnTo>
                <a:lnTo>
                  <a:pt x="51456" y="75289"/>
                </a:lnTo>
                <a:lnTo>
                  <a:pt x="56053" y="75289"/>
                </a:lnTo>
                <a:close/>
                <a:moveTo>
                  <a:pt x="56053" y="75047"/>
                </a:moveTo>
                <a:lnTo>
                  <a:pt x="51456" y="75047"/>
                </a:lnTo>
                <a:lnTo>
                  <a:pt x="51456" y="70490"/>
                </a:lnTo>
                <a:lnTo>
                  <a:pt x="56053" y="70490"/>
                </a:lnTo>
                <a:close/>
                <a:moveTo>
                  <a:pt x="56053" y="70248"/>
                </a:moveTo>
                <a:lnTo>
                  <a:pt x="51456" y="70248"/>
                </a:lnTo>
                <a:lnTo>
                  <a:pt x="51456" y="65651"/>
                </a:lnTo>
                <a:lnTo>
                  <a:pt x="56053" y="65651"/>
                </a:lnTo>
                <a:close/>
                <a:moveTo>
                  <a:pt x="56053" y="65409"/>
                </a:moveTo>
                <a:lnTo>
                  <a:pt x="51456" y="65409"/>
                </a:lnTo>
                <a:lnTo>
                  <a:pt x="51456" y="60852"/>
                </a:lnTo>
                <a:lnTo>
                  <a:pt x="56053" y="60852"/>
                </a:lnTo>
                <a:close/>
                <a:moveTo>
                  <a:pt x="56053" y="60610"/>
                </a:moveTo>
                <a:lnTo>
                  <a:pt x="51456" y="60610"/>
                </a:lnTo>
                <a:lnTo>
                  <a:pt x="51456" y="56053"/>
                </a:lnTo>
                <a:lnTo>
                  <a:pt x="56053" y="56053"/>
                </a:lnTo>
                <a:close/>
                <a:moveTo>
                  <a:pt x="56053" y="55811"/>
                </a:moveTo>
                <a:lnTo>
                  <a:pt x="51456" y="55811"/>
                </a:lnTo>
                <a:lnTo>
                  <a:pt x="51456" y="51214"/>
                </a:lnTo>
                <a:lnTo>
                  <a:pt x="56053" y="51214"/>
                </a:lnTo>
                <a:close/>
                <a:moveTo>
                  <a:pt x="56053" y="50972"/>
                </a:moveTo>
                <a:lnTo>
                  <a:pt x="51456" y="50972"/>
                </a:lnTo>
                <a:lnTo>
                  <a:pt x="51456" y="46415"/>
                </a:lnTo>
                <a:lnTo>
                  <a:pt x="56053" y="46415"/>
                </a:lnTo>
                <a:close/>
                <a:moveTo>
                  <a:pt x="56053" y="46173"/>
                </a:moveTo>
                <a:lnTo>
                  <a:pt x="51456" y="46173"/>
                </a:lnTo>
                <a:lnTo>
                  <a:pt x="51456" y="41616"/>
                </a:lnTo>
                <a:lnTo>
                  <a:pt x="56053" y="41616"/>
                </a:lnTo>
                <a:close/>
                <a:moveTo>
                  <a:pt x="56053" y="41374"/>
                </a:moveTo>
                <a:lnTo>
                  <a:pt x="51456" y="41374"/>
                </a:lnTo>
                <a:lnTo>
                  <a:pt x="51456" y="36777"/>
                </a:lnTo>
                <a:lnTo>
                  <a:pt x="56053" y="36777"/>
                </a:lnTo>
                <a:close/>
                <a:moveTo>
                  <a:pt x="56053" y="36535"/>
                </a:moveTo>
                <a:lnTo>
                  <a:pt x="51456" y="36535"/>
                </a:lnTo>
                <a:lnTo>
                  <a:pt x="51456" y="31978"/>
                </a:lnTo>
                <a:lnTo>
                  <a:pt x="56053" y="31978"/>
                </a:lnTo>
                <a:close/>
                <a:moveTo>
                  <a:pt x="56053" y="31737"/>
                </a:moveTo>
                <a:lnTo>
                  <a:pt x="51456" y="31737"/>
                </a:lnTo>
                <a:lnTo>
                  <a:pt x="51456" y="27180"/>
                </a:lnTo>
                <a:lnTo>
                  <a:pt x="56053" y="27180"/>
                </a:lnTo>
                <a:close/>
                <a:moveTo>
                  <a:pt x="56053" y="26938"/>
                </a:moveTo>
                <a:lnTo>
                  <a:pt x="51456" y="26938"/>
                </a:lnTo>
                <a:lnTo>
                  <a:pt x="51456" y="22341"/>
                </a:lnTo>
                <a:lnTo>
                  <a:pt x="56053" y="22341"/>
                </a:lnTo>
                <a:close/>
                <a:moveTo>
                  <a:pt x="56053" y="22099"/>
                </a:moveTo>
                <a:lnTo>
                  <a:pt x="51456" y="22099"/>
                </a:lnTo>
                <a:lnTo>
                  <a:pt x="51456" y="17542"/>
                </a:lnTo>
                <a:lnTo>
                  <a:pt x="56053" y="17542"/>
                </a:lnTo>
                <a:close/>
                <a:moveTo>
                  <a:pt x="56053" y="17300"/>
                </a:moveTo>
                <a:lnTo>
                  <a:pt x="51456" y="17300"/>
                </a:lnTo>
                <a:lnTo>
                  <a:pt x="51456" y="12743"/>
                </a:lnTo>
                <a:lnTo>
                  <a:pt x="56053" y="12743"/>
                </a:lnTo>
                <a:close/>
                <a:moveTo>
                  <a:pt x="56053" y="12501"/>
                </a:moveTo>
                <a:lnTo>
                  <a:pt x="51456" y="12501"/>
                </a:lnTo>
                <a:lnTo>
                  <a:pt x="51456" y="7904"/>
                </a:lnTo>
                <a:lnTo>
                  <a:pt x="56053" y="7904"/>
                </a:lnTo>
                <a:close/>
                <a:moveTo>
                  <a:pt x="56053" y="7662"/>
                </a:moveTo>
                <a:lnTo>
                  <a:pt x="51456" y="7662"/>
                </a:lnTo>
                <a:lnTo>
                  <a:pt x="51456" y="3307"/>
                </a:lnTo>
                <a:lnTo>
                  <a:pt x="56053" y="3307"/>
                </a:lnTo>
                <a:lnTo>
                  <a:pt x="56053" y="7904"/>
                </a:lnTo>
                <a:close/>
                <a:moveTo>
                  <a:pt x="60852" y="89483"/>
                </a:moveTo>
                <a:lnTo>
                  <a:pt x="56295" y="89483"/>
                </a:lnTo>
                <a:lnTo>
                  <a:pt x="56295" y="84886"/>
                </a:lnTo>
                <a:lnTo>
                  <a:pt x="60852" y="84886"/>
                </a:lnTo>
                <a:close/>
                <a:moveTo>
                  <a:pt x="60852" y="84644"/>
                </a:moveTo>
                <a:lnTo>
                  <a:pt x="56295" y="84644"/>
                </a:lnTo>
                <a:lnTo>
                  <a:pt x="56295" y="80087"/>
                </a:lnTo>
                <a:lnTo>
                  <a:pt x="60852" y="80087"/>
                </a:lnTo>
                <a:close/>
                <a:moveTo>
                  <a:pt x="60852" y="79845"/>
                </a:moveTo>
                <a:lnTo>
                  <a:pt x="56295" y="79845"/>
                </a:lnTo>
                <a:lnTo>
                  <a:pt x="56295" y="75248"/>
                </a:lnTo>
                <a:lnTo>
                  <a:pt x="60852" y="75248"/>
                </a:lnTo>
                <a:close/>
                <a:moveTo>
                  <a:pt x="60852" y="75006"/>
                </a:moveTo>
                <a:lnTo>
                  <a:pt x="56295" y="75006"/>
                </a:lnTo>
                <a:lnTo>
                  <a:pt x="56295" y="70449"/>
                </a:lnTo>
                <a:lnTo>
                  <a:pt x="60852" y="70449"/>
                </a:lnTo>
                <a:close/>
                <a:moveTo>
                  <a:pt x="60852" y="70208"/>
                </a:moveTo>
                <a:lnTo>
                  <a:pt x="56295" y="70208"/>
                </a:lnTo>
                <a:lnTo>
                  <a:pt x="56295" y="65651"/>
                </a:lnTo>
                <a:lnTo>
                  <a:pt x="60852" y="65651"/>
                </a:lnTo>
                <a:close/>
                <a:moveTo>
                  <a:pt x="60852" y="65409"/>
                </a:moveTo>
                <a:lnTo>
                  <a:pt x="56295" y="65409"/>
                </a:lnTo>
                <a:lnTo>
                  <a:pt x="56295" y="60812"/>
                </a:lnTo>
                <a:lnTo>
                  <a:pt x="60852" y="60812"/>
                </a:lnTo>
                <a:close/>
                <a:moveTo>
                  <a:pt x="60852" y="60570"/>
                </a:moveTo>
                <a:lnTo>
                  <a:pt x="56295" y="60570"/>
                </a:lnTo>
                <a:lnTo>
                  <a:pt x="56295" y="56013"/>
                </a:lnTo>
                <a:lnTo>
                  <a:pt x="60852" y="56013"/>
                </a:lnTo>
                <a:close/>
                <a:moveTo>
                  <a:pt x="60852" y="55771"/>
                </a:moveTo>
                <a:lnTo>
                  <a:pt x="56295" y="55771"/>
                </a:lnTo>
                <a:lnTo>
                  <a:pt x="56295" y="51214"/>
                </a:lnTo>
                <a:lnTo>
                  <a:pt x="60852" y="51214"/>
                </a:lnTo>
                <a:close/>
                <a:moveTo>
                  <a:pt x="60852" y="50972"/>
                </a:moveTo>
                <a:lnTo>
                  <a:pt x="56295" y="50972"/>
                </a:lnTo>
                <a:lnTo>
                  <a:pt x="56295" y="46375"/>
                </a:lnTo>
                <a:lnTo>
                  <a:pt x="60852" y="46375"/>
                </a:lnTo>
                <a:close/>
                <a:moveTo>
                  <a:pt x="60852" y="46133"/>
                </a:moveTo>
                <a:lnTo>
                  <a:pt x="56295" y="46133"/>
                </a:lnTo>
                <a:lnTo>
                  <a:pt x="56295" y="41576"/>
                </a:lnTo>
                <a:lnTo>
                  <a:pt x="60852" y="41576"/>
                </a:lnTo>
                <a:close/>
                <a:moveTo>
                  <a:pt x="60852" y="41334"/>
                </a:moveTo>
                <a:lnTo>
                  <a:pt x="56295" y="41334"/>
                </a:lnTo>
                <a:lnTo>
                  <a:pt x="56295" y="36777"/>
                </a:lnTo>
                <a:lnTo>
                  <a:pt x="60852" y="36777"/>
                </a:lnTo>
                <a:close/>
                <a:moveTo>
                  <a:pt x="60852" y="36535"/>
                </a:moveTo>
                <a:lnTo>
                  <a:pt x="56295" y="36535"/>
                </a:lnTo>
                <a:lnTo>
                  <a:pt x="56295" y="31938"/>
                </a:lnTo>
                <a:lnTo>
                  <a:pt x="60852" y="31938"/>
                </a:lnTo>
                <a:close/>
                <a:moveTo>
                  <a:pt x="60852" y="31696"/>
                </a:moveTo>
                <a:lnTo>
                  <a:pt x="56295" y="31696"/>
                </a:lnTo>
                <a:lnTo>
                  <a:pt x="56295" y="27139"/>
                </a:lnTo>
                <a:lnTo>
                  <a:pt x="60852" y="27139"/>
                </a:lnTo>
                <a:close/>
                <a:moveTo>
                  <a:pt x="60852" y="26897"/>
                </a:moveTo>
                <a:lnTo>
                  <a:pt x="56295" y="26897"/>
                </a:lnTo>
                <a:lnTo>
                  <a:pt x="56295" y="22341"/>
                </a:lnTo>
                <a:lnTo>
                  <a:pt x="60852" y="22341"/>
                </a:lnTo>
                <a:close/>
                <a:moveTo>
                  <a:pt x="60852" y="22099"/>
                </a:moveTo>
                <a:lnTo>
                  <a:pt x="56295" y="22099"/>
                </a:lnTo>
                <a:lnTo>
                  <a:pt x="56295" y="17501"/>
                </a:lnTo>
                <a:lnTo>
                  <a:pt x="60852" y="17501"/>
                </a:lnTo>
                <a:close/>
                <a:moveTo>
                  <a:pt x="60852" y="17260"/>
                </a:moveTo>
                <a:lnTo>
                  <a:pt x="56295" y="17260"/>
                </a:lnTo>
                <a:lnTo>
                  <a:pt x="56295" y="12703"/>
                </a:lnTo>
                <a:lnTo>
                  <a:pt x="60852" y="12703"/>
                </a:lnTo>
                <a:close/>
                <a:moveTo>
                  <a:pt x="60852" y="12461"/>
                </a:moveTo>
                <a:lnTo>
                  <a:pt x="56295" y="12461"/>
                </a:lnTo>
                <a:lnTo>
                  <a:pt x="56295" y="7904"/>
                </a:lnTo>
                <a:lnTo>
                  <a:pt x="60852" y="7904"/>
                </a:lnTo>
                <a:close/>
                <a:moveTo>
                  <a:pt x="60852" y="7662"/>
                </a:moveTo>
                <a:lnTo>
                  <a:pt x="56295" y="7662"/>
                </a:lnTo>
                <a:lnTo>
                  <a:pt x="56295" y="3307"/>
                </a:lnTo>
                <a:lnTo>
                  <a:pt x="60852" y="3307"/>
                </a:lnTo>
                <a:lnTo>
                  <a:pt x="60852" y="7904"/>
                </a:lnTo>
                <a:close/>
                <a:moveTo>
                  <a:pt x="65651" y="84644"/>
                </a:moveTo>
                <a:lnTo>
                  <a:pt x="61094" y="84644"/>
                </a:lnTo>
                <a:lnTo>
                  <a:pt x="61094" y="80047"/>
                </a:lnTo>
                <a:lnTo>
                  <a:pt x="65651" y="80047"/>
                </a:lnTo>
                <a:close/>
                <a:moveTo>
                  <a:pt x="65651" y="79805"/>
                </a:moveTo>
                <a:lnTo>
                  <a:pt x="61094" y="79805"/>
                </a:lnTo>
                <a:lnTo>
                  <a:pt x="61094" y="75248"/>
                </a:lnTo>
                <a:lnTo>
                  <a:pt x="65651" y="75248"/>
                </a:lnTo>
                <a:close/>
                <a:moveTo>
                  <a:pt x="65651" y="75006"/>
                </a:moveTo>
                <a:lnTo>
                  <a:pt x="61094" y="75006"/>
                </a:lnTo>
                <a:lnTo>
                  <a:pt x="61094" y="70449"/>
                </a:lnTo>
                <a:lnTo>
                  <a:pt x="65651" y="70449"/>
                </a:lnTo>
                <a:close/>
                <a:moveTo>
                  <a:pt x="65651" y="70208"/>
                </a:moveTo>
                <a:lnTo>
                  <a:pt x="61094" y="70208"/>
                </a:lnTo>
                <a:lnTo>
                  <a:pt x="61094" y="65610"/>
                </a:lnTo>
                <a:lnTo>
                  <a:pt x="65651" y="65610"/>
                </a:lnTo>
                <a:close/>
                <a:moveTo>
                  <a:pt x="65651" y="65368"/>
                </a:moveTo>
                <a:lnTo>
                  <a:pt x="61094" y="65368"/>
                </a:lnTo>
                <a:lnTo>
                  <a:pt x="61094" y="60812"/>
                </a:lnTo>
                <a:lnTo>
                  <a:pt x="65651" y="60812"/>
                </a:lnTo>
                <a:close/>
                <a:moveTo>
                  <a:pt x="65651" y="60570"/>
                </a:moveTo>
                <a:lnTo>
                  <a:pt x="61094" y="60570"/>
                </a:lnTo>
                <a:lnTo>
                  <a:pt x="61094" y="56013"/>
                </a:lnTo>
                <a:lnTo>
                  <a:pt x="65651" y="56013"/>
                </a:lnTo>
                <a:close/>
                <a:moveTo>
                  <a:pt x="65651" y="55771"/>
                </a:moveTo>
                <a:lnTo>
                  <a:pt x="61094" y="55771"/>
                </a:lnTo>
                <a:lnTo>
                  <a:pt x="61094" y="51174"/>
                </a:lnTo>
                <a:lnTo>
                  <a:pt x="65651" y="51174"/>
                </a:lnTo>
                <a:close/>
                <a:moveTo>
                  <a:pt x="65651" y="50932"/>
                </a:moveTo>
                <a:lnTo>
                  <a:pt x="61094" y="50932"/>
                </a:lnTo>
                <a:lnTo>
                  <a:pt x="61094" y="46375"/>
                </a:lnTo>
                <a:lnTo>
                  <a:pt x="65651" y="46375"/>
                </a:lnTo>
                <a:close/>
                <a:moveTo>
                  <a:pt x="65651" y="46133"/>
                </a:moveTo>
                <a:lnTo>
                  <a:pt x="61094" y="46133"/>
                </a:lnTo>
                <a:lnTo>
                  <a:pt x="61094" y="41536"/>
                </a:lnTo>
                <a:lnTo>
                  <a:pt x="65651" y="41536"/>
                </a:lnTo>
                <a:close/>
                <a:moveTo>
                  <a:pt x="65651" y="41294"/>
                </a:moveTo>
                <a:lnTo>
                  <a:pt x="61094" y="41294"/>
                </a:lnTo>
                <a:lnTo>
                  <a:pt x="61094" y="36737"/>
                </a:lnTo>
                <a:lnTo>
                  <a:pt x="65651" y="36737"/>
                </a:lnTo>
                <a:close/>
                <a:moveTo>
                  <a:pt x="65651" y="36495"/>
                </a:moveTo>
                <a:lnTo>
                  <a:pt x="61094" y="36495"/>
                </a:lnTo>
                <a:lnTo>
                  <a:pt x="61094" y="31938"/>
                </a:lnTo>
                <a:lnTo>
                  <a:pt x="65651" y="31938"/>
                </a:lnTo>
                <a:close/>
                <a:moveTo>
                  <a:pt x="65651" y="31696"/>
                </a:moveTo>
                <a:lnTo>
                  <a:pt x="61094" y="31696"/>
                </a:lnTo>
                <a:lnTo>
                  <a:pt x="61094" y="27099"/>
                </a:lnTo>
                <a:lnTo>
                  <a:pt x="65651" y="27099"/>
                </a:lnTo>
                <a:close/>
                <a:moveTo>
                  <a:pt x="65651" y="26857"/>
                </a:moveTo>
                <a:lnTo>
                  <a:pt x="61094" y="26857"/>
                </a:lnTo>
                <a:lnTo>
                  <a:pt x="61094" y="22300"/>
                </a:lnTo>
                <a:lnTo>
                  <a:pt x="65651" y="22300"/>
                </a:lnTo>
                <a:close/>
                <a:moveTo>
                  <a:pt x="65651" y="22058"/>
                </a:moveTo>
                <a:lnTo>
                  <a:pt x="61094" y="22058"/>
                </a:lnTo>
                <a:lnTo>
                  <a:pt x="61094" y="17501"/>
                </a:lnTo>
                <a:lnTo>
                  <a:pt x="65651" y="17501"/>
                </a:lnTo>
                <a:close/>
                <a:moveTo>
                  <a:pt x="65651" y="17260"/>
                </a:moveTo>
                <a:lnTo>
                  <a:pt x="61094" y="17260"/>
                </a:lnTo>
                <a:lnTo>
                  <a:pt x="61094" y="12662"/>
                </a:lnTo>
                <a:lnTo>
                  <a:pt x="65651" y="12662"/>
                </a:lnTo>
                <a:close/>
                <a:moveTo>
                  <a:pt x="65651" y="12420"/>
                </a:moveTo>
                <a:lnTo>
                  <a:pt x="61094" y="12420"/>
                </a:lnTo>
                <a:lnTo>
                  <a:pt x="61094" y="7864"/>
                </a:lnTo>
                <a:lnTo>
                  <a:pt x="65651" y="7864"/>
                </a:lnTo>
                <a:close/>
                <a:moveTo>
                  <a:pt x="70490" y="84604"/>
                </a:moveTo>
                <a:lnTo>
                  <a:pt x="65893" y="84604"/>
                </a:lnTo>
                <a:lnTo>
                  <a:pt x="65893" y="80047"/>
                </a:lnTo>
                <a:lnTo>
                  <a:pt x="70490" y="80047"/>
                </a:lnTo>
                <a:close/>
                <a:moveTo>
                  <a:pt x="70490" y="79805"/>
                </a:moveTo>
                <a:lnTo>
                  <a:pt x="65893" y="79805"/>
                </a:lnTo>
                <a:lnTo>
                  <a:pt x="65893" y="75208"/>
                </a:lnTo>
                <a:lnTo>
                  <a:pt x="70490" y="75208"/>
                </a:lnTo>
                <a:close/>
                <a:moveTo>
                  <a:pt x="70490" y="74966"/>
                </a:moveTo>
                <a:lnTo>
                  <a:pt x="65893" y="74966"/>
                </a:lnTo>
                <a:lnTo>
                  <a:pt x="65893" y="70409"/>
                </a:lnTo>
                <a:lnTo>
                  <a:pt x="70490" y="70409"/>
                </a:lnTo>
                <a:close/>
                <a:moveTo>
                  <a:pt x="70490" y="70167"/>
                </a:moveTo>
                <a:lnTo>
                  <a:pt x="65893" y="70167"/>
                </a:lnTo>
                <a:lnTo>
                  <a:pt x="65893" y="65610"/>
                </a:lnTo>
                <a:lnTo>
                  <a:pt x="70490" y="65610"/>
                </a:lnTo>
                <a:close/>
                <a:moveTo>
                  <a:pt x="70490" y="65368"/>
                </a:moveTo>
                <a:lnTo>
                  <a:pt x="65893" y="65368"/>
                </a:lnTo>
                <a:lnTo>
                  <a:pt x="65893" y="60771"/>
                </a:lnTo>
                <a:lnTo>
                  <a:pt x="70490" y="60771"/>
                </a:lnTo>
                <a:close/>
                <a:moveTo>
                  <a:pt x="70490" y="60529"/>
                </a:moveTo>
                <a:lnTo>
                  <a:pt x="65893" y="60529"/>
                </a:lnTo>
                <a:lnTo>
                  <a:pt x="65893" y="55972"/>
                </a:lnTo>
                <a:lnTo>
                  <a:pt x="70490" y="55972"/>
                </a:lnTo>
                <a:close/>
                <a:moveTo>
                  <a:pt x="70490" y="55730"/>
                </a:moveTo>
                <a:lnTo>
                  <a:pt x="65893" y="55730"/>
                </a:lnTo>
                <a:lnTo>
                  <a:pt x="65893" y="51174"/>
                </a:lnTo>
                <a:lnTo>
                  <a:pt x="70490" y="51174"/>
                </a:lnTo>
                <a:close/>
                <a:moveTo>
                  <a:pt x="70490" y="50932"/>
                </a:moveTo>
                <a:lnTo>
                  <a:pt x="65893" y="50932"/>
                </a:lnTo>
                <a:lnTo>
                  <a:pt x="65893" y="46335"/>
                </a:lnTo>
                <a:lnTo>
                  <a:pt x="70490" y="46335"/>
                </a:lnTo>
                <a:close/>
                <a:moveTo>
                  <a:pt x="70490" y="46093"/>
                </a:moveTo>
                <a:lnTo>
                  <a:pt x="65893" y="46093"/>
                </a:lnTo>
                <a:lnTo>
                  <a:pt x="65893" y="41536"/>
                </a:lnTo>
                <a:lnTo>
                  <a:pt x="70490" y="41536"/>
                </a:lnTo>
                <a:close/>
                <a:moveTo>
                  <a:pt x="70490" y="41294"/>
                </a:moveTo>
                <a:lnTo>
                  <a:pt x="65893" y="41294"/>
                </a:lnTo>
                <a:lnTo>
                  <a:pt x="65893" y="36737"/>
                </a:lnTo>
                <a:lnTo>
                  <a:pt x="70490" y="36737"/>
                </a:lnTo>
                <a:close/>
                <a:moveTo>
                  <a:pt x="70490" y="36495"/>
                </a:moveTo>
                <a:lnTo>
                  <a:pt x="65893" y="36495"/>
                </a:lnTo>
                <a:lnTo>
                  <a:pt x="65893" y="31898"/>
                </a:lnTo>
                <a:lnTo>
                  <a:pt x="70490" y="31898"/>
                </a:lnTo>
                <a:close/>
                <a:moveTo>
                  <a:pt x="70490" y="31656"/>
                </a:moveTo>
                <a:lnTo>
                  <a:pt x="65893" y="31656"/>
                </a:lnTo>
                <a:lnTo>
                  <a:pt x="65893" y="27099"/>
                </a:lnTo>
                <a:lnTo>
                  <a:pt x="70490" y="27099"/>
                </a:lnTo>
                <a:close/>
                <a:moveTo>
                  <a:pt x="70490" y="26857"/>
                </a:moveTo>
                <a:lnTo>
                  <a:pt x="65893" y="26857"/>
                </a:lnTo>
                <a:lnTo>
                  <a:pt x="65893" y="22260"/>
                </a:lnTo>
                <a:lnTo>
                  <a:pt x="70490" y="22260"/>
                </a:lnTo>
                <a:close/>
                <a:moveTo>
                  <a:pt x="70490" y="22018"/>
                </a:moveTo>
                <a:lnTo>
                  <a:pt x="65893" y="22018"/>
                </a:lnTo>
                <a:lnTo>
                  <a:pt x="65893" y="17461"/>
                </a:lnTo>
                <a:lnTo>
                  <a:pt x="70490" y="17461"/>
                </a:lnTo>
                <a:close/>
                <a:moveTo>
                  <a:pt x="70490" y="17219"/>
                </a:moveTo>
                <a:lnTo>
                  <a:pt x="65893" y="17219"/>
                </a:lnTo>
                <a:lnTo>
                  <a:pt x="65893" y="12662"/>
                </a:lnTo>
                <a:lnTo>
                  <a:pt x="70490" y="12662"/>
                </a:lnTo>
                <a:close/>
                <a:moveTo>
                  <a:pt x="70490" y="12420"/>
                </a:moveTo>
                <a:lnTo>
                  <a:pt x="65893" y="12420"/>
                </a:lnTo>
                <a:lnTo>
                  <a:pt x="65893" y="7823"/>
                </a:lnTo>
                <a:lnTo>
                  <a:pt x="70490" y="7823"/>
                </a:lnTo>
                <a:close/>
                <a:moveTo>
                  <a:pt x="75289" y="79765"/>
                </a:moveTo>
                <a:lnTo>
                  <a:pt x="70732" y="79765"/>
                </a:lnTo>
                <a:lnTo>
                  <a:pt x="70732" y="75208"/>
                </a:lnTo>
                <a:lnTo>
                  <a:pt x="75289" y="75208"/>
                </a:lnTo>
                <a:close/>
                <a:moveTo>
                  <a:pt x="75289" y="74966"/>
                </a:moveTo>
                <a:lnTo>
                  <a:pt x="70732" y="74966"/>
                </a:lnTo>
                <a:lnTo>
                  <a:pt x="70732" y="70409"/>
                </a:lnTo>
                <a:lnTo>
                  <a:pt x="75289" y="70409"/>
                </a:lnTo>
                <a:close/>
                <a:moveTo>
                  <a:pt x="75289" y="70167"/>
                </a:moveTo>
                <a:lnTo>
                  <a:pt x="70732" y="70167"/>
                </a:lnTo>
                <a:lnTo>
                  <a:pt x="70732" y="65570"/>
                </a:lnTo>
                <a:lnTo>
                  <a:pt x="75289" y="65570"/>
                </a:lnTo>
                <a:close/>
                <a:moveTo>
                  <a:pt x="75289" y="65328"/>
                </a:moveTo>
                <a:lnTo>
                  <a:pt x="70732" y="65328"/>
                </a:lnTo>
                <a:lnTo>
                  <a:pt x="70732" y="60771"/>
                </a:lnTo>
                <a:lnTo>
                  <a:pt x="75289" y="60771"/>
                </a:lnTo>
                <a:close/>
                <a:moveTo>
                  <a:pt x="75289" y="60529"/>
                </a:moveTo>
                <a:lnTo>
                  <a:pt x="70732" y="60529"/>
                </a:lnTo>
                <a:lnTo>
                  <a:pt x="70732" y="55972"/>
                </a:lnTo>
                <a:lnTo>
                  <a:pt x="75289" y="55972"/>
                </a:lnTo>
                <a:close/>
                <a:moveTo>
                  <a:pt x="75289" y="55730"/>
                </a:moveTo>
                <a:lnTo>
                  <a:pt x="70732" y="55730"/>
                </a:lnTo>
                <a:lnTo>
                  <a:pt x="70732" y="51133"/>
                </a:lnTo>
                <a:lnTo>
                  <a:pt x="75289" y="51133"/>
                </a:lnTo>
                <a:close/>
                <a:moveTo>
                  <a:pt x="75289" y="50891"/>
                </a:moveTo>
                <a:lnTo>
                  <a:pt x="70732" y="50891"/>
                </a:lnTo>
                <a:lnTo>
                  <a:pt x="70732" y="46335"/>
                </a:lnTo>
                <a:lnTo>
                  <a:pt x="75289" y="46335"/>
                </a:lnTo>
                <a:close/>
                <a:moveTo>
                  <a:pt x="75289" y="46093"/>
                </a:moveTo>
                <a:lnTo>
                  <a:pt x="70732" y="46093"/>
                </a:lnTo>
                <a:lnTo>
                  <a:pt x="70732" y="41495"/>
                </a:lnTo>
                <a:lnTo>
                  <a:pt x="75289" y="41495"/>
                </a:lnTo>
                <a:close/>
                <a:moveTo>
                  <a:pt x="75289" y="41253"/>
                </a:moveTo>
                <a:lnTo>
                  <a:pt x="70732" y="41253"/>
                </a:lnTo>
                <a:lnTo>
                  <a:pt x="70732" y="36697"/>
                </a:lnTo>
                <a:lnTo>
                  <a:pt x="75289" y="36697"/>
                </a:lnTo>
                <a:close/>
                <a:moveTo>
                  <a:pt x="75289" y="36455"/>
                </a:moveTo>
                <a:lnTo>
                  <a:pt x="70732" y="36455"/>
                </a:lnTo>
                <a:lnTo>
                  <a:pt x="70732" y="31898"/>
                </a:lnTo>
                <a:lnTo>
                  <a:pt x="75289" y="31898"/>
                </a:lnTo>
                <a:close/>
                <a:moveTo>
                  <a:pt x="75289" y="31656"/>
                </a:moveTo>
                <a:lnTo>
                  <a:pt x="70732" y="31656"/>
                </a:lnTo>
                <a:lnTo>
                  <a:pt x="70732" y="27059"/>
                </a:lnTo>
                <a:lnTo>
                  <a:pt x="75289" y="27059"/>
                </a:lnTo>
                <a:close/>
                <a:moveTo>
                  <a:pt x="75289" y="26817"/>
                </a:moveTo>
                <a:lnTo>
                  <a:pt x="70732" y="26817"/>
                </a:lnTo>
                <a:lnTo>
                  <a:pt x="70732" y="22260"/>
                </a:lnTo>
                <a:lnTo>
                  <a:pt x="75289" y="22260"/>
                </a:lnTo>
                <a:close/>
                <a:moveTo>
                  <a:pt x="75289" y="22018"/>
                </a:moveTo>
                <a:lnTo>
                  <a:pt x="70732" y="22018"/>
                </a:lnTo>
                <a:lnTo>
                  <a:pt x="70732" y="17461"/>
                </a:lnTo>
                <a:lnTo>
                  <a:pt x="75289" y="17461"/>
                </a:lnTo>
                <a:close/>
                <a:moveTo>
                  <a:pt x="75289" y="17219"/>
                </a:moveTo>
                <a:lnTo>
                  <a:pt x="70732" y="17219"/>
                </a:lnTo>
                <a:lnTo>
                  <a:pt x="70732" y="12622"/>
                </a:lnTo>
                <a:lnTo>
                  <a:pt x="75289" y="12622"/>
                </a:lnTo>
                <a:close/>
                <a:moveTo>
                  <a:pt x="80087" y="74926"/>
                </a:moveTo>
                <a:lnTo>
                  <a:pt x="75531" y="74926"/>
                </a:lnTo>
                <a:lnTo>
                  <a:pt x="75531" y="70369"/>
                </a:lnTo>
                <a:lnTo>
                  <a:pt x="80087" y="70369"/>
                </a:lnTo>
                <a:close/>
                <a:moveTo>
                  <a:pt x="80087" y="70127"/>
                </a:moveTo>
                <a:lnTo>
                  <a:pt x="75531" y="70127"/>
                </a:lnTo>
                <a:lnTo>
                  <a:pt x="75531" y="65570"/>
                </a:lnTo>
                <a:lnTo>
                  <a:pt x="80087" y="65570"/>
                </a:lnTo>
                <a:close/>
                <a:moveTo>
                  <a:pt x="80087" y="65328"/>
                </a:moveTo>
                <a:lnTo>
                  <a:pt x="75531" y="65328"/>
                </a:lnTo>
                <a:lnTo>
                  <a:pt x="75531" y="60731"/>
                </a:lnTo>
                <a:lnTo>
                  <a:pt x="80087" y="60731"/>
                </a:lnTo>
                <a:close/>
                <a:moveTo>
                  <a:pt x="80087" y="60489"/>
                </a:moveTo>
                <a:lnTo>
                  <a:pt x="75531" y="60489"/>
                </a:lnTo>
                <a:lnTo>
                  <a:pt x="75531" y="55932"/>
                </a:lnTo>
                <a:lnTo>
                  <a:pt x="80087" y="55932"/>
                </a:lnTo>
                <a:close/>
                <a:moveTo>
                  <a:pt x="80087" y="55690"/>
                </a:moveTo>
                <a:lnTo>
                  <a:pt x="75531" y="55690"/>
                </a:lnTo>
                <a:lnTo>
                  <a:pt x="75531" y="51133"/>
                </a:lnTo>
                <a:lnTo>
                  <a:pt x="80087" y="51133"/>
                </a:lnTo>
                <a:close/>
                <a:moveTo>
                  <a:pt x="80087" y="50891"/>
                </a:moveTo>
                <a:lnTo>
                  <a:pt x="75531" y="50891"/>
                </a:lnTo>
                <a:lnTo>
                  <a:pt x="75531" y="46294"/>
                </a:lnTo>
                <a:lnTo>
                  <a:pt x="80087" y="46294"/>
                </a:lnTo>
                <a:close/>
                <a:moveTo>
                  <a:pt x="80087" y="46052"/>
                </a:moveTo>
                <a:lnTo>
                  <a:pt x="75531" y="46052"/>
                </a:lnTo>
                <a:lnTo>
                  <a:pt x="75531" y="41495"/>
                </a:lnTo>
                <a:lnTo>
                  <a:pt x="80087" y="41495"/>
                </a:lnTo>
                <a:close/>
                <a:moveTo>
                  <a:pt x="80087" y="41253"/>
                </a:moveTo>
                <a:lnTo>
                  <a:pt x="75531" y="41253"/>
                </a:lnTo>
                <a:lnTo>
                  <a:pt x="75531" y="36697"/>
                </a:lnTo>
                <a:lnTo>
                  <a:pt x="80087" y="36697"/>
                </a:lnTo>
                <a:close/>
                <a:moveTo>
                  <a:pt x="80087" y="36455"/>
                </a:moveTo>
                <a:lnTo>
                  <a:pt x="75531" y="36455"/>
                </a:lnTo>
                <a:lnTo>
                  <a:pt x="75531" y="31858"/>
                </a:lnTo>
                <a:lnTo>
                  <a:pt x="80087" y="31858"/>
                </a:lnTo>
                <a:close/>
                <a:moveTo>
                  <a:pt x="80087" y="31616"/>
                </a:moveTo>
                <a:lnTo>
                  <a:pt x="75531" y="31616"/>
                </a:lnTo>
                <a:lnTo>
                  <a:pt x="75531" y="27059"/>
                </a:lnTo>
                <a:lnTo>
                  <a:pt x="80087" y="27059"/>
                </a:lnTo>
                <a:close/>
                <a:moveTo>
                  <a:pt x="80087" y="26817"/>
                </a:moveTo>
                <a:lnTo>
                  <a:pt x="75531" y="26817"/>
                </a:lnTo>
                <a:lnTo>
                  <a:pt x="75531" y="22260"/>
                </a:lnTo>
                <a:lnTo>
                  <a:pt x="80087" y="22260"/>
                </a:lnTo>
                <a:close/>
                <a:moveTo>
                  <a:pt x="80087" y="22018"/>
                </a:moveTo>
                <a:lnTo>
                  <a:pt x="75531" y="22018"/>
                </a:lnTo>
                <a:lnTo>
                  <a:pt x="75531" y="17421"/>
                </a:lnTo>
                <a:lnTo>
                  <a:pt x="80087" y="17421"/>
                </a:lnTo>
                <a:close/>
                <a:moveTo>
                  <a:pt x="84886" y="70127"/>
                </a:moveTo>
                <a:lnTo>
                  <a:pt x="80329" y="70127"/>
                </a:lnTo>
                <a:lnTo>
                  <a:pt x="80329" y="65530"/>
                </a:lnTo>
                <a:lnTo>
                  <a:pt x="84886" y="65530"/>
                </a:lnTo>
                <a:close/>
                <a:moveTo>
                  <a:pt x="84886" y="65288"/>
                </a:moveTo>
                <a:lnTo>
                  <a:pt x="80329" y="65288"/>
                </a:lnTo>
                <a:lnTo>
                  <a:pt x="80329" y="60731"/>
                </a:lnTo>
                <a:lnTo>
                  <a:pt x="84886" y="60731"/>
                </a:lnTo>
                <a:close/>
                <a:moveTo>
                  <a:pt x="84886" y="60489"/>
                </a:moveTo>
                <a:lnTo>
                  <a:pt x="80329" y="60489"/>
                </a:lnTo>
                <a:lnTo>
                  <a:pt x="80329" y="55932"/>
                </a:lnTo>
                <a:lnTo>
                  <a:pt x="84886" y="55932"/>
                </a:lnTo>
                <a:close/>
                <a:moveTo>
                  <a:pt x="84886" y="55690"/>
                </a:moveTo>
                <a:lnTo>
                  <a:pt x="80329" y="55690"/>
                </a:lnTo>
                <a:lnTo>
                  <a:pt x="80329" y="51093"/>
                </a:lnTo>
                <a:lnTo>
                  <a:pt x="84886" y="51093"/>
                </a:lnTo>
                <a:close/>
                <a:moveTo>
                  <a:pt x="84886" y="50851"/>
                </a:moveTo>
                <a:lnTo>
                  <a:pt x="80329" y="50851"/>
                </a:lnTo>
                <a:lnTo>
                  <a:pt x="80329" y="46294"/>
                </a:lnTo>
                <a:lnTo>
                  <a:pt x="84886" y="46294"/>
                </a:lnTo>
                <a:close/>
                <a:moveTo>
                  <a:pt x="84886" y="46052"/>
                </a:moveTo>
                <a:lnTo>
                  <a:pt x="80329" y="46052"/>
                </a:lnTo>
                <a:lnTo>
                  <a:pt x="80329" y="41495"/>
                </a:lnTo>
                <a:lnTo>
                  <a:pt x="84886" y="41495"/>
                </a:lnTo>
                <a:close/>
                <a:moveTo>
                  <a:pt x="84886" y="41253"/>
                </a:moveTo>
                <a:lnTo>
                  <a:pt x="80329" y="41253"/>
                </a:lnTo>
                <a:lnTo>
                  <a:pt x="80329" y="36656"/>
                </a:lnTo>
                <a:lnTo>
                  <a:pt x="84886" y="36656"/>
                </a:lnTo>
                <a:close/>
                <a:moveTo>
                  <a:pt x="84886" y="36414"/>
                </a:moveTo>
                <a:lnTo>
                  <a:pt x="80329" y="36414"/>
                </a:lnTo>
                <a:lnTo>
                  <a:pt x="80329" y="31858"/>
                </a:lnTo>
                <a:lnTo>
                  <a:pt x="84886" y="31858"/>
                </a:lnTo>
                <a:close/>
                <a:moveTo>
                  <a:pt x="84886" y="31616"/>
                </a:moveTo>
                <a:lnTo>
                  <a:pt x="80329" y="31616"/>
                </a:lnTo>
                <a:lnTo>
                  <a:pt x="80329" y="27018"/>
                </a:lnTo>
                <a:lnTo>
                  <a:pt x="84886" y="27018"/>
                </a:lnTo>
                <a:close/>
                <a:moveTo>
                  <a:pt x="84886" y="26776"/>
                </a:moveTo>
                <a:lnTo>
                  <a:pt x="80329" y="26776"/>
                </a:lnTo>
                <a:lnTo>
                  <a:pt x="80329" y="22220"/>
                </a:lnTo>
                <a:lnTo>
                  <a:pt x="84886" y="222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7" name="Google Shape;195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1273" y="586725"/>
            <a:ext cx="5583278" cy="4187451"/>
          </a:xfrm>
          <a:prstGeom prst="rect">
            <a:avLst/>
          </a:prstGeom>
          <a:noFill/>
          <a:ln>
            <a:noFill/>
          </a:ln>
        </p:spPr>
      </p:pic>
      <p:sp>
        <p:nvSpPr>
          <p:cNvPr id="1958" name="Google Shape;1958;p76"/>
          <p:cNvSpPr txBox="1"/>
          <p:nvPr/>
        </p:nvSpPr>
        <p:spPr>
          <a:xfrm>
            <a:off x="2933050" y="1205025"/>
            <a:ext cx="33132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Early Career</a:t>
            </a:r>
            <a:endParaRPr b="1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959" name="Google Shape;1959;p76"/>
          <p:cNvSpPr/>
          <p:nvPr/>
        </p:nvSpPr>
        <p:spPr>
          <a:xfrm>
            <a:off x="8264375" y="586725"/>
            <a:ext cx="80100" cy="3815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4" name="Google Shape;196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1273" y="586725"/>
            <a:ext cx="5583278" cy="4187451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Google Shape;1965;p77"/>
          <p:cNvSpPr/>
          <p:nvPr/>
        </p:nvSpPr>
        <p:spPr>
          <a:xfrm>
            <a:off x="116500" y="637225"/>
            <a:ext cx="2408686" cy="1508627"/>
          </a:xfrm>
          <a:custGeom>
            <a:rect b="b" l="l" r="r" t="t"/>
            <a:pathLst>
              <a:path extrusionOk="0" h="173605" w="134002">
                <a:moveTo>
                  <a:pt x="1" y="1"/>
                </a:moveTo>
                <a:lnTo>
                  <a:pt x="1" y="53821"/>
                </a:lnTo>
                <a:lnTo>
                  <a:pt x="1" y="127599"/>
                </a:lnTo>
                <a:lnTo>
                  <a:pt x="1" y="173605"/>
                </a:lnTo>
                <a:lnTo>
                  <a:pt x="134001" y="173605"/>
                </a:lnTo>
                <a:lnTo>
                  <a:pt x="134001" y="34615"/>
                </a:lnTo>
                <a:lnTo>
                  <a:pt x="134001" y="1"/>
                </a:lnTo>
                <a:close/>
              </a:path>
            </a:pathLst>
          </a:custGeom>
          <a:solidFill>
            <a:srgbClr val="C2C2DF"/>
          </a:solidFill>
          <a:ln>
            <a:noFill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6" name="Google Shape;1966;p77"/>
          <p:cNvSpPr txBox="1"/>
          <p:nvPr/>
        </p:nvSpPr>
        <p:spPr>
          <a:xfrm>
            <a:off x="116500" y="915225"/>
            <a:ext cx="2408700" cy="289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Highest Paid Early Career Major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967" name="Google Shape;1967;p77"/>
          <p:cNvSpPr txBox="1"/>
          <p:nvPr/>
        </p:nvSpPr>
        <p:spPr>
          <a:xfrm>
            <a:off x="174050" y="1205025"/>
            <a:ext cx="2458500" cy="22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D8B13"/>
                </a:solidFill>
                <a:latin typeface="Maven Pro"/>
                <a:ea typeface="Maven Pro"/>
                <a:cs typeface="Maven Pro"/>
                <a:sym typeface="Maven Pro"/>
              </a:rPr>
              <a:t>Engineering $57,700</a:t>
            </a:r>
            <a:endParaRPr b="1" sz="1300">
              <a:solidFill>
                <a:srgbClr val="1D8B1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968" name="Google Shape;1968;p77"/>
          <p:cNvSpPr txBox="1"/>
          <p:nvPr/>
        </p:nvSpPr>
        <p:spPr>
          <a:xfrm>
            <a:off x="116488" y="1485950"/>
            <a:ext cx="2408700" cy="289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Lowest Paid Early Career Major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969" name="Google Shape;1969;p77"/>
          <p:cNvSpPr txBox="1"/>
          <p:nvPr/>
        </p:nvSpPr>
        <p:spPr>
          <a:xfrm>
            <a:off x="194350" y="1773100"/>
            <a:ext cx="2458500" cy="22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Education $34,900</a:t>
            </a:r>
            <a:endParaRPr b="1" sz="1300">
              <a:solidFill>
                <a:srgbClr val="FF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970" name="Google Shape;1970;p77"/>
          <p:cNvSpPr txBox="1"/>
          <p:nvPr/>
        </p:nvSpPr>
        <p:spPr>
          <a:xfrm>
            <a:off x="2933050" y="1205025"/>
            <a:ext cx="33132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Early Career</a:t>
            </a:r>
            <a:endParaRPr b="1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971" name="Google Shape;1971;p77"/>
          <p:cNvSpPr/>
          <p:nvPr/>
        </p:nvSpPr>
        <p:spPr>
          <a:xfrm>
            <a:off x="8264375" y="586725"/>
            <a:ext cx="80100" cy="3815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grpSp>
        <p:nvGrpSpPr>
          <p:cNvPr id="1972" name="Google Shape;1972;p77"/>
          <p:cNvGrpSpPr/>
          <p:nvPr/>
        </p:nvGrpSpPr>
        <p:grpSpPr>
          <a:xfrm>
            <a:off x="2085791" y="1224882"/>
            <a:ext cx="289990" cy="289809"/>
            <a:chOff x="6479471" y="2079003"/>
            <a:chExt cx="348923" cy="348706"/>
          </a:xfrm>
        </p:grpSpPr>
        <p:sp>
          <p:nvSpPr>
            <p:cNvPr id="1973" name="Google Shape;1973;p77"/>
            <p:cNvSpPr/>
            <p:nvPr/>
          </p:nvSpPr>
          <p:spPr>
            <a:xfrm>
              <a:off x="6479471" y="2200291"/>
              <a:ext cx="38170" cy="22566"/>
            </a:xfrm>
            <a:custGeom>
              <a:rect b="b" l="l" r="r" t="t"/>
              <a:pathLst>
                <a:path extrusionOk="0" h="820" w="1387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89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74" name="Google Shape;1974;p77"/>
            <p:cNvGrpSpPr/>
            <p:nvPr/>
          </p:nvGrpSpPr>
          <p:grpSpPr>
            <a:xfrm>
              <a:off x="6520582" y="2079003"/>
              <a:ext cx="307811" cy="348706"/>
              <a:chOff x="-60218325" y="2304850"/>
              <a:chExt cx="279625" cy="316775"/>
            </a:xfrm>
          </p:grpSpPr>
          <p:sp>
            <p:nvSpPr>
              <p:cNvPr id="1975" name="Google Shape;1975;p77"/>
              <p:cNvSpPr/>
              <p:nvPr/>
            </p:nvSpPr>
            <p:spPr>
              <a:xfrm>
                <a:off x="-60218325" y="2304850"/>
                <a:ext cx="235525" cy="316775"/>
              </a:xfrm>
              <a:custGeom>
                <a:rect b="b" l="l" r="r" t="t"/>
                <a:pathLst>
                  <a:path extrusionOk="0" h="12671" w="9421">
                    <a:moveTo>
                      <a:pt x="4884" y="825"/>
                    </a:moveTo>
                    <a:cubicBezTo>
                      <a:pt x="6994" y="825"/>
                      <a:pt x="8633" y="2463"/>
                      <a:pt x="8633" y="4542"/>
                    </a:cubicBezTo>
                    <a:cubicBezTo>
                      <a:pt x="8570" y="6023"/>
                      <a:pt x="7688" y="7378"/>
                      <a:pt x="6364" y="7945"/>
                    </a:cubicBezTo>
                    <a:cubicBezTo>
                      <a:pt x="6207" y="8039"/>
                      <a:pt x="6112" y="8165"/>
                      <a:pt x="6112" y="8354"/>
                    </a:cubicBezTo>
                    <a:lnTo>
                      <a:pt x="6112" y="8543"/>
                    </a:lnTo>
                    <a:lnTo>
                      <a:pt x="3623" y="8543"/>
                    </a:lnTo>
                    <a:lnTo>
                      <a:pt x="3623" y="8354"/>
                    </a:lnTo>
                    <a:cubicBezTo>
                      <a:pt x="3623" y="8197"/>
                      <a:pt x="3560" y="8039"/>
                      <a:pt x="3403" y="7945"/>
                    </a:cubicBezTo>
                    <a:cubicBezTo>
                      <a:pt x="1828" y="7251"/>
                      <a:pt x="914" y="5582"/>
                      <a:pt x="1229" y="3880"/>
                    </a:cubicBezTo>
                    <a:cubicBezTo>
                      <a:pt x="1481" y="2431"/>
                      <a:pt x="2647" y="1203"/>
                      <a:pt x="4096" y="888"/>
                    </a:cubicBezTo>
                    <a:cubicBezTo>
                      <a:pt x="4379" y="856"/>
                      <a:pt x="4663" y="825"/>
                      <a:pt x="4884" y="825"/>
                    </a:cubicBezTo>
                    <a:close/>
                    <a:moveTo>
                      <a:pt x="6081" y="9362"/>
                    </a:moveTo>
                    <a:lnTo>
                      <a:pt x="6081" y="10213"/>
                    </a:lnTo>
                    <a:lnTo>
                      <a:pt x="3592" y="10213"/>
                    </a:lnTo>
                    <a:lnTo>
                      <a:pt x="3592" y="9362"/>
                    </a:lnTo>
                    <a:close/>
                    <a:moveTo>
                      <a:pt x="5986" y="11032"/>
                    </a:moveTo>
                    <a:cubicBezTo>
                      <a:pt x="5829" y="11505"/>
                      <a:pt x="5419" y="11851"/>
                      <a:pt x="4852" y="11851"/>
                    </a:cubicBezTo>
                    <a:cubicBezTo>
                      <a:pt x="4316" y="11851"/>
                      <a:pt x="3875" y="11505"/>
                      <a:pt x="3686" y="11032"/>
                    </a:cubicBezTo>
                    <a:close/>
                    <a:moveTo>
                      <a:pt x="4842" y="0"/>
                    </a:moveTo>
                    <a:cubicBezTo>
                      <a:pt x="4526" y="0"/>
                      <a:pt x="4202" y="32"/>
                      <a:pt x="3875" y="100"/>
                    </a:cubicBezTo>
                    <a:cubicBezTo>
                      <a:pt x="2111" y="509"/>
                      <a:pt x="693" y="1959"/>
                      <a:pt x="378" y="3723"/>
                    </a:cubicBezTo>
                    <a:cubicBezTo>
                      <a:pt x="0" y="5834"/>
                      <a:pt x="1071" y="7724"/>
                      <a:pt x="2773" y="8575"/>
                    </a:cubicBezTo>
                    <a:lnTo>
                      <a:pt x="2773" y="10591"/>
                    </a:lnTo>
                    <a:cubicBezTo>
                      <a:pt x="2773" y="11725"/>
                      <a:pt x="3718" y="12670"/>
                      <a:pt x="4852" y="12670"/>
                    </a:cubicBezTo>
                    <a:cubicBezTo>
                      <a:pt x="5986" y="12670"/>
                      <a:pt x="6963" y="11725"/>
                      <a:pt x="6963" y="10591"/>
                    </a:cubicBezTo>
                    <a:lnTo>
                      <a:pt x="6963" y="8575"/>
                    </a:lnTo>
                    <a:cubicBezTo>
                      <a:pt x="8444" y="7787"/>
                      <a:pt x="9420" y="6243"/>
                      <a:pt x="9420" y="4511"/>
                    </a:cubicBezTo>
                    <a:cubicBezTo>
                      <a:pt x="9392" y="1995"/>
                      <a:pt x="7331" y="0"/>
                      <a:pt x="4842" y="0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6" name="Google Shape;1976;p77"/>
              <p:cNvSpPr/>
              <p:nvPr/>
            </p:nvSpPr>
            <p:spPr>
              <a:xfrm>
                <a:off x="-60127750" y="2347500"/>
                <a:ext cx="62250" cy="145750"/>
              </a:xfrm>
              <a:custGeom>
                <a:rect b="b" l="l" r="r" t="t"/>
                <a:pathLst>
                  <a:path extrusionOk="0" h="5830" w="2490">
                    <a:moveTo>
                      <a:pt x="1229" y="1"/>
                    </a:moveTo>
                    <a:cubicBezTo>
                      <a:pt x="1009" y="1"/>
                      <a:pt x="851" y="190"/>
                      <a:pt x="851" y="379"/>
                    </a:cubicBezTo>
                    <a:lnTo>
                      <a:pt x="851" y="662"/>
                    </a:lnTo>
                    <a:cubicBezTo>
                      <a:pt x="378" y="820"/>
                      <a:pt x="0" y="1292"/>
                      <a:pt x="0" y="1828"/>
                    </a:cubicBezTo>
                    <a:cubicBezTo>
                      <a:pt x="0" y="2521"/>
                      <a:pt x="567" y="2899"/>
                      <a:pt x="1009" y="3214"/>
                    </a:cubicBezTo>
                    <a:cubicBezTo>
                      <a:pt x="1324" y="3466"/>
                      <a:pt x="1670" y="3687"/>
                      <a:pt x="1670" y="3939"/>
                    </a:cubicBezTo>
                    <a:cubicBezTo>
                      <a:pt x="1670" y="4159"/>
                      <a:pt x="1481" y="4348"/>
                      <a:pt x="1229" y="4348"/>
                    </a:cubicBezTo>
                    <a:cubicBezTo>
                      <a:pt x="1009" y="4348"/>
                      <a:pt x="851" y="4159"/>
                      <a:pt x="851" y="3939"/>
                    </a:cubicBezTo>
                    <a:cubicBezTo>
                      <a:pt x="851" y="3687"/>
                      <a:pt x="630" y="3498"/>
                      <a:pt x="441" y="3498"/>
                    </a:cubicBezTo>
                    <a:cubicBezTo>
                      <a:pt x="221" y="3498"/>
                      <a:pt x="0" y="3687"/>
                      <a:pt x="0" y="3939"/>
                    </a:cubicBezTo>
                    <a:cubicBezTo>
                      <a:pt x="0" y="4474"/>
                      <a:pt x="378" y="4915"/>
                      <a:pt x="851" y="5104"/>
                    </a:cubicBezTo>
                    <a:lnTo>
                      <a:pt x="851" y="5388"/>
                    </a:lnTo>
                    <a:cubicBezTo>
                      <a:pt x="851" y="5608"/>
                      <a:pt x="1040" y="5829"/>
                      <a:pt x="1229" y="5829"/>
                    </a:cubicBezTo>
                    <a:cubicBezTo>
                      <a:pt x="1481" y="5829"/>
                      <a:pt x="1670" y="5608"/>
                      <a:pt x="1670" y="5388"/>
                    </a:cubicBezTo>
                    <a:lnTo>
                      <a:pt x="1670" y="5104"/>
                    </a:lnTo>
                    <a:cubicBezTo>
                      <a:pt x="2143" y="4947"/>
                      <a:pt x="2489" y="4474"/>
                      <a:pt x="2489" y="3939"/>
                    </a:cubicBezTo>
                    <a:cubicBezTo>
                      <a:pt x="2489" y="3246"/>
                      <a:pt x="1954" y="2868"/>
                      <a:pt x="1513" y="2553"/>
                    </a:cubicBezTo>
                    <a:cubicBezTo>
                      <a:pt x="1198" y="2300"/>
                      <a:pt x="851" y="2080"/>
                      <a:pt x="851" y="1828"/>
                    </a:cubicBezTo>
                    <a:cubicBezTo>
                      <a:pt x="788" y="1607"/>
                      <a:pt x="1009" y="1418"/>
                      <a:pt x="1229" y="1418"/>
                    </a:cubicBezTo>
                    <a:cubicBezTo>
                      <a:pt x="1481" y="1418"/>
                      <a:pt x="1670" y="1607"/>
                      <a:pt x="1670" y="1828"/>
                    </a:cubicBezTo>
                    <a:cubicBezTo>
                      <a:pt x="1670" y="2080"/>
                      <a:pt x="1859" y="2269"/>
                      <a:pt x="2048" y="2269"/>
                    </a:cubicBezTo>
                    <a:cubicBezTo>
                      <a:pt x="2300" y="2269"/>
                      <a:pt x="2489" y="2080"/>
                      <a:pt x="2489" y="1828"/>
                    </a:cubicBezTo>
                    <a:cubicBezTo>
                      <a:pt x="2489" y="1292"/>
                      <a:pt x="2143" y="851"/>
                      <a:pt x="1670" y="662"/>
                    </a:cubicBezTo>
                    <a:lnTo>
                      <a:pt x="1670" y="379"/>
                    </a:lnTo>
                    <a:cubicBezTo>
                      <a:pt x="1670" y="158"/>
                      <a:pt x="1481" y="1"/>
                      <a:pt x="1229" y="1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7" name="Google Shape;1977;p77"/>
              <p:cNvSpPr/>
              <p:nvPr/>
            </p:nvSpPr>
            <p:spPr>
              <a:xfrm>
                <a:off x="-60212825" y="2510750"/>
                <a:ext cx="32325" cy="30325"/>
              </a:xfrm>
              <a:custGeom>
                <a:rect b="b" l="l" r="r" t="t"/>
                <a:pathLst>
                  <a:path extrusionOk="0" h="1213" w="1293">
                    <a:moveTo>
                      <a:pt x="836" y="0"/>
                    </a:moveTo>
                    <a:cubicBezTo>
                      <a:pt x="725" y="0"/>
                      <a:pt x="615" y="39"/>
                      <a:pt x="536" y="118"/>
                    </a:cubicBezTo>
                    <a:lnTo>
                      <a:pt x="158" y="496"/>
                    </a:lnTo>
                    <a:cubicBezTo>
                      <a:pt x="1" y="654"/>
                      <a:pt x="1" y="906"/>
                      <a:pt x="158" y="1095"/>
                    </a:cubicBezTo>
                    <a:cubicBezTo>
                      <a:pt x="237" y="1174"/>
                      <a:pt x="340" y="1213"/>
                      <a:pt x="442" y="1213"/>
                    </a:cubicBezTo>
                    <a:cubicBezTo>
                      <a:pt x="544" y="1213"/>
                      <a:pt x="647" y="1174"/>
                      <a:pt x="725" y="1095"/>
                    </a:cubicBezTo>
                    <a:lnTo>
                      <a:pt x="1135" y="717"/>
                    </a:lnTo>
                    <a:cubicBezTo>
                      <a:pt x="1293" y="559"/>
                      <a:pt x="1293" y="276"/>
                      <a:pt x="1135" y="118"/>
                    </a:cubicBezTo>
                    <a:cubicBezTo>
                      <a:pt x="1056" y="39"/>
                      <a:pt x="946" y="0"/>
                      <a:pt x="836" y="0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8" name="Google Shape;1978;p77"/>
              <p:cNvSpPr/>
              <p:nvPr/>
            </p:nvSpPr>
            <p:spPr>
              <a:xfrm>
                <a:off x="-60012750" y="2310675"/>
                <a:ext cx="32300" cy="30350"/>
              </a:xfrm>
              <a:custGeom>
                <a:rect b="b" l="l" r="r" t="t"/>
                <a:pathLst>
                  <a:path extrusionOk="0" h="1214" w="1292">
                    <a:moveTo>
                      <a:pt x="835" y="1"/>
                    </a:moveTo>
                    <a:cubicBezTo>
                      <a:pt x="725" y="1"/>
                      <a:pt x="614" y="40"/>
                      <a:pt x="536" y="119"/>
                    </a:cubicBezTo>
                    <a:lnTo>
                      <a:pt x="126" y="528"/>
                    </a:lnTo>
                    <a:cubicBezTo>
                      <a:pt x="0" y="686"/>
                      <a:pt x="0" y="938"/>
                      <a:pt x="126" y="1096"/>
                    </a:cubicBezTo>
                    <a:cubicBezTo>
                      <a:pt x="205" y="1174"/>
                      <a:pt x="315" y="1214"/>
                      <a:pt x="425" y="1214"/>
                    </a:cubicBezTo>
                    <a:cubicBezTo>
                      <a:pt x="536" y="1214"/>
                      <a:pt x="646" y="1174"/>
                      <a:pt x="725" y="1096"/>
                    </a:cubicBezTo>
                    <a:lnTo>
                      <a:pt x="1134" y="718"/>
                    </a:lnTo>
                    <a:cubicBezTo>
                      <a:pt x="1292" y="560"/>
                      <a:pt x="1292" y="276"/>
                      <a:pt x="1134" y="119"/>
                    </a:cubicBezTo>
                    <a:cubicBezTo>
                      <a:pt x="1056" y="40"/>
                      <a:pt x="945" y="1"/>
                      <a:pt x="835" y="1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9" name="Google Shape;1979;p77"/>
              <p:cNvSpPr/>
              <p:nvPr/>
            </p:nvSpPr>
            <p:spPr>
              <a:xfrm>
                <a:off x="-60012750" y="2510750"/>
                <a:ext cx="32300" cy="30325"/>
              </a:xfrm>
              <a:custGeom>
                <a:rect b="b" l="l" r="r" t="t"/>
                <a:pathLst>
                  <a:path extrusionOk="0" h="1213" w="1292">
                    <a:moveTo>
                      <a:pt x="425" y="0"/>
                    </a:moveTo>
                    <a:cubicBezTo>
                      <a:pt x="315" y="0"/>
                      <a:pt x="205" y="39"/>
                      <a:pt x="126" y="118"/>
                    </a:cubicBezTo>
                    <a:cubicBezTo>
                      <a:pt x="0" y="276"/>
                      <a:pt x="0" y="559"/>
                      <a:pt x="126" y="717"/>
                    </a:cubicBezTo>
                    <a:lnTo>
                      <a:pt x="536" y="1095"/>
                    </a:lnTo>
                    <a:cubicBezTo>
                      <a:pt x="614" y="1174"/>
                      <a:pt x="725" y="1213"/>
                      <a:pt x="835" y="1213"/>
                    </a:cubicBezTo>
                    <a:cubicBezTo>
                      <a:pt x="945" y="1213"/>
                      <a:pt x="1056" y="1174"/>
                      <a:pt x="1134" y="1095"/>
                    </a:cubicBezTo>
                    <a:cubicBezTo>
                      <a:pt x="1292" y="937"/>
                      <a:pt x="1292" y="654"/>
                      <a:pt x="1134" y="496"/>
                    </a:cubicBezTo>
                    <a:lnTo>
                      <a:pt x="725" y="118"/>
                    </a:lnTo>
                    <a:cubicBezTo>
                      <a:pt x="646" y="39"/>
                      <a:pt x="536" y="0"/>
                      <a:pt x="425" y="0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0" name="Google Shape;1980;p77"/>
              <p:cNvSpPr/>
              <p:nvPr/>
            </p:nvSpPr>
            <p:spPr>
              <a:xfrm>
                <a:off x="-60212825" y="2310675"/>
                <a:ext cx="32325" cy="30350"/>
              </a:xfrm>
              <a:custGeom>
                <a:rect b="b" l="l" r="r" t="t"/>
                <a:pathLst>
                  <a:path extrusionOk="0" h="1214" w="1293">
                    <a:moveTo>
                      <a:pt x="442" y="1"/>
                    </a:moveTo>
                    <a:cubicBezTo>
                      <a:pt x="340" y="1"/>
                      <a:pt x="237" y="40"/>
                      <a:pt x="158" y="119"/>
                    </a:cubicBezTo>
                    <a:cubicBezTo>
                      <a:pt x="1" y="276"/>
                      <a:pt x="1" y="560"/>
                      <a:pt x="158" y="718"/>
                    </a:cubicBezTo>
                    <a:lnTo>
                      <a:pt x="536" y="1096"/>
                    </a:lnTo>
                    <a:cubicBezTo>
                      <a:pt x="615" y="1174"/>
                      <a:pt x="725" y="1214"/>
                      <a:pt x="836" y="1214"/>
                    </a:cubicBezTo>
                    <a:cubicBezTo>
                      <a:pt x="946" y="1214"/>
                      <a:pt x="1056" y="1174"/>
                      <a:pt x="1135" y="1096"/>
                    </a:cubicBezTo>
                    <a:cubicBezTo>
                      <a:pt x="1293" y="938"/>
                      <a:pt x="1293" y="686"/>
                      <a:pt x="1135" y="528"/>
                    </a:cubicBezTo>
                    <a:lnTo>
                      <a:pt x="725" y="119"/>
                    </a:lnTo>
                    <a:cubicBezTo>
                      <a:pt x="647" y="40"/>
                      <a:pt x="544" y="1"/>
                      <a:pt x="442" y="1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1" name="Google Shape;1981;p77"/>
              <p:cNvSpPr/>
              <p:nvPr/>
            </p:nvSpPr>
            <p:spPr>
              <a:xfrm>
                <a:off x="-59974175" y="2415250"/>
                <a:ext cx="35475" cy="20500"/>
              </a:xfrm>
              <a:custGeom>
                <a:rect b="b" l="l" r="r" t="t"/>
                <a:pathLst>
                  <a:path extrusionOk="0" h="820" w="1419">
                    <a:moveTo>
                      <a:pt x="442" y="0"/>
                    </a:moveTo>
                    <a:cubicBezTo>
                      <a:pt x="221" y="0"/>
                      <a:pt x="1" y="189"/>
                      <a:pt x="1" y="378"/>
                    </a:cubicBezTo>
                    <a:cubicBezTo>
                      <a:pt x="1" y="630"/>
                      <a:pt x="221" y="819"/>
                      <a:pt x="442" y="819"/>
                    </a:cubicBezTo>
                    <a:lnTo>
                      <a:pt x="1009" y="819"/>
                    </a:lnTo>
                    <a:cubicBezTo>
                      <a:pt x="1230" y="819"/>
                      <a:pt x="1387" y="630"/>
                      <a:pt x="1387" y="378"/>
                    </a:cubicBezTo>
                    <a:cubicBezTo>
                      <a:pt x="1419" y="189"/>
                      <a:pt x="1230" y="0"/>
                      <a:pt x="1009" y="0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5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6" name="Google Shape;198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1273" y="586725"/>
            <a:ext cx="5583278" cy="4187451"/>
          </a:xfrm>
          <a:prstGeom prst="rect">
            <a:avLst/>
          </a:prstGeom>
          <a:noFill/>
          <a:ln>
            <a:noFill/>
          </a:ln>
        </p:spPr>
      </p:pic>
      <p:sp>
        <p:nvSpPr>
          <p:cNvPr id="1987" name="Google Shape;1987;p78"/>
          <p:cNvSpPr/>
          <p:nvPr/>
        </p:nvSpPr>
        <p:spPr>
          <a:xfrm>
            <a:off x="116500" y="2303850"/>
            <a:ext cx="2408686" cy="2034217"/>
          </a:xfrm>
          <a:custGeom>
            <a:rect b="b" l="l" r="r" t="t"/>
            <a:pathLst>
              <a:path extrusionOk="0" h="173605" w="134002">
                <a:moveTo>
                  <a:pt x="1" y="1"/>
                </a:moveTo>
                <a:lnTo>
                  <a:pt x="1" y="53821"/>
                </a:lnTo>
                <a:lnTo>
                  <a:pt x="1" y="127599"/>
                </a:lnTo>
                <a:lnTo>
                  <a:pt x="1" y="173605"/>
                </a:lnTo>
                <a:lnTo>
                  <a:pt x="134001" y="173605"/>
                </a:lnTo>
                <a:lnTo>
                  <a:pt x="134001" y="34615"/>
                </a:lnTo>
                <a:lnTo>
                  <a:pt x="134001" y="1"/>
                </a:lnTo>
                <a:close/>
              </a:path>
            </a:pathLst>
          </a:custGeom>
          <a:solidFill>
            <a:srgbClr val="C2C2DF"/>
          </a:solidFill>
          <a:ln>
            <a:noFill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Google Shape;1988;p78"/>
          <p:cNvSpPr txBox="1"/>
          <p:nvPr/>
        </p:nvSpPr>
        <p:spPr>
          <a:xfrm>
            <a:off x="91600" y="2829275"/>
            <a:ext cx="2458500" cy="1098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1">
                <a:alpha val="2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Maven Pro"/>
              <a:buAutoNum type="arabicPeriod"/>
            </a:pPr>
            <a:r>
              <a:rPr b="1" lang="en" sz="1100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Engineering</a:t>
            </a:r>
            <a:endParaRPr b="1" sz="1100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Maven Pro"/>
              <a:buAutoNum type="arabicPeriod"/>
            </a:pPr>
            <a:r>
              <a:rPr b="1" lang="en" sz="1100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Health &amp; Human Services</a:t>
            </a:r>
            <a:endParaRPr b="1" sz="1100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Maven Pro"/>
              <a:buAutoNum type="arabicPeriod"/>
            </a:pPr>
            <a:r>
              <a:rPr b="1" lang="en" sz="1100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Business</a:t>
            </a:r>
            <a:endParaRPr b="1" sz="1100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Maven Pro"/>
              <a:buAutoNum type="arabicPeriod"/>
            </a:pPr>
            <a:r>
              <a:rPr b="1" lang="en" sz="1100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Nature Sciences &amp; Math</a:t>
            </a:r>
            <a:endParaRPr b="1" sz="1100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Maven Pro"/>
              <a:buAutoNum type="arabicPeriod"/>
            </a:pPr>
            <a:r>
              <a:rPr b="1" lang="en" sz="1100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Liberal Arts</a:t>
            </a:r>
            <a:endParaRPr b="1" sz="1100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Maven Pro"/>
              <a:buAutoNum type="arabicPeriod"/>
            </a:pPr>
            <a:r>
              <a:rPr b="1" lang="en" sz="1100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Arts</a:t>
            </a:r>
            <a:endParaRPr b="1" sz="1100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Maven Pro"/>
              <a:buAutoNum type="arabicPeriod"/>
            </a:pPr>
            <a:r>
              <a:rPr b="1" lang="en" sz="1100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Education</a:t>
            </a:r>
            <a:endParaRPr b="1" sz="1100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989" name="Google Shape;1989;p78"/>
          <p:cNvSpPr txBox="1"/>
          <p:nvPr/>
        </p:nvSpPr>
        <p:spPr>
          <a:xfrm>
            <a:off x="194350" y="2341175"/>
            <a:ext cx="2331000" cy="488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Early Career Salary</a:t>
            </a:r>
            <a:endParaRPr b="1"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Highest To Lowest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990" name="Google Shape;1990;p78"/>
          <p:cNvSpPr txBox="1"/>
          <p:nvPr/>
        </p:nvSpPr>
        <p:spPr>
          <a:xfrm>
            <a:off x="2933050" y="1205025"/>
            <a:ext cx="33132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Early Career</a:t>
            </a:r>
            <a:endParaRPr b="1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991" name="Google Shape;1991;p78"/>
          <p:cNvSpPr/>
          <p:nvPr/>
        </p:nvSpPr>
        <p:spPr>
          <a:xfrm>
            <a:off x="8264375" y="586725"/>
            <a:ext cx="80100" cy="3815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992" name="Google Shape;1992;p78"/>
          <p:cNvSpPr/>
          <p:nvPr/>
        </p:nvSpPr>
        <p:spPr>
          <a:xfrm>
            <a:off x="116500" y="637225"/>
            <a:ext cx="2408686" cy="1508627"/>
          </a:xfrm>
          <a:custGeom>
            <a:rect b="b" l="l" r="r" t="t"/>
            <a:pathLst>
              <a:path extrusionOk="0" h="173605" w="134002">
                <a:moveTo>
                  <a:pt x="1" y="1"/>
                </a:moveTo>
                <a:lnTo>
                  <a:pt x="1" y="53821"/>
                </a:lnTo>
                <a:lnTo>
                  <a:pt x="1" y="127599"/>
                </a:lnTo>
                <a:lnTo>
                  <a:pt x="1" y="173605"/>
                </a:lnTo>
                <a:lnTo>
                  <a:pt x="134001" y="173605"/>
                </a:lnTo>
                <a:lnTo>
                  <a:pt x="134001" y="34615"/>
                </a:lnTo>
                <a:lnTo>
                  <a:pt x="134001" y="1"/>
                </a:lnTo>
                <a:close/>
              </a:path>
            </a:pathLst>
          </a:custGeom>
          <a:solidFill>
            <a:srgbClr val="C2C2DF"/>
          </a:solidFill>
          <a:ln>
            <a:noFill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3" name="Google Shape;1993;p78"/>
          <p:cNvSpPr txBox="1"/>
          <p:nvPr/>
        </p:nvSpPr>
        <p:spPr>
          <a:xfrm>
            <a:off x="116500" y="915225"/>
            <a:ext cx="2408700" cy="289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Highest Paid Early Career Major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994" name="Google Shape;1994;p78"/>
          <p:cNvSpPr txBox="1"/>
          <p:nvPr/>
        </p:nvSpPr>
        <p:spPr>
          <a:xfrm>
            <a:off x="174050" y="1205025"/>
            <a:ext cx="2458500" cy="22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D8B13"/>
                </a:solidFill>
                <a:latin typeface="Maven Pro"/>
                <a:ea typeface="Maven Pro"/>
                <a:cs typeface="Maven Pro"/>
                <a:sym typeface="Maven Pro"/>
              </a:rPr>
              <a:t>Engineering $57,700</a:t>
            </a:r>
            <a:endParaRPr b="1" sz="1300">
              <a:solidFill>
                <a:srgbClr val="1D8B1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995" name="Google Shape;1995;p78"/>
          <p:cNvSpPr txBox="1"/>
          <p:nvPr/>
        </p:nvSpPr>
        <p:spPr>
          <a:xfrm>
            <a:off x="116488" y="1485950"/>
            <a:ext cx="2408700" cy="289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Lowest Paid Early Career Major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996" name="Google Shape;1996;p78"/>
          <p:cNvSpPr txBox="1"/>
          <p:nvPr/>
        </p:nvSpPr>
        <p:spPr>
          <a:xfrm>
            <a:off x="194350" y="1773100"/>
            <a:ext cx="2458500" cy="22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Education $34,900</a:t>
            </a:r>
            <a:endParaRPr b="1" sz="1300">
              <a:solidFill>
                <a:srgbClr val="FF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pSp>
        <p:nvGrpSpPr>
          <p:cNvPr id="1997" name="Google Shape;1997;p78"/>
          <p:cNvGrpSpPr/>
          <p:nvPr/>
        </p:nvGrpSpPr>
        <p:grpSpPr>
          <a:xfrm>
            <a:off x="2085791" y="1224882"/>
            <a:ext cx="289990" cy="289809"/>
            <a:chOff x="6479471" y="2079003"/>
            <a:chExt cx="348923" cy="348706"/>
          </a:xfrm>
        </p:grpSpPr>
        <p:sp>
          <p:nvSpPr>
            <p:cNvPr id="1998" name="Google Shape;1998;p78"/>
            <p:cNvSpPr/>
            <p:nvPr/>
          </p:nvSpPr>
          <p:spPr>
            <a:xfrm>
              <a:off x="6479471" y="2200291"/>
              <a:ext cx="38170" cy="22566"/>
            </a:xfrm>
            <a:custGeom>
              <a:rect b="b" l="l" r="r" t="t"/>
              <a:pathLst>
                <a:path extrusionOk="0" h="820" w="1387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89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99" name="Google Shape;1999;p78"/>
            <p:cNvGrpSpPr/>
            <p:nvPr/>
          </p:nvGrpSpPr>
          <p:grpSpPr>
            <a:xfrm>
              <a:off x="6520582" y="2079003"/>
              <a:ext cx="307811" cy="348706"/>
              <a:chOff x="-60218325" y="2304850"/>
              <a:chExt cx="279625" cy="316775"/>
            </a:xfrm>
          </p:grpSpPr>
          <p:sp>
            <p:nvSpPr>
              <p:cNvPr id="2000" name="Google Shape;2000;p78"/>
              <p:cNvSpPr/>
              <p:nvPr/>
            </p:nvSpPr>
            <p:spPr>
              <a:xfrm>
                <a:off x="-60218325" y="2304850"/>
                <a:ext cx="235525" cy="316775"/>
              </a:xfrm>
              <a:custGeom>
                <a:rect b="b" l="l" r="r" t="t"/>
                <a:pathLst>
                  <a:path extrusionOk="0" h="12671" w="9421">
                    <a:moveTo>
                      <a:pt x="4884" y="825"/>
                    </a:moveTo>
                    <a:cubicBezTo>
                      <a:pt x="6994" y="825"/>
                      <a:pt x="8633" y="2463"/>
                      <a:pt x="8633" y="4542"/>
                    </a:cubicBezTo>
                    <a:cubicBezTo>
                      <a:pt x="8570" y="6023"/>
                      <a:pt x="7688" y="7378"/>
                      <a:pt x="6364" y="7945"/>
                    </a:cubicBezTo>
                    <a:cubicBezTo>
                      <a:pt x="6207" y="8039"/>
                      <a:pt x="6112" y="8165"/>
                      <a:pt x="6112" y="8354"/>
                    </a:cubicBezTo>
                    <a:lnTo>
                      <a:pt x="6112" y="8543"/>
                    </a:lnTo>
                    <a:lnTo>
                      <a:pt x="3623" y="8543"/>
                    </a:lnTo>
                    <a:lnTo>
                      <a:pt x="3623" y="8354"/>
                    </a:lnTo>
                    <a:cubicBezTo>
                      <a:pt x="3623" y="8197"/>
                      <a:pt x="3560" y="8039"/>
                      <a:pt x="3403" y="7945"/>
                    </a:cubicBezTo>
                    <a:cubicBezTo>
                      <a:pt x="1828" y="7251"/>
                      <a:pt x="914" y="5582"/>
                      <a:pt x="1229" y="3880"/>
                    </a:cubicBezTo>
                    <a:cubicBezTo>
                      <a:pt x="1481" y="2431"/>
                      <a:pt x="2647" y="1203"/>
                      <a:pt x="4096" y="888"/>
                    </a:cubicBezTo>
                    <a:cubicBezTo>
                      <a:pt x="4379" y="856"/>
                      <a:pt x="4663" y="825"/>
                      <a:pt x="4884" y="825"/>
                    </a:cubicBezTo>
                    <a:close/>
                    <a:moveTo>
                      <a:pt x="6081" y="9362"/>
                    </a:moveTo>
                    <a:lnTo>
                      <a:pt x="6081" y="10213"/>
                    </a:lnTo>
                    <a:lnTo>
                      <a:pt x="3592" y="10213"/>
                    </a:lnTo>
                    <a:lnTo>
                      <a:pt x="3592" y="9362"/>
                    </a:lnTo>
                    <a:close/>
                    <a:moveTo>
                      <a:pt x="5986" y="11032"/>
                    </a:moveTo>
                    <a:cubicBezTo>
                      <a:pt x="5829" y="11505"/>
                      <a:pt x="5419" y="11851"/>
                      <a:pt x="4852" y="11851"/>
                    </a:cubicBezTo>
                    <a:cubicBezTo>
                      <a:pt x="4316" y="11851"/>
                      <a:pt x="3875" y="11505"/>
                      <a:pt x="3686" y="11032"/>
                    </a:cubicBezTo>
                    <a:close/>
                    <a:moveTo>
                      <a:pt x="4842" y="0"/>
                    </a:moveTo>
                    <a:cubicBezTo>
                      <a:pt x="4526" y="0"/>
                      <a:pt x="4202" y="32"/>
                      <a:pt x="3875" y="100"/>
                    </a:cubicBezTo>
                    <a:cubicBezTo>
                      <a:pt x="2111" y="509"/>
                      <a:pt x="693" y="1959"/>
                      <a:pt x="378" y="3723"/>
                    </a:cubicBezTo>
                    <a:cubicBezTo>
                      <a:pt x="0" y="5834"/>
                      <a:pt x="1071" y="7724"/>
                      <a:pt x="2773" y="8575"/>
                    </a:cubicBezTo>
                    <a:lnTo>
                      <a:pt x="2773" y="10591"/>
                    </a:lnTo>
                    <a:cubicBezTo>
                      <a:pt x="2773" y="11725"/>
                      <a:pt x="3718" y="12670"/>
                      <a:pt x="4852" y="12670"/>
                    </a:cubicBezTo>
                    <a:cubicBezTo>
                      <a:pt x="5986" y="12670"/>
                      <a:pt x="6963" y="11725"/>
                      <a:pt x="6963" y="10591"/>
                    </a:cubicBezTo>
                    <a:lnTo>
                      <a:pt x="6963" y="8575"/>
                    </a:lnTo>
                    <a:cubicBezTo>
                      <a:pt x="8444" y="7787"/>
                      <a:pt x="9420" y="6243"/>
                      <a:pt x="9420" y="4511"/>
                    </a:cubicBezTo>
                    <a:cubicBezTo>
                      <a:pt x="9392" y="1995"/>
                      <a:pt x="7331" y="0"/>
                      <a:pt x="4842" y="0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1" name="Google Shape;2001;p78"/>
              <p:cNvSpPr/>
              <p:nvPr/>
            </p:nvSpPr>
            <p:spPr>
              <a:xfrm>
                <a:off x="-60127750" y="2347500"/>
                <a:ext cx="62250" cy="145750"/>
              </a:xfrm>
              <a:custGeom>
                <a:rect b="b" l="l" r="r" t="t"/>
                <a:pathLst>
                  <a:path extrusionOk="0" h="5830" w="2490">
                    <a:moveTo>
                      <a:pt x="1229" y="1"/>
                    </a:moveTo>
                    <a:cubicBezTo>
                      <a:pt x="1009" y="1"/>
                      <a:pt x="851" y="190"/>
                      <a:pt x="851" y="379"/>
                    </a:cubicBezTo>
                    <a:lnTo>
                      <a:pt x="851" y="662"/>
                    </a:lnTo>
                    <a:cubicBezTo>
                      <a:pt x="378" y="820"/>
                      <a:pt x="0" y="1292"/>
                      <a:pt x="0" y="1828"/>
                    </a:cubicBezTo>
                    <a:cubicBezTo>
                      <a:pt x="0" y="2521"/>
                      <a:pt x="567" y="2899"/>
                      <a:pt x="1009" y="3214"/>
                    </a:cubicBezTo>
                    <a:cubicBezTo>
                      <a:pt x="1324" y="3466"/>
                      <a:pt x="1670" y="3687"/>
                      <a:pt x="1670" y="3939"/>
                    </a:cubicBezTo>
                    <a:cubicBezTo>
                      <a:pt x="1670" y="4159"/>
                      <a:pt x="1481" y="4348"/>
                      <a:pt x="1229" y="4348"/>
                    </a:cubicBezTo>
                    <a:cubicBezTo>
                      <a:pt x="1009" y="4348"/>
                      <a:pt x="851" y="4159"/>
                      <a:pt x="851" y="3939"/>
                    </a:cubicBezTo>
                    <a:cubicBezTo>
                      <a:pt x="851" y="3687"/>
                      <a:pt x="630" y="3498"/>
                      <a:pt x="441" y="3498"/>
                    </a:cubicBezTo>
                    <a:cubicBezTo>
                      <a:pt x="221" y="3498"/>
                      <a:pt x="0" y="3687"/>
                      <a:pt x="0" y="3939"/>
                    </a:cubicBezTo>
                    <a:cubicBezTo>
                      <a:pt x="0" y="4474"/>
                      <a:pt x="378" y="4915"/>
                      <a:pt x="851" y="5104"/>
                    </a:cubicBezTo>
                    <a:lnTo>
                      <a:pt x="851" y="5388"/>
                    </a:lnTo>
                    <a:cubicBezTo>
                      <a:pt x="851" y="5608"/>
                      <a:pt x="1040" y="5829"/>
                      <a:pt x="1229" y="5829"/>
                    </a:cubicBezTo>
                    <a:cubicBezTo>
                      <a:pt x="1481" y="5829"/>
                      <a:pt x="1670" y="5608"/>
                      <a:pt x="1670" y="5388"/>
                    </a:cubicBezTo>
                    <a:lnTo>
                      <a:pt x="1670" y="5104"/>
                    </a:lnTo>
                    <a:cubicBezTo>
                      <a:pt x="2143" y="4947"/>
                      <a:pt x="2489" y="4474"/>
                      <a:pt x="2489" y="3939"/>
                    </a:cubicBezTo>
                    <a:cubicBezTo>
                      <a:pt x="2489" y="3246"/>
                      <a:pt x="1954" y="2868"/>
                      <a:pt x="1513" y="2553"/>
                    </a:cubicBezTo>
                    <a:cubicBezTo>
                      <a:pt x="1198" y="2300"/>
                      <a:pt x="851" y="2080"/>
                      <a:pt x="851" y="1828"/>
                    </a:cubicBezTo>
                    <a:cubicBezTo>
                      <a:pt x="788" y="1607"/>
                      <a:pt x="1009" y="1418"/>
                      <a:pt x="1229" y="1418"/>
                    </a:cubicBezTo>
                    <a:cubicBezTo>
                      <a:pt x="1481" y="1418"/>
                      <a:pt x="1670" y="1607"/>
                      <a:pt x="1670" y="1828"/>
                    </a:cubicBezTo>
                    <a:cubicBezTo>
                      <a:pt x="1670" y="2080"/>
                      <a:pt x="1859" y="2269"/>
                      <a:pt x="2048" y="2269"/>
                    </a:cubicBezTo>
                    <a:cubicBezTo>
                      <a:pt x="2300" y="2269"/>
                      <a:pt x="2489" y="2080"/>
                      <a:pt x="2489" y="1828"/>
                    </a:cubicBezTo>
                    <a:cubicBezTo>
                      <a:pt x="2489" y="1292"/>
                      <a:pt x="2143" y="851"/>
                      <a:pt x="1670" y="662"/>
                    </a:cubicBezTo>
                    <a:lnTo>
                      <a:pt x="1670" y="379"/>
                    </a:lnTo>
                    <a:cubicBezTo>
                      <a:pt x="1670" y="158"/>
                      <a:pt x="1481" y="1"/>
                      <a:pt x="1229" y="1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2" name="Google Shape;2002;p78"/>
              <p:cNvSpPr/>
              <p:nvPr/>
            </p:nvSpPr>
            <p:spPr>
              <a:xfrm>
                <a:off x="-60212825" y="2510750"/>
                <a:ext cx="32325" cy="30325"/>
              </a:xfrm>
              <a:custGeom>
                <a:rect b="b" l="l" r="r" t="t"/>
                <a:pathLst>
                  <a:path extrusionOk="0" h="1213" w="1293">
                    <a:moveTo>
                      <a:pt x="836" y="0"/>
                    </a:moveTo>
                    <a:cubicBezTo>
                      <a:pt x="725" y="0"/>
                      <a:pt x="615" y="39"/>
                      <a:pt x="536" y="118"/>
                    </a:cubicBezTo>
                    <a:lnTo>
                      <a:pt x="158" y="496"/>
                    </a:lnTo>
                    <a:cubicBezTo>
                      <a:pt x="1" y="654"/>
                      <a:pt x="1" y="906"/>
                      <a:pt x="158" y="1095"/>
                    </a:cubicBezTo>
                    <a:cubicBezTo>
                      <a:pt x="237" y="1174"/>
                      <a:pt x="340" y="1213"/>
                      <a:pt x="442" y="1213"/>
                    </a:cubicBezTo>
                    <a:cubicBezTo>
                      <a:pt x="544" y="1213"/>
                      <a:pt x="647" y="1174"/>
                      <a:pt x="725" y="1095"/>
                    </a:cubicBezTo>
                    <a:lnTo>
                      <a:pt x="1135" y="717"/>
                    </a:lnTo>
                    <a:cubicBezTo>
                      <a:pt x="1293" y="559"/>
                      <a:pt x="1293" y="276"/>
                      <a:pt x="1135" y="118"/>
                    </a:cubicBezTo>
                    <a:cubicBezTo>
                      <a:pt x="1056" y="39"/>
                      <a:pt x="946" y="0"/>
                      <a:pt x="836" y="0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3" name="Google Shape;2003;p78"/>
              <p:cNvSpPr/>
              <p:nvPr/>
            </p:nvSpPr>
            <p:spPr>
              <a:xfrm>
                <a:off x="-60012750" y="2310675"/>
                <a:ext cx="32300" cy="30350"/>
              </a:xfrm>
              <a:custGeom>
                <a:rect b="b" l="l" r="r" t="t"/>
                <a:pathLst>
                  <a:path extrusionOk="0" h="1214" w="1292">
                    <a:moveTo>
                      <a:pt x="835" y="1"/>
                    </a:moveTo>
                    <a:cubicBezTo>
                      <a:pt x="725" y="1"/>
                      <a:pt x="614" y="40"/>
                      <a:pt x="536" y="119"/>
                    </a:cubicBezTo>
                    <a:lnTo>
                      <a:pt x="126" y="528"/>
                    </a:lnTo>
                    <a:cubicBezTo>
                      <a:pt x="0" y="686"/>
                      <a:pt x="0" y="938"/>
                      <a:pt x="126" y="1096"/>
                    </a:cubicBezTo>
                    <a:cubicBezTo>
                      <a:pt x="205" y="1174"/>
                      <a:pt x="315" y="1214"/>
                      <a:pt x="425" y="1214"/>
                    </a:cubicBezTo>
                    <a:cubicBezTo>
                      <a:pt x="536" y="1214"/>
                      <a:pt x="646" y="1174"/>
                      <a:pt x="725" y="1096"/>
                    </a:cubicBezTo>
                    <a:lnTo>
                      <a:pt x="1134" y="718"/>
                    </a:lnTo>
                    <a:cubicBezTo>
                      <a:pt x="1292" y="560"/>
                      <a:pt x="1292" y="276"/>
                      <a:pt x="1134" y="119"/>
                    </a:cubicBezTo>
                    <a:cubicBezTo>
                      <a:pt x="1056" y="40"/>
                      <a:pt x="945" y="1"/>
                      <a:pt x="835" y="1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4" name="Google Shape;2004;p78"/>
              <p:cNvSpPr/>
              <p:nvPr/>
            </p:nvSpPr>
            <p:spPr>
              <a:xfrm>
                <a:off x="-60012750" y="2510750"/>
                <a:ext cx="32300" cy="30325"/>
              </a:xfrm>
              <a:custGeom>
                <a:rect b="b" l="l" r="r" t="t"/>
                <a:pathLst>
                  <a:path extrusionOk="0" h="1213" w="1292">
                    <a:moveTo>
                      <a:pt x="425" y="0"/>
                    </a:moveTo>
                    <a:cubicBezTo>
                      <a:pt x="315" y="0"/>
                      <a:pt x="205" y="39"/>
                      <a:pt x="126" y="118"/>
                    </a:cubicBezTo>
                    <a:cubicBezTo>
                      <a:pt x="0" y="276"/>
                      <a:pt x="0" y="559"/>
                      <a:pt x="126" y="717"/>
                    </a:cubicBezTo>
                    <a:lnTo>
                      <a:pt x="536" y="1095"/>
                    </a:lnTo>
                    <a:cubicBezTo>
                      <a:pt x="614" y="1174"/>
                      <a:pt x="725" y="1213"/>
                      <a:pt x="835" y="1213"/>
                    </a:cubicBezTo>
                    <a:cubicBezTo>
                      <a:pt x="945" y="1213"/>
                      <a:pt x="1056" y="1174"/>
                      <a:pt x="1134" y="1095"/>
                    </a:cubicBezTo>
                    <a:cubicBezTo>
                      <a:pt x="1292" y="937"/>
                      <a:pt x="1292" y="654"/>
                      <a:pt x="1134" y="496"/>
                    </a:cubicBezTo>
                    <a:lnTo>
                      <a:pt x="725" y="118"/>
                    </a:lnTo>
                    <a:cubicBezTo>
                      <a:pt x="646" y="39"/>
                      <a:pt x="536" y="0"/>
                      <a:pt x="425" y="0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5" name="Google Shape;2005;p78"/>
              <p:cNvSpPr/>
              <p:nvPr/>
            </p:nvSpPr>
            <p:spPr>
              <a:xfrm>
                <a:off x="-60212825" y="2310675"/>
                <a:ext cx="32325" cy="30350"/>
              </a:xfrm>
              <a:custGeom>
                <a:rect b="b" l="l" r="r" t="t"/>
                <a:pathLst>
                  <a:path extrusionOk="0" h="1214" w="1293">
                    <a:moveTo>
                      <a:pt x="442" y="1"/>
                    </a:moveTo>
                    <a:cubicBezTo>
                      <a:pt x="340" y="1"/>
                      <a:pt x="237" y="40"/>
                      <a:pt x="158" y="119"/>
                    </a:cubicBezTo>
                    <a:cubicBezTo>
                      <a:pt x="1" y="276"/>
                      <a:pt x="1" y="560"/>
                      <a:pt x="158" y="718"/>
                    </a:cubicBezTo>
                    <a:lnTo>
                      <a:pt x="536" y="1096"/>
                    </a:lnTo>
                    <a:cubicBezTo>
                      <a:pt x="615" y="1174"/>
                      <a:pt x="725" y="1214"/>
                      <a:pt x="836" y="1214"/>
                    </a:cubicBezTo>
                    <a:cubicBezTo>
                      <a:pt x="946" y="1214"/>
                      <a:pt x="1056" y="1174"/>
                      <a:pt x="1135" y="1096"/>
                    </a:cubicBezTo>
                    <a:cubicBezTo>
                      <a:pt x="1293" y="938"/>
                      <a:pt x="1293" y="686"/>
                      <a:pt x="1135" y="528"/>
                    </a:cubicBezTo>
                    <a:lnTo>
                      <a:pt x="725" y="119"/>
                    </a:lnTo>
                    <a:cubicBezTo>
                      <a:pt x="647" y="40"/>
                      <a:pt x="544" y="1"/>
                      <a:pt x="442" y="1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6" name="Google Shape;2006;p78"/>
              <p:cNvSpPr/>
              <p:nvPr/>
            </p:nvSpPr>
            <p:spPr>
              <a:xfrm>
                <a:off x="-59974175" y="2415250"/>
                <a:ext cx="35475" cy="20500"/>
              </a:xfrm>
              <a:custGeom>
                <a:rect b="b" l="l" r="r" t="t"/>
                <a:pathLst>
                  <a:path extrusionOk="0" h="820" w="1419">
                    <a:moveTo>
                      <a:pt x="442" y="0"/>
                    </a:moveTo>
                    <a:cubicBezTo>
                      <a:pt x="221" y="0"/>
                      <a:pt x="1" y="189"/>
                      <a:pt x="1" y="378"/>
                    </a:cubicBezTo>
                    <a:cubicBezTo>
                      <a:pt x="1" y="630"/>
                      <a:pt x="221" y="819"/>
                      <a:pt x="442" y="819"/>
                    </a:cubicBezTo>
                    <a:lnTo>
                      <a:pt x="1009" y="819"/>
                    </a:lnTo>
                    <a:cubicBezTo>
                      <a:pt x="1230" y="819"/>
                      <a:pt x="1387" y="630"/>
                      <a:pt x="1387" y="378"/>
                    </a:cubicBezTo>
                    <a:cubicBezTo>
                      <a:pt x="1419" y="189"/>
                      <a:pt x="1230" y="0"/>
                      <a:pt x="1009" y="0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0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1" name="Google Shape;201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1275" y="586725"/>
            <a:ext cx="5583276" cy="4187476"/>
          </a:xfrm>
          <a:prstGeom prst="rect">
            <a:avLst/>
          </a:prstGeom>
          <a:noFill/>
          <a:ln>
            <a:noFill/>
          </a:ln>
        </p:spPr>
      </p:pic>
      <p:sp>
        <p:nvSpPr>
          <p:cNvPr id="2012" name="Google Shape;2012;p79"/>
          <p:cNvSpPr txBox="1"/>
          <p:nvPr/>
        </p:nvSpPr>
        <p:spPr>
          <a:xfrm>
            <a:off x="2933050" y="1205025"/>
            <a:ext cx="33132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Mid-</a:t>
            </a:r>
            <a:r>
              <a:rPr b="1" lang="en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Career</a:t>
            </a:r>
            <a:endParaRPr b="1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" name="Google Shape;201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1275" y="586725"/>
            <a:ext cx="5583276" cy="4187476"/>
          </a:xfrm>
          <a:prstGeom prst="rect">
            <a:avLst/>
          </a:prstGeom>
          <a:noFill/>
          <a:ln>
            <a:noFill/>
          </a:ln>
        </p:spPr>
      </p:pic>
      <p:sp>
        <p:nvSpPr>
          <p:cNvPr id="2018" name="Google Shape;2018;p80"/>
          <p:cNvSpPr/>
          <p:nvPr/>
        </p:nvSpPr>
        <p:spPr>
          <a:xfrm>
            <a:off x="116500" y="637225"/>
            <a:ext cx="2408686" cy="1508627"/>
          </a:xfrm>
          <a:custGeom>
            <a:rect b="b" l="l" r="r" t="t"/>
            <a:pathLst>
              <a:path extrusionOk="0" h="173605" w="134002">
                <a:moveTo>
                  <a:pt x="1" y="1"/>
                </a:moveTo>
                <a:lnTo>
                  <a:pt x="1" y="53821"/>
                </a:lnTo>
                <a:lnTo>
                  <a:pt x="1" y="127599"/>
                </a:lnTo>
                <a:lnTo>
                  <a:pt x="1" y="173605"/>
                </a:lnTo>
                <a:lnTo>
                  <a:pt x="134001" y="173605"/>
                </a:lnTo>
                <a:lnTo>
                  <a:pt x="134001" y="34615"/>
                </a:lnTo>
                <a:lnTo>
                  <a:pt x="134001" y="1"/>
                </a:lnTo>
                <a:close/>
              </a:path>
            </a:pathLst>
          </a:custGeom>
          <a:solidFill>
            <a:srgbClr val="C2C2DF"/>
          </a:solidFill>
          <a:ln>
            <a:noFill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9" name="Google Shape;2019;p80"/>
          <p:cNvSpPr txBox="1"/>
          <p:nvPr/>
        </p:nvSpPr>
        <p:spPr>
          <a:xfrm>
            <a:off x="116500" y="915225"/>
            <a:ext cx="2408700" cy="289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Highest Paid Mid-Career Major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020" name="Google Shape;2020;p80"/>
          <p:cNvSpPr txBox="1"/>
          <p:nvPr/>
        </p:nvSpPr>
        <p:spPr>
          <a:xfrm>
            <a:off x="174050" y="1205025"/>
            <a:ext cx="2458500" cy="22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D8B13"/>
                </a:solidFill>
                <a:latin typeface="Maven Pro"/>
                <a:ea typeface="Maven Pro"/>
                <a:cs typeface="Maven Pro"/>
                <a:sym typeface="Maven Pro"/>
              </a:rPr>
              <a:t>Engineering $95,700</a:t>
            </a:r>
            <a:endParaRPr b="1" sz="1300">
              <a:solidFill>
                <a:srgbClr val="1D8B1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021" name="Google Shape;2021;p80"/>
          <p:cNvSpPr txBox="1"/>
          <p:nvPr/>
        </p:nvSpPr>
        <p:spPr>
          <a:xfrm>
            <a:off x="116488" y="1485950"/>
            <a:ext cx="2408700" cy="289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Lowest </a:t>
            </a: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Paid Mid-Career Major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022" name="Google Shape;2022;p80"/>
          <p:cNvSpPr txBox="1"/>
          <p:nvPr/>
        </p:nvSpPr>
        <p:spPr>
          <a:xfrm>
            <a:off x="194350" y="1773100"/>
            <a:ext cx="2458500" cy="22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Education $52,000</a:t>
            </a:r>
            <a:endParaRPr b="1" sz="1300">
              <a:solidFill>
                <a:srgbClr val="FF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pSp>
        <p:nvGrpSpPr>
          <p:cNvPr id="2023" name="Google Shape;2023;p80"/>
          <p:cNvGrpSpPr/>
          <p:nvPr/>
        </p:nvGrpSpPr>
        <p:grpSpPr>
          <a:xfrm>
            <a:off x="2106391" y="1173219"/>
            <a:ext cx="289990" cy="289809"/>
            <a:chOff x="6479471" y="2079003"/>
            <a:chExt cx="348923" cy="348706"/>
          </a:xfrm>
        </p:grpSpPr>
        <p:sp>
          <p:nvSpPr>
            <p:cNvPr id="2024" name="Google Shape;2024;p80"/>
            <p:cNvSpPr/>
            <p:nvPr/>
          </p:nvSpPr>
          <p:spPr>
            <a:xfrm>
              <a:off x="6479471" y="2200291"/>
              <a:ext cx="38170" cy="22566"/>
            </a:xfrm>
            <a:custGeom>
              <a:rect b="b" l="l" r="r" t="t"/>
              <a:pathLst>
                <a:path extrusionOk="0" h="820" w="1387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89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25" name="Google Shape;2025;p80"/>
            <p:cNvGrpSpPr/>
            <p:nvPr/>
          </p:nvGrpSpPr>
          <p:grpSpPr>
            <a:xfrm>
              <a:off x="6520582" y="2079003"/>
              <a:ext cx="307811" cy="348706"/>
              <a:chOff x="-60218325" y="2304850"/>
              <a:chExt cx="279625" cy="316775"/>
            </a:xfrm>
          </p:grpSpPr>
          <p:sp>
            <p:nvSpPr>
              <p:cNvPr id="2026" name="Google Shape;2026;p80"/>
              <p:cNvSpPr/>
              <p:nvPr/>
            </p:nvSpPr>
            <p:spPr>
              <a:xfrm>
                <a:off x="-60218325" y="2304850"/>
                <a:ext cx="235525" cy="316775"/>
              </a:xfrm>
              <a:custGeom>
                <a:rect b="b" l="l" r="r" t="t"/>
                <a:pathLst>
                  <a:path extrusionOk="0" h="12671" w="9421">
                    <a:moveTo>
                      <a:pt x="4884" y="825"/>
                    </a:moveTo>
                    <a:cubicBezTo>
                      <a:pt x="6994" y="825"/>
                      <a:pt x="8633" y="2463"/>
                      <a:pt x="8633" y="4542"/>
                    </a:cubicBezTo>
                    <a:cubicBezTo>
                      <a:pt x="8570" y="6023"/>
                      <a:pt x="7688" y="7378"/>
                      <a:pt x="6364" y="7945"/>
                    </a:cubicBezTo>
                    <a:cubicBezTo>
                      <a:pt x="6207" y="8039"/>
                      <a:pt x="6112" y="8165"/>
                      <a:pt x="6112" y="8354"/>
                    </a:cubicBezTo>
                    <a:lnTo>
                      <a:pt x="6112" y="8543"/>
                    </a:lnTo>
                    <a:lnTo>
                      <a:pt x="3623" y="8543"/>
                    </a:lnTo>
                    <a:lnTo>
                      <a:pt x="3623" y="8354"/>
                    </a:lnTo>
                    <a:cubicBezTo>
                      <a:pt x="3623" y="8197"/>
                      <a:pt x="3560" y="8039"/>
                      <a:pt x="3403" y="7945"/>
                    </a:cubicBezTo>
                    <a:cubicBezTo>
                      <a:pt x="1828" y="7251"/>
                      <a:pt x="914" y="5582"/>
                      <a:pt x="1229" y="3880"/>
                    </a:cubicBezTo>
                    <a:cubicBezTo>
                      <a:pt x="1481" y="2431"/>
                      <a:pt x="2647" y="1203"/>
                      <a:pt x="4096" y="888"/>
                    </a:cubicBezTo>
                    <a:cubicBezTo>
                      <a:pt x="4379" y="856"/>
                      <a:pt x="4663" y="825"/>
                      <a:pt x="4884" y="825"/>
                    </a:cubicBezTo>
                    <a:close/>
                    <a:moveTo>
                      <a:pt x="6081" y="9362"/>
                    </a:moveTo>
                    <a:lnTo>
                      <a:pt x="6081" y="10213"/>
                    </a:lnTo>
                    <a:lnTo>
                      <a:pt x="3592" y="10213"/>
                    </a:lnTo>
                    <a:lnTo>
                      <a:pt x="3592" y="9362"/>
                    </a:lnTo>
                    <a:close/>
                    <a:moveTo>
                      <a:pt x="5986" y="11032"/>
                    </a:moveTo>
                    <a:cubicBezTo>
                      <a:pt x="5829" y="11505"/>
                      <a:pt x="5419" y="11851"/>
                      <a:pt x="4852" y="11851"/>
                    </a:cubicBezTo>
                    <a:cubicBezTo>
                      <a:pt x="4316" y="11851"/>
                      <a:pt x="3875" y="11505"/>
                      <a:pt x="3686" y="11032"/>
                    </a:cubicBezTo>
                    <a:close/>
                    <a:moveTo>
                      <a:pt x="4842" y="0"/>
                    </a:moveTo>
                    <a:cubicBezTo>
                      <a:pt x="4526" y="0"/>
                      <a:pt x="4202" y="32"/>
                      <a:pt x="3875" y="100"/>
                    </a:cubicBezTo>
                    <a:cubicBezTo>
                      <a:pt x="2111" y="509"/>
                      <a:pt x="693" y="1959"/>
                      <a:pt x="378" y="3723"/>
                    </a:cubicBezTo>
                    <a:cubicBezTo>
                      <a:pt x="0" y="5834"/>
                      <a:pt x="1071" y="7724"/>
                      <a:pt x="2773" y="8575"/>
                    </a:cubicBezTo>
                    <a:lnTo>
                      <a:pt x="2773" y="10591"/>
                    </a:lnTo>
                    <a:cubicBezTo>
                      <a:pt x="2773" y="11725"/>
                      <a:pt x="3718" y="12670"/>
                      <a:pt x="4852" y="12670"/>
                    </a:cubicBezTo>
                    <a:cubicBezTo>
                      <a:pt x="5986" y="12670"/>
                      <a:pt x="6963" y="11725"/>
                      <a:pt x="6963" y="10591"/>
                    </a:cubicBezTo>
                    <a:lnTo>
                      <a:pt x="6963" y="8575"/>
                    </a:lnTo>
                    <a:cubicBezTo>
                      <a:pt x="8444" y="7787"/>
                      <a:pt x="9420" y="6243"/>
                      <a:pt x="9420" y="4511"/>
                    </a:cubicBezTo>
                    <a:cubicBezTo>
                      <a:pt x="9392" y="1995"/>
                      <a:pt x="7331" y="0"/>
                      <a:pt x="4842" y="0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Google Shape;2027;p80"/>
              <p:cNvSpPr/>
              <p:nvPr/>
            </p:nvSpPr>
            <p:spPr>
              <a:xfrm>
                <a:off x="-60127750" y="2347500"/>
                <a:ext cx="62250" cy="145750"/>
              </a:xfrm>
              <a:custGeom>
                <a:rect b="b" l="l" r="r" t="t"/>
                <a:pathLst>
                  <a:path extrusionOk="0" h="5830" w="2490">
                    <a:moveTo>
                      <a:pt x="1229" y="1"/>
                    </a:moveTo>
                    <a:cubicBezTo>
                      <a:pt x="1009" y="1"/>
                      <a:pt x="851" y="190"/>
                      <a:pt x="851" y="379"/>
                    </a:cubicBezTo>
                    <a:lnTo>
                      <a:pt x="851" y="662"/>
                    </a:lnTo>
                    <a:cubicBezTo>
                      <a:pt x="378" y="820"/>
                      <a:pt x="0" y="1292"/>
                      <a:pt x="0" y="1828"/>
                    </a:cubicBezTo>
                    <a:cubicBezTo>
                      <a:pt x="0" y="2521"/>
                      <a:pt x="567" y="2899"/>
                      <a:pt x="1009" y="3214"/>
                    </a:cubicBezTo>
                    <a:cubicBezTo>
                      <a:pt x="1324" y="3466"/>
                      <a:pt x="1670" y="3687"/>
                      <a:pt x="1670" y="3939"/>
                    </a:cubicBezTo>
                    <a:cubicBezTo>
                      <a:pt x="1670" y="4159"/>
                      <a:pt x="1481" y="4348"/>
                      <a:pt x="1229" y="4348"/>
                    </a:cubicBezTo>
                    <a:cubicBezTo>
                      <a:pt x="1009" y="4348"/>
                      <a:pt x="851" y="4159"/>
                      <a:pt x="851" y="3939"/>
                    </a:cubicBezTo>
                    <a:cubicBezTo>
                      <a:pt x="851" y="3687"/>
                      <a:pt x="630" y="3498"/>
                      <a:pt x="441" y="3498"/>
                    </a:cubicBezTo>
                    <a:cubicBezTo>
                      <a:pt x="221" y="3498"/>
                      <a:pt x="0" y="3687"/>
                      <a:pt x="0" y="3939"/>
                    </a:cubicBezTo>
                    <a:cubicBezTo>
                      <a:pt x="0" y="4474"/>
                      <a:pt x="378" y="4915"/>
                      <a:pt x="851" y="5104"/>
                    </a:cubicBezTo>
                    <a:lnTo>
                      <a:pt x="851" y="5388"/>
                    </a:lnTo>
                    <a:cubicBezTo>
                      <a:pt x="851" y="5608"/>
                      <a:pt x="1040" y="5829"/>
                      <a:pt x="1229" y="5829"/>
                    </a:cubicBezTo>
                    <a:cubicBezTo>
                      <a:pt x="1481" y="5829"/>
                      <a:pt x="1670" y="5608"/>
                      <a:pt x="1670" y="5388"/>
                    </a:cubicBezTo>
                    <a:lnTo>
                      <a:pt x="1670" y="5104"/>
                    </a:lnTo>
                    <a:cubicBezTo>
                      <a:pt x="2143" y="4947"/>
                      <a:pt x="2489" y="4474"/>
                      <a:pt x="2489" y="3939"/>
                    </a:cubicBezTo>
                    <a:cubicBezTo>
                      <a:pt x="2489" y="3246"/>
                      <a:pt x="1954" y="2868"/>
                      <a:pt x="1513" y="2553"/>
                    </a:cubicBezTo>
                    <a:cubicBezTo>
                      <a:pt x="1198" y="2300"/>
                      <a:pt x="851" y="2080"/>
                      <a:pt x="851" y="1828"/>
                    </a:cubicBezTo>
                    <a:cubicBezTo>
                      <a:pt x="788" y="1607"/>
                      <a:pt x="1009" y="1418"/>
                      <a:pt x="1229" y="1418"/>
                    </a:cubicBezTo>
                    <a:cubicBezTo>
                      <a:pt x="1481" y="1418"/>
                      <a:pt x="1670" y="1607"/>
                      <a:pt x="1670" y="1828"/>
                    </a:cubicBezTo>
                    <a:cubicBezTo>
                      <a:pt x="1670" y="2080"/>
                      <a:pt x="1859" y="2269"/>
                      <a:pt x="2048" y="2269"/>
                    </a:cubicBezTo>
                    <a:cubicBezTo>
                      <a:pt x="2300" y="2269"/>
                      <a:pt x="2489" y="2080"/>
                      <a:pt x="2489" y="1828"/>
                    </a:cubicBezTo>
                    <a:cubicBezTo>
                      <a:pt x="2489" y="1292"/>
                      <a:pt x="2143" y="851"/>
                      <a:pt x="1670" y="662"/>
                    </a:cubicBezTo>
                    <a:lnTo>
                      <a:pt x="1670" y="379"/>
                    </a:lnTo>
                    <a:cubicBezTo>
                      <a:pt x="1670" y="158"/>
                      <a:pt x="1481" y="1"/>
                      <a:pt x="1229" y="1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Google Shape;2028;p80"/>
              <p:cNvSpPr/>
              <p:nvPr/>
            </p:nvSpPr>
            <p:spPr>
              <a:xfrm>
                <a:off x="-60212825" y="2510750"/>
                <a:ext cx="32325" cy="30325"/>
              </a:xfrm>
              <a:custGeom>
                <a:rect b="b" l="l" r="r" t="t"/>
                <a:pathLst>
                  <a:path extrusionOk="0" h="1213" w="1293">
                    <a:moveTo>
                      <a:pt x="836" y="0"/>
                    </a:moveTo>
                    <a:cubicBezTo>
                      <a:pt x="725" y="0"/>
                      <a:pt x="615" y="39"/>
                      <a:pt x="536" y="118"/>
                    </a:cubicBezTo>
                    <a:lnTo>
                      <a:pt x="158" y="496"/>
                    </a:lnTo>
                    <a:cubicBezTo>
                      <a:pt x="1" y="654"/>
                      <a:pt x="1" y="906"/>
                      <a:pt x="158" y="1095"/>
                    </a:cubicBezTo>
                    <a:cubicBezTo>
                      <a:pt x="237" y="1174"/>
                      <a:pt x="340" y="1213"/>
                      <a:pt x="442" y="1213"/>
                    </a:cubicBezTo>
                    <a:cubicBezTo>
                      <a:pt x="544" y="1213"/>
                      <a:pt x="647" y="1174"/>
                      <a:pt x="725" y="1095"/>
                    </a:cubicBezTo>
                    <a:lnTo>
                      <a:pt x="1135" y="717"/>
                    </a:lnTo>
                    <a:cubicBezTo>
                      <a:pt x="1293" y="559"/>
                      <a:pt x="1293" y="276"/>
                      <a:pt x="1135" y="118"/>
                    </a:cubicBezTo>
                    <a:cubicBezTo>
                      <a:pt x="1056" y="39"/>
                      <a:pt x="946" y="0"/>
                      <a:pt x="836" y="0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9" name="Google Shape;2029;p80"/>
              <p:cNvSpPr/>
              <p:nvPr/>
            </p:nvSpPr>
            <p:spPr>
              <a:xfrm>
                <a:off x="-60012750" y="2310675"/>
                <a:ext cx="32300" cy="30350"/>
              </a:xfrm>
              <a:custGeom>
                <a:rect b="b" l="l" r="r" t="t"/>
                <a:pathLst>
                  <a:path extrusionOk="0" h="1214" w="1292">
                    <a:moveTo>
                      <a:pt x="835" y="1"/>
                    </a:moveTo>
                    <a:cubicBezTo>
                      <a:pt x="725" y="1"/>
                      <a:pt x="614" y="40"/>
                      <a:pt x="536" y="119"/>
                    </a:cubicBezTo>
                    <a:lnTo>
                      <a:pt x="126" y="528"/>
                    </a:lnTo>
                    <a:cubicBezTo>
                      <a:pt x="0" y="686"/>
                      <a:pt x="0" y="938"/>
                      <a:pt x="126" y="1096"/>
                    </a:cubicBezTo>
                    <a:cubicBezTo>
                      <a:pt x="205" y="1174"/>
                      <a:pt x="315" y="1214"/>
                      <a:pt x="425" y="1214"/>
                    </a:cubicBezTo>
                    <a:cubicBezTo>
                      <a:pt x="536" y="1214"/>
                      <a:pt x="646" y="1174"/>
                      <a:pt x="725" y="1096"/>
                    </a:cubicBezTo>
                    <a:lnTo>
                      <a:pt x="1134" y="718"/>
                    </a:lnTo>
                    <a:cubicBezTo>
                      <a:pt x="1292" y="560"/>
                      <a:pt x="1292" y="276"/>
                      <a:pt x="1134" y="119"/>
                    </a:cubicBezTo>
                    <a:cubicBezTo>
                      <a:pt x="1056" y="40"/>
                      <a:pt x="945" y="1"/>
                      <a:pt x="835" y="1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0" name="Google Shape;2030;p80"/>
              <p:cNvSpPr/>
              <p:nvPr/>
            </p:nvSpPr>
            <p:spPr>
              <a:xfrm>
                <a:off x="-60012750" y="2510750"/>
                <a:ext cx="32300" cy="30325"/>
              </a:xfrm>
              <a:custGeom>
                <a:rect b="b" l="l" r="r" t="t"/>
                <a:pathLst>
                  <a:path extrusionOk="0" h="1213" w="1292">
                    <a:moveTo>
                      <a:pt x="425" y="0"/>
                    </a:moveTo>
                    <a:cubicBezTo>
                      <a:pt x="315" y="0"/>
                      <a:pt x="205" y="39"/>
                      <a:pt x="126" y="118"/>
                    </a:cubicBezTo>
                    <a:cubicBezTo>
                      <a:pt x="0" y="276"/>
                      <a:pt x="0" y="559"/>
                      <a:pt x="126" y="717"/>
                    </a:cubicBezTo>
                    <a:lnTo>
                      <a:pt x="536" y="1095"/>
                    </a:lnTo>
                    <a:cubicBezTo>
                      <a:pt x="614" y="1174"/>
                      <a:pt x="725" y="1213"/>
                      <a:pt x="835" y="1213"/>
                    </a:cubicBezTo>
                    <a:cubicBezTo>
                      <a:pt x="945" y="1213"/>
                      <a:pt x="1056" y="1174"/>
                      <a:pt x="1134" y="1095"/>
                    </a:cubicBezTo>
                    <a:cubicBezTo>
                      <a:pt x="1292" y="937"/>
                      <a:pt x="1292" y="654"/>
                      <a:pt x="1134" y="496"/>
                    </a:cubicBezTo>
                    <a:lnTo>
                      <a:pt x="725" y="118"/>
                    </a:lnTo>
                    <a:cubicBezTo>
                      <a:pt x="646" y="39"/>
                      <a:pt x="536" y="0"/>
                      <a:pt x="425" y="0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1" name="Google Shape;2031;p80"/>
              <p:cNvSpPr/>
              <p:nvPr/>
            </p:nvSpPr>
            <p:spPr>
              <a:xfrm>
                <a:off x="-60212825" y="2310675"/>
                <a:ext cx="32325" cy="30350"/>
              </a:xfrm>
              <a:custGeom>
                <a:rect b="b" l="l" r="r" t="t"/>
                <a:pathLst>
                  <a:path extrusionOk="0" h="1214" w="1293">
                    <a:moveTo>
                      <a:pt x="442" y="1"/>
                    </a:moveTo>
                    <a:cubicBezTo>
                      <a:pt x="340" y="1"/>
                      <a:pt x="237" y="40"/>
                      <a:pt x="158" y="119"/>
                    </a:cubicBezTo>
                    <a:cubicBezTo>
                      <a:pt x="1" y="276"/>
                      <a:pt x="1" y="560"/>
                      <a:pt x="158" y="718"/>
                    </a:cubicBezTo>
                    <a:lnTo>
                      <a:pt x="536" y="1096"/>
                    </a:lnTo>
                    <a:cubicBezTo>
                      <a:pt x="615" y="1174"/>
                      <a:pt x="725" y="1214"/>
                      <a:pt x="836" y="1214"/>
                    </a:cubicBezTo>
                    <a:cubicBezTo>
                      <a:pt x="946" y="1214"/>
                      <a:pt x="1056" y="1174"/>
                      <a:pt x="1135" y="1096"/>
                    </a:cubicBezTo>
                    <a:cubicBezTo>
                      <a:pt x="1293" y="938"/>
                      <a:pt x="1293" y="686"/>
                      <a:pt x="1135" y="528"/>
                    </a:cubicBezTo>
                    <a:lnTo>
                      <a:pt x="725" y="119"/>
                    </a:lnTo>
                    <a:cubicBezTo>
                      <a:pt x="647" y="40"/>
                      <a:pt x="544" y="1"/>
                      <a:pt x="442" y="1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2" name="Google Shape;2032;p80"/>
              <p:cNvSpPr/>
              <p:nvPr/>
            </p:nvSpPr>
            <p:spPr>
              <a:xfrm>
                <a:off x="-59974175" y="2415250"/>
                <a:ext cx="35475" cy="20500"/>
              </a:xfrm>
              <a:custGeom>
                <a:rect b="b" l="l" r="r" t="t"/>
                <a:pathLst>
                  <a:path extrusionOk="0" h="820" w="1419">
                    <a:moveTo>
                      <a:pt x="442" y="0"/>
                    </a:moveTo>
                    <a:cubicBezTo>
                      <a:pt x="221" y="0"/>
                      <a:pt x="1" y="189"/>
                      <a:pt x="1" y="378"/>
                    </a:cubicBezTo>
                    <a:cubicBezTo>
                      <a:pt x="1" y="630"/>
                      <a:pt x="221" y="819"/>
                      <a:pt x="442" y="819"/>
                    </a:cubicBezTo>
                    <a:lnTo>
                      <a:pt x="1009" y="819"/>
                    </a:lnTo>
                    <a:cubicBezTo>
                      <a:pt x="1230" y="819"/>
                      <a:pt x="1387" y="630"/>
                      <a:pt x="1387" y="378"/>
                    </a:cubicBezTo>
                    <a:cubicBezTo>
                      <a:pt x="1419" y="189"/>
                      <a:pt x="1230" y="0"/>
                      <a:pt x="1009" y="0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33" name="Google Shape;2033;p80"/>
          <p:cNvSpPr txBox="1"/>
          <p:nvPr/>
        </p:nvSpPr>
        <p:spPr>
          <a:xfrm>
            <a:off x="2933050" y="1205025"/>
            <a:ext cx="33132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Mid-Career</a:t>
            </a:r>
            <a:endParaRPr b="1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8" name="Google Shape;203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1275" y="586725"/>
            <a:ext cx="5583276" cy="4187476"/>
          </a:xfrm>
          <a:prstGeom prst="rect">
            <a:avLst/>
          </a:prstGeom>
          <a:noFill/>
          <a:ln>
            <a:noFill/>
          </a:ln>
        </p:spPr>
      </p:pic>
      <p:sp>
        <p:nvSpPr>
          <p:cNvPr id="2039" name="Google Shape;2039;p81"/>
          <p:cNvSpPr/>
          <p:nvPr/>
        </p:nvSpPr>
        <p:spPr>
          <a:xfrm>
            <a:off x="116500" y="2303850"/>
            <a:ext cx="2408686" cy="2034217"/>
          </a:xfrm>
          <a:custGeom>
            <a:rect b="b" l="l" r="r" t="t"/>
            <a:pathLst>
              <a:path extrusionOk="0" h="173605" w="134002">
                <a:moveTo>
                  <a:pt x="1" y="1"/>
                </a:moveTo>
                <a:lnTo>
                  <a:pt x="1" y="53821"/>
                </a:lnTo>
                <a:lnTo>
                  <a:pt x="1" y="127599"/>
                </a:lnTo>
                <a:lnTo>
                  <a:pt x="1" y="173605"/>
                </a:lnTo>
                <a:lnTo>
                  <a:pt x="134001" y="173605"/>
                </a:lnTo>
                <a:lnTo>
                  <a:pt x="134001" y="34615"/>
                </a:lnTo>
                <a:lnTo>
                  <a:pt x="134001" y="1"/>
                </a:lnTo>
                <a:close/>
              </a:path>
            </a:pathLst>
          </a:custGeom>
          <a:solidFill>
            <a:srgbClr val="C2C2DF"/>
          </a:solidFill>
          <a:ln>
            <a:noFill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0" name="Google Shape;2040;p81"/>
          <p:cNvSpPr txBox="1"/>
          <p:nvPr/>
        </p:nvSpPr>
        <p:spPr>
          <a:xfrm>
            <a:off x="91600" y="2829275"/>
            <a:ext cx="2458500" cy="1098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1">
                <a:alpha val="2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Maven Pro"/>
              <a:buAutoNum type="arabicPeriod"/>
            </a:pPr>
            <a:r>
              <a:rPr b="1" lang="en" sz="1100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Engineering</a:t>
            </a:r>
            <a:endParaRPr b="1" sz="1100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Maven Pro"/>
              <a:buAutoNum type="arabicPeriod"/>
            </a:pPr>
            <a:r>
              <a:rPr b="1" lang="en" sz="1100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Business</a:t>
            </a:r>
            <a:endParaRPr b="1" sz="1100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Maven Pro"/>
              <a:buAutoNum type="arabicPeriod"/>
            </a:pPr>
            <a:r>
              <a:rPr b="1" lang="en" sz="1100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Nature Sciences &amp; Math</a:t>
            </a:r>
            <a:endParaRPr b="1" sz="1100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Maven Pro"/>
              <a:buAutoNum type="arabicPeriod"/>
            </a:pPr>
            <a:r>
              <a:rPr b="1" lang="en" sz="1100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Liberal Arts</a:t>
            </a:r>
            <a:endParaRPr b="1" sz="1100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Maven Pro"/>
              <a:buAutoNum type="arabicPeriod"/>
            </a:pPr>
            <a:r>
              <a:rPr b="1" lang="en" sz="1100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Health &amp; Human Services</a:t>
            </a:r>
            <a:endParaRPr b="1" sz="1100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Maven Pro"/>
              <a:buAutoNum type="arabicPeriod"/>
            </a:pPr>
            <a:r>
              <a:rPr b="1" lang="en" sz="1100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Arts</a:t>
            </a:r>
            <a:endParaRPr b="1" sz="1100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Maven Pro"/>
              <a:buAutoNum type="arabicPeriod"/>
            </a:pPr>
            <a:r>
              <a:rPr b="1" lang="en" sz="1100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Education</a:t>
            </a:r>
            <a:endParaRPr b="1" sz="1100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041" name="Google Shape;2041;p81"/>
          <p:cNvSpPr txBox="1"/>
          <p:nvPr/>
        </p:nvSpPr>
        <p:spPr>
          <a:xfrm>
            <a:off x="194350" y="2341175"/>
            <a:ext cx="2331000" cy="488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Mid-Career Salary</a:t>
            </a:r>
            <a:endParaRPr b="1"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Highest To Lowest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042" name="Google Shape;2042;p81"/>
          <p:cNvSpPr txBox="1"/>
          <p:nvPr/>
        </p:nvSpPr>
        <p:spPr>
          <a:xfrm>
            <a:off x="2933050" y="1205025"/>
            <a:ext cx="33132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Mid-Career</a:t>
            </a:r>
            <a:endParaRPr b="1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043" name="Google Shape;2043;p81"/>
          <p:cNvSpPr/>
          <p:nvPr/>
        </p:nvSpPr>
        <p:spPr>
          <a:xfrm>
            <a:off x="116500" y="637225"/>
            <a:ext cx="2408686" cy="1508627"/>
          </a:xfrm>
          <a:custGeom>
            <a:rect b="b" l="l" r="r" t="t"/>
            <a:pathLst>
              <a:path extrusionOk="0" h="173605" w="134002">
                <a:moveTo>
                  <a:pt x="1" y="1"/>
                </a:moveTo>
                <a:lnTo>
                  <a:pt x="1" y="53821"/>
                </a:lnTo>
                <a:lnTo>
                  <a:pt x="1" y="127599"/>
                </a:lnTo>
                <a:lnTo>
                  <a:pt x="1" y="173605"/>
                </a:lnTo>
                <a:lnTo>
                  <a:pt x="134001" y="173605"/>
                </a:lnTo>
                <a:lnTo>
                  <a:pt x="134001" y="34615"/>
                </a:lnTo>
                <a:lnTo>
                  <a:pt x="134001" y="1"/>
                </a:lnTo>
                <a:close/>
              </a:path>
            </a:pathLst>
          </a:custGeom>
          <a:solidFill>
            <a:srgbClr val="C2C2DF"/>
          </a:solidFill>
          <a:ln>
            <a:noFill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4" name="Google Shape;2044;p81"/>
          <p:cNvSpPr txBox="1"/>
          <p:nvPr/>
        </p:nvSpPr>
        <p:spPr>
          <a:xfrm>
            <a:off x="116500" y="915225"/>
            <a:ext cx="2408700" cy="289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Highest Paid Mid-Career Major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045" name="Google Shape;2045;p81"/>
          <p:cNvSpPr txBox="1"/>
          <p:nvPr/>
        </p:nvSpPr>
        <p:spPr>
          <a:xfrm>
            <a:off x="174050" y="1205025"/>
            <a:ext cx="2458500" cy="22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D8B13"/>
                </a:solidFill>
                <a:latin typeface="Maven Pro"/>
                <a:ea typeface="Maven Pro"/>
                <a:cs typeface="Maven Pro"/>
                <a:sym typeface="Maven Pro"/>
              </a:rPr>
              <a:t>Engineering $95,700</a:t>
            </a:r>
            <a:endParaRPr b="1" sz="1300">
              <a:solidFill>
                <a:srgbClr val="1D8B1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046" name="Google Shape;2046;p81"/>
          <p:cNvSpPr txBox="1"/>
          <p:nvPr/>
        </p:nvSpPr>
        <p:spPr>
          <a:xfrm>
            <a:off x="116488" y="1485950"/>
            <a:ext cx="2408700" cy="289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Lowest Paid Mid-Career Major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047" name="Google Shape;2047;p81"/>
          <p:cNvSpPr txBox="1"/>
          <p:nvPr/>
        </p:nvSpPr>
        <p:spPr>
          <a:xfrm>
            <a:off x="194350" y="1773100"/>
            <a:ext cx="2458500" cy="22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Education $52,000</a:t>
            </a:r>
            <a:endParaRPr b="1" sz="1300">
              <a:solidFill>
                <a:srgbClr val="FF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pSp>
        <p:nvGrpSpPr>
          <p:cNvPr id="2048" name="Google Shape;2048;p81"/>
          <p:cNvGrpSpPr/>
          <p:nvPr/>
        </p:nvGrpSpPr>
        <p:grpSpPr>
          <a:xfrm>
            <a:off x="2106391" y="1173219"/>
            <a:ext cx="289990" cy="289809"/>
            <a:chOff x="6479471" y="2079003"/>
            <a:chExt cx="348923" cy="348706"/>
          </a:xfrm>
        </p:grpSpPr>
        <p:sp>
          <p:nvSpPr>
            <p:cNvPr id="2049" name="Google Shape;2049;p81"/>
            <p:cNvSpPr/>
            <p:nvPr/>
          </p:nvSpPr>
          <p:spPr>
            <a:xfrm>
              <a:off x="6479471" y="2200291"/>
              <a:ext cx="38170" cy="22566"/>
            </a:xfrm>
            <a:custGeom>
              <a:rect b="b" l="l" r="r" t="t"/>
              <a:pathLst>
                <a:path extrusionOk="0" h="820" w="1387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89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50" name="Google Shape;2050;p81"/>
            <p:cNvGrpSpPr/>
            <p:nvPr/>
          </p:nvGrpSpPr>
          <p:grpSpPr>
            <a:xfrm>
              <a:off x="6520582" y="2079003"/>
              <a:ext cx="307811" cy="348706"/>
              <a:chOff x="-60218325" y="2304850"/>
              <a:chExt cx="279625" cy="316775"/>
            </a:xfrm>
          </p:grpSpPr>
          <p:sp>
            <p:nvSpPr>
              <p:cNvPr id="2051" name="Google Shape;2051;p81"/>
              <p:cNvSpPr/>
              <p:nvPr/>
            </p:nvSpPr>
            <p:spPr>
              <a:xfrm>
                <a:off x="-60218325" y="2304850"/>
                <a:ext cx="235525" cy="316775"/>
              </a:xfrm>
              <a:custGeom>
                <a:rect b="b" l="l" r="r" t="t"/>
                <a:pathLst>
                  <a:path extrusionOk="0" h="12671" w="9421">
                    <a:moveTo>
                      <a:pt x="4884" y="825"/>
                    </a:moveTo>
                    <a:cubicBezTo>
                      <a:pt x="6994" y="825"/>
                      <a:pt x="8633" y="2463"/>
                      <a:pt x="8633" y="4542"/>
                    </a:cubicBezTo>
                    <a:cubicBezTo>
                      <a:pt x="8570" y="6023"/>
                      <a:pt x="7688" y="7378"/>
                      <a:pt x="6364" y="7945"/>
                    </a:cubicBezTo>
                    <a:cubicBezTo>
                      <a:pt x="6207" y="8039"/>
                      <a:pt x="6112" y="8165"/>
                      <a:pt x="6112" y="8354"/>
                    </a:cubicBezTo>
                    <a:lnTo>
                      <a:pt x="6112" y="8543"/>
                    </a:lnTo>
                    <a:lnTo>
                      <a:pt x="3623" y="8543"/>
                    </a:lnTo>
                    <a:lnTo>
                      <a:pt x="3623" y="8354"/>
                    </a:lnTo>
                    <a:cubicBezTo>
                      <a:pt x="3623" y="8197"/>
                      <a:pt x="3560" y="8039"/>
                      <a:pt x="3403" y="7945"/>
                    </a:cubicBezTo>
                    <a:cubicBezTo>
                      <a:pt x="1828" y="7251"/>
                      <a:pt x="914" y="5582"/>
                      <a:pt x="1229" y="3880"/>
                    </a:cubicBezTo>
                    <a:cubicBezTo>
                      <a:pt x="1481" y="2431"/>
                      <a:pt x="2647" y="1203"/>
                      <a:pt x="4096" y="888"/>
                    </a:cubicBezTo>
                    <a:cubicBezTo>
                      <a:pt x="4379" y="856"/>
                      <a:pt x="4663" y="825"/>
                      <a:pt x="4884" y="825"/>
                    </a:cubicBezTo>
                    <a:close/>
                    <a:moveTo>
                      <a:pt x="6081" y="9362"/>
                    </a:moveTo>
                    <a:lnTo>
                      <a:pt x="6081" y="10213"/>
                    </a:lnTo>
                    <a:lnTo>
                      <a:pt x="3592" y="10213"/>
                    </a:lnTo>
                    <a:lnTo>
                      <a:pt x="3592" y="9362"/>
                    </a:lnTo>
                    <a:close/>
                    <a:moveTo>
                      <a:pt x="5986" y="11032"/>
                    </a:moveTo>
                    <a:cubicBezTo>
                      <a:pt x="5829" y="11505"/>
                      <a:pt x="5419" y="11851"/>
                      <a:pt x="4852" y="11851"/>
                    </a:cubicBezTo>
                    <a:cubicBezTo>
                      <a:pt x="4316" y="11851"/>
                      <a:pt x="3875" y="11505"/>
                      <a:pt x="3686" y="11032"/>
                    </a:cubicBezTo>
                    <a:close/>
                    <a:moveTo>
                      <a:pt x="4842" y="0"/>
                    </a:moveTo>
                    <a:cubicBezTo>
                      <a:pt x="4526" y="0"/>
                      <a:pt x="4202" y="32"/>
                      <a:pt x="3875" y="100"/>
                    </a:cubicBezTo>
                    <a:cubicBezTo>
                      <a:pt x="2111" y="509"/>
                      <a:pt x="693" y="1959"/>
                      <a:pt x="378" y="3723"/>
                    </a:cubicBezTo>
                    <a:cubicBezTo>
                      <a:pt x="0" y="5834"/>
                      <a:pt x="1071" y="7724"/>
                      <a:pt x="2773" y="8575"/>
                    </a:cubicBezTo>
                    <a:lnTo>
                      <a:pt x="2773" y="10591"/>
                    </a:lnTo>
                    <a:cubicBezTo>
                      <a:pt x="2773" y="11725"/>
                      <a:pt x="3718" y="12670"/>
                      <a:pt x="4852" y="12670"/>
                    </a:cubicBezTo>
                    <a:cubicBezTo>
                      <a:pt x="5986" y="12670"/>
                      <a:pt x="6963" y="11725"/>
                      <a:pt x="6963" y="10591"/>
                    </a:cubicBezTo>
                    <a:lnTo>
                      <a:pt x="6963" y="8575"/>
                    </a:lnTo>
                    <a:cubicBezTo>
                      <a:pt x="8444" y="7787"/>
                      <a:pt x="9420" y="6243"/>
                      <a:pt x="9420" y="4511"/>
                    </a:cubicBezTo>
                    <a:cubicBezTo>
                      <a:pt x="9392" y="1995"/>
                      <a:pt x="7331" y="0"/>
                      <a:pt x="4842" y="0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2" name="Google Shape;2052;p81"/>
              <p:cNvSpPr/>
              <p:nvPr/>
            </p:nvSpPr>
            <p:spPr>
              <a:xfrm>
                <a:off x="-60127750" y="2347500"/>
                <a:ext cx="62250" cy="145750"/>
              </a:xfrm>
              <a:custGeom>
                <a:rect b="b" l="l" r="r" t="t"/>
                <a:pathLst>
                  <a:path extrusionOk="0" h="5830" w="2490">
                    <a:moveTo>
                      <a:pt x="1229" y="1"/>
                    </a:moveTo>
                    <a:cubicBezTo>
                      <a:pt x="1009" y="1"/>
                      <a:pt x="851" y="190"/>
                      <a:pt x="851" y="379"/>
                    </a:cubicBezTo>
                    <a:lnTo>
                      <a:pt x="851" y="662"/>
                    </a:lnTo>
                    <a:cubicBezTo>
                      <a:pt x="378" y="820"/>
                      <a:pt x="0" y="1292"/>
                      <a:pt x="0" y="1828"/>
                    </a:cubicBezTo>
                    <a:cubicBezTo>
                      <a:pt x="0" y="2521"/>
                      <a:pt x="567" y="2899"/>
                      <a:pt x="1009" y="3214"/>
                    </a:cubicBezTo>
                    <a:cubicBezTo>
                      <a:pt x="1324" y="3466"/>
                      <a:pt x="1670" y="3687"/>
                      <a:pt x="1670" y="3939"/>
                    </a:cubicBezTo>
                    <a:cubicBezTo>
                      <a:pt x="1670" y="4159"/>
                      <a:pt x="1481" y="4348"/>
                      <a:pt x="1229" y="4348"/>
                    </a:cubicBezTo>
                    <a:cubicBezTo>
                      <a:pt x="1009" y="4348"/>
                      <a:pt x="851" y="4159"/>
                      <a:pt x="851" y="3939"/>
                    </a:cubicBezTo>
                    <a:cubicBezTo>
                      <a:pt x="851" y="3687"/>
                      <a:pt x="630" y="3498"/>
                      <a:pt x="441" y="3498"/>
                    </a:cubicBezTo>
                    <a:cubicBezTo>
                      <a:pt x="221" y="3498"/>
                      <a:pt x="0" y="3687"/>
                      <a:pt x="0" y="3939"/>
                    </a:cubicBezTo>
                    <a:cubicBezTo>
                      <a:pt x="0" y="4474"/>
                      <a:pt x="378" y="4915"/>
                      <a:pt x="851" y="5104"/>
                    </a:cubicBezTo>
                    <a:lnTo>
                      <a:pt x="851" y="5388"/>
                    </a:lnTo>
                    <a:cubicBezTo>
                      <a:pt x="851" y="5608"/>
                      <a:pt x="1040" y="5829"/>
                      <a:pt x="1229" y="5829"/>
                    </a:cubicBezTo>
                    <a:cubicBezTo>
                      <a:pt x="1481" y="5829"/>
                      <a:pt x="1670" y="5608"/>
                      <a:pt x="1670" y="5388"/>
                    </a:cubicBezTo>
                    <a:lnTo>
                      <a:pt x="1670" y="5104"/>
                    </a:lnTo>
                    <a:cubicBezTo>
                      <a:pt x="2143" y="4947"/>
                      <a:pt x="2489" y="4474"/>
                      <a:pt x="2489" y="3939"/>
                    </a:cubicBezTo>
                    <a:cubicBezTo>
                      <a:pt x="2489" y="3246"/>
                      <a:pt x="1954" y="2868"/>
                      <a:pt x="1513" y="2553"/>
                    </a:cubicBezTo>
                    <a:cubicBezTo>
                      <a:pt x="1198" y="2300"/>
                      <a:pt x="851" y="2080"/>
                      <a:pt x="851" y="1828"/>
                    </a:cubicBezTo>
                    <a:cubicBezTo>
                      <a:pt x="788" y="1607"/>
                      <a:pt x="1009" y="1418"/>
                      <a:pt x="1229" y="1418"/>
                    </a:cubicBezTo>
                    <a:cubicBezTo>
                      <a:pt x="1481" y="1418"/>
                      <a:pt x="1670" y="1607"/>
                      <a:pt x="1670" y="1828"/>
                    </a:cubicBezTo>
                    <a:cubicBezTo>
                      <a:pt x="1670" y="2080"/>
                      <a:pt x="1859" y="2269"/>
                      <a:pt x="2048" y="2269"/>
                    </a:cubicBezTo>
                    <a:cubicBezTo>
                      <a:pt x="2300" y="2269"/>
                      <a:pt x="2489" y="2080"/>
                      <a:pt x="2489" y="1828"/>
                    </a:cubicBezTo>
                    <a:cubicBezTo>
                      <a:pt x="2489" y="1292"/>
                      <a:pt x="2143" y="851"/>
                      <a:pt x="1670" y="662"/>
                    </a:cubicBezTo>
                    <a:lnTo>
                      <a:pt x="1670" y="379"/>
                    </a:lnTo>
                    <a:cubicBezTo>
                      <a:pt x="1670" y="158"/>
                      <a:pt x="1481" y="1"/>
                      <a:pt x="1229" y="1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3" name="Google Shape;2053;p81"/>
              <p:cNvSpPr/>
              <p:nvPr/>
            </p:nvSpPr>
            <p:spPr>
              <a:xfrm>
                <a:off x="-60212825" y="2510750"/>
                <a:ext cx="32325" cy="30325"/>
              </a:xfrm>
              <a:custGeom>
                <a:rect b="b" l="l" r="r" t="t"/>
                <a:pathLst>
                  <a:path extrusionOk="0" h="1213" w="1293">
                    <a:moveTo>
                      <a:pt x="836" y="0"/>
                    </a:moveTo>
                    <a:cubicBezTo>
                      <a:pt x="725" y="0"/>
                      <a:pt x="615" y="39"/>
                      <a:pt x="536" y="118"/>
                    </a:cubicBezTo>
                    <a:lnTo>
                      <a:pt x="158" y="496"/>
                    </a:lnTo>
                    <a:cubicBezTo>
                      <a:pt x="1" y="654"/>
                      <a:pt x="1" y="906"/>
                      <a:pt x="158" y="1095"/>
                    </a:cubicBezTo>
                    <a:cubicBezTo>
                      <a:pt x="237" y="1174"/>
                      <a:pt x="340" y="1213"/>
                      <a:pt x="442" y="1213"/>
                    </a:cubicBezTo>
                    <a:cubicBezTo>
                      <a:pt x="544" y="1213"/>
                      <a:pt x="647" y="1174"/>
                      <a:pt x="725" y="1095"/>
                    </a:cubicBezTo>
                    <a:lnTo>
                      <a:pt x="1135" y="717"/>
                    </a:lnTo>
                    <a:cubicBezTo>
                      <a:pt x="1293" y="559"/>
                      <a:pt x="1293" y="276"/>
                      <a:pt x="1135" y="118"/>
                    </a:cubicBezTo>
                    <a:cubicBezTo>
                      <a:pt x="1056" y="39"/>
                      <a:pt x="946" y="0"/>
                      <a:pt x="836" y="0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4" name="Google Shape;2054;p81"/>
              <p:cNvSpPr/>
              <p:nvPr/>
            </p:nvSpPr>
            <p:spPr>
              <a:xfrm>
                <a:off x="-60012750" y="2310675"/>
                <a:ext cx="32300" cy="30350"/>
              </a:xfrm>
              <a:custGeom>
                <a:rect b="b" l="l" r="r" t="t"/>
                <a:pathLst>
                  <a:path extrusionOk="0" h="1214" w="1292">
                    <a:moveTo>
                      <a:pt x="835" y="1"/>
                    </a:moveTo>
                    <a:cubicBezTo>
                      <a:pt x="725" y="1"/>
                      <a:pt x="614" y="40"/>
                      <a:pt x="536" y="119"/>
                    </a:cubicBezTo>
                    <a:lnTo>
                      <a:pt x="126" y="528"/>
                    </a:lnTo>
                    <a:cubicBezTo>
                      <a:pt x="0" y="686"/>
                      <a:pt x="0" y="938"/>
                      <a:pt x="126" y="1096"/>
                    </a:cubicBezTo>
                    <a:cubicBezTo>
                      <a:pt x="205" y="1174"/>
                      <a:pt x="315" y="1214"/>
                      <a:pt x="425" y="1214"/>
                    </a:cubicBezTo>
                    <a:cubicBezTo>
                      <a:pt x="536" y="1214"/>
                      <a:pt x="646" y="1174"/>
                      <a:pt x="725" y="1096"/>
                    </a:cubicBezTo>
                    <a:lnTo>
                      <a:pt x="1134" y="718"/>
                    </a:lnTo>
                    <a:cubicBezTo>
                      <a:pt x="1292" y="560"/>
                      <a:pt x="1292" y="276"/>
                      <a:pt x="1134" y="119"/>
                    </a:cubicBezTo>
                    <a:cubicBezTo>
                      <a:pt x="1056" y="40"/>
                      <a:pt x="945" y="1"/>
                      <a:pt x="835" y="1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5" name="Google Shape;2055;p81"/>
              <p:cNvSpPr/>
              <p:nvPr/>
            </p:nvSpPr>
            <p:spPr>
              <a:xfrm>
                <a:off x="-60012750" y="2510750"/>
                <a:ext cx="32300" cy="30325"/>
              </a:xfrm>
              <a:custGeom>
                <a:rect b="b" l="l" r="r" t="t"/>
                <a:pathLst>
                  <a:path extrusionOk="0" h="1213" w="1292">
                    <a:moveTo>
                      <a:pt x="425" y="0"/>
                    </a:moveTo>
                    <a:cubicBezTo>
                      <a:pt x="315" y="0"/>
                      <a:pt x="205" y="39"/>
                      <a:pt x="126" y="118"/>
                    </a:cubicBezTo>
                    <a:cubicBezTo>
                      <a:pt x="0" y="276"/>
                      <a:pt x="0" y="559"/>
                      <a:pt x="126" y="717"/>
                    </a:cubicBezTo>
                    <a:lnTo>
                      <a:pt x="536" y="1095"/>
                    </a:lnTo>
                    <a:cubicBezTo>
                      <a:pt x="614" y="1174"/>
                      <a:pt x="725" y="1213"/>
                      <a:pt x="835" y="1213"/>
                    </a:cubicBezTo>
                    <a:cubicBezTo>
                      <a:pt x="945" y="1213"/>
                      <a:pt x="1056" y="1174"/>
                      <a:pt x="1134" y="1095"/>
                    </a:cubicBezTo>
                    <a:cubicBezTo>
                      <a:pt x="1292" y="937"/>
                      <a:pt x="1292" y="654"/>
                      <a:pt x="1134" y="496"/>
                    </a:cubicBezTo>
                    <a:lnTo>
                      <a:pt x="725" y="118"/>
                    </a:lnTo>
                    <a:cubicBezTo>
                      <a:pt x="646" y="39"/>
                      <a:pt x="536" y="0"/>
                      <a:pt x="425" y="0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6" name="Google Shape;2056;p81"/>
              <p:cNvSpPr/>
              <p:nvPr/>
            </p:nvSpPr>
            <p:spPr>
              <a:xfrm>
                <a:off x="-60212825" y="2310675"/>
                <a:ext cx="32325" cy="30350"/>
              </a:xfrm>
              <a:custGeom>
                <a:rect b="b" l="l" r="r" t="t"/>
                <a:pathLst>
                  <a:path extrusionOk="0" h="1214" w="1293">
                    <a:moveTo>
                      <a:pt x="442" y="1"/>
                    </a:moveTo>
                    <a:cubicBezTo>
                      <a:pt x="340" y="1"/>
                      <a:pt x="237" y="40"/>
                      <a:pt x="158" y="119"/>
                    </a:cubicBezTo>
                    <a:cubicBezTo>
                      <a:pt x="1" y="276"/>
                      <a:pt x="1" y="560"/>
                      <a:pt x="158" y="718"/>
                    </a:cubicBezTo>
                    <a:lnTo>
                      <a:pt x="536" y="1096"/>
                    </a:lnTo>
                    <a:cubicBezTo>
                      <a:pt x="615" y="1174"/>
                      <a:pt x="725" y="1214"/>
                      <a:pt x="836" y="1214"/>
                    </a:cubicBezTo>
                    <a:cubicBezTo>
                      <a:pt x="946" y="1214"/>
                      <a:pt x="1056" y="1174"/>
                      <a:pt x="1135" y="1096"/>
                    </a:cubicBezTo>
                    <a:cubicBezTo>
                      <a:pt x="1293" y="938"/>
                      <a:pt x="1293" y="686"/>
                      <a:pt x="1135" y="528"/>
                    </a:cubicBezTo>
                    <a:lnTo>
                      <a:pt x="725" y="119"/>
                    </a:lnTo>
                    <a:cubicBezTo>
                      <a:pt x="647" y="40"/>
                      <a:pt x="544" y="1"/>
                      <a:pt x="442" y="1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7" name="Google Shape;2057;p81"/>
              <p:cNvSpPr/>
              <p:nvPr/>
            </p:nvSpPr>
            <p:spPr>
              <a:xfrm>
                <a:off x="-59974175" y="2415250"/>
                <a:ext cx="35475" cy="20500"/>
              </a:xfrm>
              <a:custGeom>
                <a:rect b="b" l="l" r="r" t="t"/>
                <a:pathLst>
                  <a:path extrusionOk="0" h="820" w="1419">
                    <a:moveTo>
                      <a:pt x="442" y="0"/>
                    </a:moveTo>
                    <a:cubicBezTo>
                      <a:pt x="221" y="0"/>
                      <a:pt x="1" y="189"/>
                      <a:pt x="1" y="378"/>
                    </a:cubicBezTo>
                    <a:cubicBezTo>
                      <a:pt x="1" y="630"/>
                      <a:pt x="221" y="819"/>
                      <a:pt x="442" y="819"/>
                    </a:cubicBezTo>
                    <a:lnTo>
                      <a:pt x="1009" y="819"/>
                    </a:lnTo>
                    <a:cubicBezTo>
                      <a:pt x="1230" y="819"/>
                      <a:pt x="1387" y="630"/>
                      <a:pt x="1387" y="378"/>
                    </a:cubicBezTo>
                    <a:cubicBezTo>
                      <a:pt x="1419" y="189"/>
                      <a:pt x="1230" y="0"/>
                      <a:pt x="1009" y="0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82"/>
          <p:cNvSpPr/>
          <p:nvPr/>
        </p:nvSpPr>
        <p:spPr>
          <a:xfrm>
            <a:off x="5799225" y="1018225"/>
            <a:ext cx="2408686" cy="1508627"/>
          </a:xfrm>
          <a:custGeom>
            <a:rect b="b" l="l" r="r" t="t"/>
            <a:pathLst>
              <a:path extrusionOk="0" h="173605" w="134002">
                <a:moveTo>
                  <a:pt x="1" y="1"/>
                </a:moveTo>
                <a:lnTo>
                  <a:pt x="1" y="53821"/>
                </a:lnTo>
                <a:lnTo>
                  <a:pt x="1" y="127599"/>
                </a:lnTo>
                <a:lnTo>
                  <a:pt x="1" y="173605"/>
                </a:lnTo>
                <a:lnTo>
                  <a:pt x="134001" y="173605"/>
                </a:lnTo>
                <a:lnTo>
                  <a:pt x="134001" y="34615"/>
                </a:lnTo>
                <a:lnTo>
                  <a:pt x="134001" y="1"/>
                </a:lnTo>
                <a:close/>
              </a:path>
            </a:pathLst>
          </a:custGeom>
          <a:solidFill>
            <a:srgbClr val="C2C2DF"/>
          </a:solidFill>
          <a:ln>
            <a:noFill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3" name="Google Shape;2063;p82"/>
          <p:cNvSpPr txBox="1"/>
          <p:nvPr/>
        </p:nvSpPr>
        <p:spPr>
          <a:xfrm>
            <a:off x="5799225" y="1296225"/>
            <a:ext cx="2408700" cy="289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Highest Paid Mid-Career Major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064" name="Google Shape;2064;p82"/>
          <p:cNvSpPr txBox="1"/>
          <p:nvPr/>
        </p:nvSpPr>
        <p:spPr>
          <a:xfrm>
            <a:off x="5856775" y="1586025"/>
            <a:ext cx="2458500" cy="22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D8B13"/>
                </a:solidFill>
                <a:latin typeface="Maven Pro"/>
                <a:ea typeface="Maven Pro"/>
                <a:cs typeface="Maven Pro"/>
                <a:sym typeface="Maven Pro"/>
              </a:rPr>
              <a:t>Engineering $95,700</a:t>
            </a:r>
            <a:endParaRPr b="1" sz="1300">
              <a:solidFill>
                <a:srgbClr val="1D8B1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065" name="Google Shape;2065;p82"/>
          <p:cNvSpPr txBox="1"/>
          <p:nvPr/>
        </p:nvSpPr>
        <p:spPr>
          <a:xfrm>
            <a:off x="5799213" y="1866950"/>
            <a:ext cx="2408700" cy="289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Lowest Paid Mid-Career Major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066" name="Google Shape;2066;p82"/>
          <p:cNvSpPr txBox="1"/>
          <p:nvPr/>
        </p:nvSpPr>
        <p:spPr>
          <a:xfrm>
            <a:off x="5877075" y="2154100"/>
            <a:ext cx="2458500" cy="22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Education $34,900</a:t>
            </a:r>
            <a:endParaRPr b="1" sz="1300">
              <a:solidFill>
                <a:srgbClr val="FF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067" name="Google Shape;2067;p82"/>
          <p:cNvSpPr/>
          <p:nvPr/>
        </p:nvSpPr>
        <p:spPr>
          <a:xfrm>
            <a:off x="5799225" y="2684850"/>
            <a:ext cx="2408686" cy="2034217"/>
          </a:xfrm>
          <a:custGeom>
            <a:rect b="b" l="l" r="r" t="t"/>
            <a:pathLst>
              <a:path extrusionOk="0" h="173605" w="134002">
                <a:moveTo>
                  <a:pt x="1" y="1"/>
                </a:moveTo>
                <a:lnTo>
                  <a:pt x="1" y="53821"/>
                </a:lnTo>
                <a:lnTo>
                  <a:pt x="1" y="127599"/>
                </a:lnTo>
                <a:lnTo>
                  <a:pt x="1" y="173605"/>
                </a:lnTo>
                <a:lnTo>
                  <a:pt x="134001" y="173605"/>
                </a:lnTo>
                <a:lnTo>
                  <a:pt x="134001" y="34615"/>
                </a:lnTo>
                <a:lnTo>
                  <a:pt x="134001" y="1"/>
                </a:lnTo>
                <a:close/>
              </a:path>
            </a:pathLst>
          </a:custGeom>
          <a:solidFill>
            <a:srgbClr val="C2C2DF"/>
          </a:solidFill>
          <a:ln>
            <a:noFill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8" name="Google Shape;2068;p82"/>
          <p:cNvGrpSpPr/>
          <p:nvPr/>
        </p:nvGrpSpPr>
        <p:grpSpPr>
          <a:xfrm>
            <a:off x="7806441" y="1559732"/>
            <a:ext cx="289990" cy="289809"/>
            <a:chOff x="6479471" y="2079003"/>
            <a:chExt cx="348923" cy="348706"/>
          </a:xfrm>
        </p:grpSpPr>
        <p:sp>
          <p:nvSpPr>
            <p:cNvPr id="2069" name="Google Shape;2069;p82"/>
            <p:cNvSpPr/>
            <p:nvPr/>
          </p:nvSpPr>
          <p:spPr>
            <a:xfrm>
              <a:off x="6479471" y="2200291"/>
              <a:ext cx="38170" cy="22566"/>
            </a:xfrm>
            <a:custGeom>
              <a:rect b="b" l="l" r="r" t="t"/>
              <a:pathLst>
                <a:path extrusionOk="0" h="820" w="1387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89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70" name="Google Shape;2070;p82"/>
            <p:cNvGrpSpPr/>
            <p:nvPr/>
          </p:nvGrpSpPr>
          <p:grpSpPr>
            <a:xfrm>
              <a:off x="6520582" y="2079003"/>
              <a:ext cx="307811" cy="348706"/>
              <a:chOff x="-60218325" y="2304850"/>
              <a:chExt cx="279625" cy="316775"/>
            </a:xfrm>
          </p:grpSpPr>
          <p:sp>
            <p:nvSpPr>
              <p:cNvPr id="2071" name="Google Shape;2071;p82"/>
              <p:cNvSpPr/>
              <p:nvPr/>
            </p:nvSpPr>
            <p:spPr>
              <a:xfrm>
                <a:off x="-60218325" y="2304850"/>
                <a:ext cx="235525" cy="316775"/>
              </a:xfrm>
              <a:custGeom>
                <a:rect b="b" l="l" r="r" t="t"/>
                <a:pathLst>
                  <a:path extrusionOk="0" h="12671" w="9421">
                    <a:moveTo>
                      <a:pt x="4884" y="825"/>
                    </a:moveTo>
                    <a:cubicBezTo>
                      <a:pt x="6994" y="825"/>
                      <a:pt x="8633" y="2463"/>
                      <a:pt x="8633" y="4542"/>
                    </a:cubicBezTo>
                    <a:cubicBezTo>
                      <a:pt x="8570" y="6023"/>
                      <a:pt x="7688" y="7378"/>
                      <a:pt x="6364" y="7945"/>
                    </a:cubicBezTo>
                    <a:cubicBezTo>
                      <a:pt x="6207" y="8039"/>
                      <a:pt x="6112" y="8165"/>
                      <a:pt x="6112" y="8354"/>
                    </a:cubicBezTo>
                    <a:lnTo>
                      <a:pt x="6112" y="8543"/>
                    </a:lnTo>
                    <a:lnTo>
                      <a:pt x="3623" y="8543"/>
                    </a:lnTo>
                    <a:lnTo>
                      <a:pt x="3623" y="8354"/>
                    </a:lnTo>
                    <a:cubicBezTo>
                      <a:pt x="3623" y="8197"/>
                      <a:pt x="3560" y="8039"/>
                      <a:pt x="3403" y="7945"/>
                    </a:cubicBezTo>
                    <a:cubicBezTo>
                      <a:pt x="1828" y="7251"/>
                      <a:pt x="914" y="5582"/>
                      <a:pt x="1229" y="3880"/>
                    </a:cubicBezTo>
                    <a:cubicBezTo>
                      <a:pt x="1481" y="2431"/>
                      <a:pt x="2647" y="1203"/>
                      <a:pt x="4096" y="888"/>
                    </a:cubicBezTo>
                    <a:cubicBezTo>
                      <a:pt x="4379" y="856"/>
                      <a:pt x="4663" y="825"/>
                      <a:pt x="4884" y="825"/>
                    </a:cubicBezTo>
                    <a:close/>
                    <a:moveTo>
                      <a:pt x="6081" y="9362"/>
                    </a:moveTo>
                    <a:lnTo>
                      <a:pt x="6081" y="10213"/>
                    </a:lnTo>
                    <a:lnTo>
                      <a:pt x="3592" y="10213"/>
                    </a:lnTo>
                    <a:lnTo>
                      <a:pt x="3592" y="9362"/>
                    </a:lnTo>
                    <a:close/>
                    <a:moveTo>
                      <a:pt x="5986" y="11032"/>
                    </a:moveTo>
                    <a:cubicBezTo>
                      <a:pt x="5829" y="11505"/>
                      <a:pt x="5419" y="11851"/>
                      <a:pt x="4852" y="11851"/>
                    </a:cubicBezTo>
                    <a:cubicBezTo>
                      <a:pt x="4316" y="11851"/>
                      <a:pt x="3875" y="11505"/>
                      <a:pt x="3686" y="11032"/>
                    </a:cubicBezTo>
                    <a:close/>
                    <a:moveTo>
                      <a:pt x="4842" y="0"/>
                    </a:moveTo>
                    <a:cubicBezTo>
                      <a:pt x="4526" y="0"/>
                      <a:pt x="4202" y="32"/>
                      <a:pt x="3875" y="100"/>
                    </a:cubicBezTo>
                    <a:cubicBezTo>
                      <a:pt x="2111" y="509"/>
                      <a:pt x="693" y="1959"/>
                      <a:pt x="378" y="3723"/>
                    </a:cubicBezTo>
                    <a:cubicBezTo>
                      <a:pt x="0" y="5834"/>
                      <a:pt x="1071" y="7724"/>
                      <a:pt x="2773" y="8575"/>
                    </a:cubicBezTo>
                    <a:lnTo>
                      <a:pt x="2773" y="10591"/>
                    </a:lnTo>
                    <a:cubicBezTo>
                      <a:pt x="2773" y="11725"/>
                      <a:pt x="3718" y="12670"/>
                      <a:pt x="4852" y="12670"/>
                    </a:cubicBezTo>
                    <a:cubicBezTo>
                      <a:pt x="5986" y="12670"/>
                      <a:pt x="6963" y="11725"/>
                      <a:pt x="6963" y="10591"/>
                    </a:cubicBezTo>
                    <a:lnTo>
                      <a:pt x="6963" y="8575"/>
                    </a:lnTo>
                    <a:cubicBezTo>
                      <a:pt x="8444" y="7787"/>
                      <a:pt x="9420" y="6243"/>
                      <a:pt x="9420" y="4511"/>
                    </a:cubicBezTo>
                    <a:cubicBezTo>
                      <a:pt x="9392" y="1995"/>
                      <a:pt x="7331" y="0"/>
                      <a:pt x="4842" y="0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2" name="Google Shape;2072;p82"/>
              <p:cNvSpPr/>
              <p:nvPr/>
            </p:nvSpPr>
            <p:spPr>
              <a:xfrm>
                <a:off x="-60127750" y="2347500"/>
                <a:ext cx="62250" cy="145750"/>
              </a:xfrm>
              <a:custGeom>
                <a:rect b="b" l="l" r="r" t="t"/>
                <a:pathLst>
                  <a:path extrusionOk="0" h="5830" w="2490">
                    <a:moveTo>
                      <a:pt x="1229" y="1"/>
                    </a:moveTo>
                    <a:cubicBezTo>
                      <a:pt x="1009" y="1"/>
                      <a:pt x="851" y="190"/>
                      <a:pt x="851" y="379"/>
                    </a:cubicBezTo>
                    <a:lnTo>
                      <a:pt x="851" y="662"/>
                    </a:lnTo>
                    <a:cubicBezTo>
                      <a:pt x="378" y="820"/>
                      <a:pt x="0" y="1292"/>
                      <a:pt x="0" y="1828"/>
                    </a:cubicBezTo>
                    <a:cubicBezTo>
                      <a:pt x="0" y="2521"/>
                      <a:pt x="567" y="2899"/>
                      <a:pt x="1009" y="3214"/>
                    </a:cubicBezTo>
                    <a:cubicBezTo>
                      <a:pt x="1324" y="3466"/>
                      <a:pt x="1670" y="3687"/>
                      <a:pt x="1670" y="3939"/>
                    </a:cubicBezTo>
                    <a:cubicBezTo>
                      <a:pt x="1670" y="4159"/>
                      <a:pt x="1481" y="4348"/>
                      <a:pt x="1229" y="4348"/>
                    </a:cubicBezTo>
                    <a:cubicBezTo>
                      <a:pt x="1009" y="4348"/>
                      <a:pt x="851" y="4159"/>
                      <a:pt x="851" y="3939"/>
                    </a:cubicBezTo>
                    <a:cubicBezTo>
                      <a:pt x="851" y="3687"/>
                      <a:pt x="630" y="3498"/>
                      <a:pt x="441" y="3498"/>
                    </a:cubicBezTo>
                    <a:cubicBezTo>
                      <a:pt x="221" y="3498"/>
                      <a:pt x="0" y="3687"/>
                      <a:pt x="0" y="3939"/>
                    </a:cubicBezTo>
                    <a:cubicBezTo>
                      <a:pt x="0" y="4474"/>
                      <a:pt x="378" y="4915"/>
                      <a:pt x="851" y="5104"/>
                    </a:cubicBezTo>
                    <a:lnTo>
                      <a:pt x="851" y="5388"/>
                    </a:lnTo>
                    <a:cubicBezTo>
                      <a:pt x="851" y="5608"/>
                      <a:pt x="1040" y="5829"/>
                      <a:pt x="1229" y="5829"/>
                    </a:cubicBezTo>
                    <a:cubicBezTo>
                      <a:pt x="1481" y="5829"/>
                      <a:pt x="1670" y="5608"/>
                      <a:pt x="1670" y="5388"/>
                    </a:cubicBezTo>
                    <a:lnTo>
                      <a:pt x="1670" y="5104"/>
                    </a:lnTo>
                    <a:cubicBezTo>
                      <a:pt x="2143" y="4947"/>
                      <a:pt x="2489" y="4474"/>
                      <a:pt x="2489" y="3939"/>
                    </a:cubicBezTo>
                    <a:cubicBezTo>
                      <a:pt x="2489" y="3246"/>
                      <a:pt x="1954" y="2868"/>
                      <a:pt x="1513" y="2553"/>
                    </a:cubicBezTo>
                    <a:cubicBezTo>
                      <a:pt x="1198" y="2300"/>
                      <a:pt x="851" y="2080"/>
                      <a:pt x="851" y="1828"/>
                    </a:cubicBezTo>
                    <a:cubicBezTo>
                      <a:pt x="788" y="1607"/>
                      <a:pt x="1009" y="1418"/>
                      <a:pt x="1229" y="1418"/>
                    </a:cubicBezTo>
                    <a:cubicBezTo>
                      <a:pt x="1481" y="1418"/>
                      <a:pt x="1670" y="1607"/>
                      <a:pt x="1670" y="1828"/>
                    </a:cubicBezTo>
                    <a:cubicBezTo>
                      <a:pt x="1670" y="2080"/>
                      <a:pt x="1859" y="2269"/>
                      <a:pt x="2048" y="2269"/>
                    </a:cubicBezTo>
                    <a:cubicBezTo>
                      <a:pt x="2300" y="2269"/>
                      <a:pt x="2489" y="2080"/>
                      <a:pt x="2489" y="1828"/>
                    </a:cubicBezTo>
                    <a:cubicBezTo>
                      <a:pt x="2489" y="1292"/>
                      <a:pt x="2143" y="851"/>
                      <a:pt x="1670" y="662"/>
                    </a:cubicBezTo>
                    <a:lnTo>
                      <a:pt x="1670" y="379"/>
                    </a:lnTo>
                    <a:cubicBezTo>
                      <a:pt x="1670" y="158"/>
                      <a:pt x="1481" y="1"/>
                      <a:pt x="1229" y="1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3" name="Google Shape;2073;p82"/>
              <p:cNvSpPr/>
              <p:nvPr/>
            </p:nvSpPr>
            <p:spPr>
              <a:xfrm>
                <a:off x="-60212825" y="2510750"/>
                <a:ext cx="32325" cy="30325"/>
              </a:xfrm>
              <a:custGeom>
                <a:rect b="b" l="l" r="r" t="t"/>
                <a:pathLst>
                  <a:path extrusionOk="0" h="1213" w="1293">
                    <a:moveTo>
                      <a:pt x="836" y="0"/>
                    </a:moveTo>
                    <a:cubicBezTo>
                      <a:pt x="725" y="0"/>
                      <a:pt x="615" y="39"/>
                      <a:pt x="536" y="118"/>
                    </a:cubicBezTo>
                    <a:lnTo>
                      <a:pt x="158" y="496"/>
                    </a:lnTo>
                    <a:cubicBezTo>
                      <a:pt x="1" y="654"/>
                      <a:pt x="1" y="906"/>
                      <a:pt x="158" y="1095"/>
                    </a:cubicBezTo>
                    <a:cubicBezTo>
                      <a:pt x="237" y="1174"/>
                      <a:pt x="340" y="1213"/>
                      <a:pt x="442" y="1213"/>
                    </a:cubicBezTo>
                    <a:cubicBezTo>
                      <a:pt x="544" y="1213"/>
                      <a:pt x="647" y="1174"/>
                      <a:pt x="725" y="1095"/>
                    </a:cubicBezTo>
                    <a:lnTo>
                      <a:pt x="1135" y="717"/>
                    </a:lnTo>
                    <a:cubicBezTo>
                      <a:pt x="1293" y="559"/>
                      <a:pt x="1293" y="276"/>
                      <a:pt x="1135" y="118"/>
                    </a:cubicBezTo>
                    <a:cubicBezTo>
                      <a:pt x="1056" y="39"/>
                      <a:pt x="946" y="0"/>
                      <a:pt x="836" y="0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4" name="Google Shape;2074;p82"/>
              <p:cNvSpPr/>
              <p:nvPr/>
            </p:nvSpPr>
            <p:spPr>
              <a:xfrm>
                <a:off x="-60012750" y="2310675"/>
                <a:ext cx="32300" cy="30350"/>
              </a:xfrm>
              <a:custGeom>
                <a:rect b="b" l="l" r="r" t="t"/>
                <a:pathLst>
                  <a:path extrusionOk="0" h="1214" w="1292">
                    <a:moveTo>
                      <a:pt x="835" y="1"/>
                    </a:moveTo>
                    <a:cubicBezTo>
                      <a:pt x="725" y="1"/>
                      <a:pt x="614" y="40"/>
                      <a:pt x="536" y="119"/>
                    </a:cubicBezTo>
                    <a:lnTo>
                      <a:pt x="126" y="528"/>
                    </a:lnTo>
                    <a:cubicBezTo>
                      <a:pt x="0" y="686"/>
                      <a:pt x="0" y="938"/>
                      <a:pt x="126" y="1096"/>
                    </a:cubicBezTo>
                    <a:cubicBezTo>
                      <a:pt x="205" y="1174"/>
                      <a:pt x="315" y="1214"/>
                      <a:pt x="425" y="1214"/>
                    </a:cubicBezTo>
                    <a:cubicBezTo>
                      <a:pt x="536" y="1214"/>
                      <a:pt x="646" y="1174"/>
                      <a:pt x="725" y="1096"/>
                    </a:cubicBezTo>
                    <a:lnTo>
                      <a:pt x="1134" y="718"/>
                    </a:lnTo>
                    <a:cubicBezTo>
                      <a:pt x="1292" y="560"/>
                      <a:pt x="1292" y="276"/>
                      <a:pt x="1134" y="119"/>
                    </a:cubicBezTo>
                    <a:cubicBezTo>
                      <a:pt x="1056" y="40"/>
                      <a:pt x="945" y="1"/>
                      <a:pt x="835" y="1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5" name="Google Shape;2075;p82"/>
              <p:cNvSpPr/>
              <p:nvPr/>
            </p:nvSpPr>
            <p:spPr>
              <a:xfrm>
                <a:off x="-60012750" y="2510750"/>
                <a:ext cx="32300" cy="30325"/>
              </a:xfrm>
              <a:custGeom>
                <a:rect b="b" l="l" r="r" t="t"/>
                <a:pathLst>
                  <a:path extrusionOk="0" h="1213" w="1292">
                    <a:moveTo>
                      <a:pt x="425" y="0"/>
                    </a:moveTo>
                    <a:cubicBezTo>
                      <a:pt x="315" y="0"/>
                      <a:pt x="205" y="39"/>
                      <a:pt x="126" y="118"/>
                    </a:cubicBezTo>
                    <a:cubicBezTo>
                      <a:pt x="0" y="276"/>
                      <a:pt x="0" y="559"/>
                      <a:pt x="126" y="717"/>
                    </a:cubicBezTo>
                    <a:lnTo>
                      <a:pt x="536" y="1095"/>
                    </a:lnTo>
                    <a:cubicBezTo>
                      <a:pt x="614" y="1174"/>
                      <a:pt x="725" y="1213"/>
                      <a:pt x="835" y="1213"/>
                    </a:cubicBezTo>
                    <a:cubicBezTo>
                      <a:pt x="945" y="1213"/>
                      <a:pt x="1056" y="1174"/>
                      <a:pt x="1134" y="1095"/>
                    </a:cubicBezTo>
                    <a:cubicBezTo>
                      <a:pt x="1292" y="937"/>
                      <a:pt x="1292" y="654"/>
                      <a:pt x="1134" y="496"/>
                    </a:cubicBezTo>
                    <a:lnTo>
                      <a:pt x="725" y="118"/>
                    </a:lnTo>
                    <a:cubicBezTo>
                      <a:pt x="646" y="39"/>
                      <a:pt x="536" y="0"/>
                      <a:pt x="425" y="0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82"/>
              <p:cNvSpPr/>
              <p:nvPr/>
            </p:nvSpPr>
            <p:spPr>
              <a:xfrm>
                <a:off x="-60212825" y="2310675"/>
                <a:ext cx="32325" cy="30350"/>
              </a:xfrm>
              <a:custGeom>
                <a:rect b="b" l="l" r="r" t="t"/>
                <a:pathLst>
                  <a:path extrusionOk="0" h="1214" w="1293">
                    <a:moveTo>
                      <a:pt x="442" y="1"/>
                    </a:moveTo>
                    <a:cubicBezTo>
                      <a:pt x="340" y="1"/>
                      <a:pt x="237" y="40"/>
                      <a:pt x="158" y="119"/>
                    </a:cubicBezTo>
                    <a:cubicBezTo>
                      <a:pt x="1" y="276"/>
                      <a:pt x="1" y="560"/>
                      <a:pt x="158" y="718"/>
                    </a:cubicBezTo>
                    <a:lnTo>
                      <a:pt x="536" y="1096"/>
                    </a:lnTo>
                    <a:cubicBezTo>
                      <a:pt x="615" y="1174"/>
                      <a:pt x="725" y="1214"/>
                      <a:pt x="836" y="1214"/>
                    </a:cubicBezTo>
                    <a:cubicBezTo>
                      <a:pt x="946" y="1214"/>
                      <a:pt x="1056" y="1174"/>
                      <a:pt x="1135" y="1096"/>
                    </a:cubicBezTo>
                    <a:cubicBezTo>
                      <a:pt x="1293" y="938"/>
                      <a:pt x="1293" y="686"/>
                      <a:pt x="1135" y="528"/>
                    </a:cubicBezTo>
                    <a:lnTo>
                      <a:pt x="725" y="119"/>
                    </a:lnTo>
                    <a:cubicBezTo>
                      <a:pt x="647" y="40"/>
                      <a:pt x="544" y="1"/>
                      <a:pt x="442" y="1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82"/>
              <p:cNvSpPr/>
              <p:nvPr/>
            </p:nvSpPr>
            <p:spPr>
              <a:xfrm>
                <a:off x="-59974175" y="2415250"/>
                <a:ext cx="35475" cy="20500"/>
              </a:xfrm>
              <a:custGeom>
                <a:rect b="b" l="l" r="r" t="t"/>
                <a:pathLst>
                  <a:path extrusionOk="0" h="820" w="1419">
                    <a:moveTo>
                      <a:pt x="442" y="0"/>
                    </a:moveTo>
                    <a:cubicBezTo>
                      <a:pt x="221" y="0"/>
                      <a:pt x="1" y="189"/>
                      <a:pt x="1" y="378"/>
                    </a:cubicBezTo>
                    <a:cubicBezTo>
                      <a:pt x="1" y="630"/>
                      <a:pt x="221" y="819"/>
                      <a:pt x="442" y="819"/>
                    </a:cubicBezTo>
                    <a:lnTo>
                      <a:pt x="1009" y="819"/>
                    </a:lnTo>
                    <a:cubicBezTo>
                      <a:pt x="1230" y="819"/>
                      <a:pt x="1387" y="630"/>
                      <a:pt x="1387" y="378"/>
                    </a:cubicBezTo>
                    <a:cubicBezTo>
                      <a:pt x="1419" y="189"/>
                      <a:pt x="1230" y="0"/>
                      <a:pt x="1009" y="0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78" name="Google Shape;2078;p82"/>
          <p:cNvSpPr txBox="1"/>
          <p:nvPr/>
        </p:nvSpPr>
        <p:spPr>
          <a:xfrm>
            <a:off x="5774325" y="3210275"/>
            <a:ext cx="2458500" cy="1098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1">
                <a:alpha val="2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Maven Pro"/>
              <a:buAutoNum type="arabicPeriod"/>
            </a:pPr>
            <a:r>
              <a:rPr b="1" lang="en" sz="1100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rPr>
              <a:t>Engineering</a:t>
            </a:r>
            <a:endParaRPr b="1" sz="1100">
              <a:solidFill>
                <a:srgbClr val="43434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Maven Pro"/>
              <a:buAutoNum type="arabicPeriod"/>
            </a:pPr>
            <a:r>
              <a:rPr b="1" lang="en" sz="1100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rPr>
              <a:t>Business</a:t>
            </a:r>
            <a:endParaRPr b="1" sz="1100">
              <a:solidFill>
                <a:srgbClr val="43434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Maven Pro"/>
              <a:buAutoNum type="arabicPeriod"/>
            </a:pPr>
            <a:r>
              <a:rPr b="1" lang="en" sz="1100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rPr>
              <a:t>Nature Sciences &amp; Math</a:t>
            </a:r>
            <a:endParaRPr b="1" sz="1100">
              <a:solidFill>
                <a:srgbClr val="43434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Maven Pro"/>
              <a:buAutoNum type="arabicPeriod"/>
            </a:pPr>
            <a:r>
              <a:rPr b="1" lang="en" sz="1100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rPr>
              <a:t>Liberal Arts</a:t>
            </a:r>
            <a:endParaRPr b="1" sz="1100">
              <a:solidFill>
                <a:srgbClr val="43434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00"/>
              <a:buFont typeface="Maven Pro"/>
              <a:buAutoNum type="arabicPeriod"/>
            </a:pPr>
            <a:r>
              <a:rPr b="1" lang="en" sz="1100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Health &amp; Human Services</a:t>
            </a:r>
            <a:endParaRPr b="1" sz="1100">
              <a:solidFill>
                <a:srgbClr val="FF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Maven Pro"/>
              <a:buAutoNum type="arabicPeriod"/>
            </a:pPr>
            <a:r>
              <a:rPr b="1" lang="en" sz="1100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rPr>
              <a:t>Arts</a:t>
            </a:r>
            <a:endParaRPr b="1" sz="1100">
              <a:solidFill>
                <a:srgbClr val="43434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Maven Pro"/>
              <a:buAutoNum type="arabicPeriod"/>
            </a:pPr>
            <a:r>
              <a:rPr b="1" lang="en" sz="1100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rPr>
              <a:t>Education</a:t>
            </a:r>
            <a:endParaRPr b="1" sz="1100">
              <a:solidFill>
                <a:srgbClr val="43434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079" name="Google Shape;2079;p82"/>
          <p:cNvSpPr txBox="1"/>
          <p:nvPr/>
        </p:nvSpPr>
        <p:spPr>
          <a:xfrm>
            <a:off x="5877075" y="2722175"/>
            <a:ext cx="2331000" cy="488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Mid-Career Salary</a:t>
            </a:r>
            <a:endParaRPr b="1"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Highest To Lowest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080" name="Google Shape;2080;p82"/>
          <p:cNvSpPr/>
          <p:nvPr/>
        </p:nvSpPr>
        <p:spPr>
          <a:xfrm>
            <a:off x="1543375" y="1018225"/>
            <a:ext cx="2408686" cy="1508627"/>
          </a:xfrm>
          <a:custGeom>
            <a:rect b="b" l="l" r="r" t="t"/>
            <a:pathLst>
              <a:path extrusionOk="0" h="173605" w="134002">
                <a:moveTo>
                  <a:pt x="1" y="1"/>
                </a:moveTo>
                <a:lnTo>
                  <a:pt x="1" y="53821"/>
                </a:lnTo>
                <a:lnTo>
                  <a:pt x="1" y="127599"/>
                </a:lnTo>
                <a:lnTo>
                  <a:pt x="1" y="173605"/>
                </a:lnTo>
                <a:lnTo>
                  <a:pt x="134001" y="173605"/>
                </a:lnTo>
                <a:lnTo>
                  <a:pt x="134001" y="34615"/>
                </a:lnTo>
                <a:lnTo>
                  <a:pt x="134001" y="1"/>
                </a:lnTo>
                <a:close/>
              </a:path>
            </a:pathLst>
          </a:custGeom>
          <a:solidFill>
            <a:srgbClr val="C2C2DF"/>
          </a:solidFill>
          <a:ln>
            <a:noFill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1" name="Google Shape;2081;p82"/>
          <p:cNvSpPr txBox="1"/>
          <p:nvPr/>
        </p:nvSpPr>
        <p:spPr>
          <a:xfrm>
            <a:off x="1543375" y="1296225"/>
            <a:ext cx="2408700" cy="289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Highest Paid Early Career Major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082" name="Google Shape;2082;p82"/>
          <p:cNvSpPr txBox="1"/>
          <p:nvPr/>
        </p:nvSpPr>
        <p:spPr>
          <a:xfrm>
            <a:off x="1600925" y="1586025"/>
            <a:ext cx="2458500" cy="22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D8B13"/>
                </a:solidFill>
                <a:latin typeface="Maven Pro"/>
                <a:ea typeface="Maven Pro"/>
                <a:cs typeface="Maven Pro"/>
                <a:sym typeface="Maven Pro"/>
              </a:rPr>
              <a:t>Engineering $95,700</a:t>
            </a:r>
            <a:endParaRPr b="1" sz="1300">
              <a:solidFill>
                <a:srgbClr val="1D8B1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083" name="Google Shape;2083;p82"/>
          <p:cNvSpPr txBox="1"/>
          <p:nvPr/>
        </p:nvSpPr>
        <p:spPr>
          <a:xfrm>
            <a:off x="1543363" y="1866950"/>
            <a:ext cx="2408700" cy="289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Lowest Paid Early Career Major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084" name="Google Shape;2084;p82"/>
          <p:cNvSpPr txBox="1"/>
          <p:nvPr/>
        </p:nvSpPr>
        <p:spPr>
          <a:xfrm>
            <a:off x="1621225" y="2154100"/>
            <a:ext cx="2458500" cy="22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Education $34,900</a:t>
            </a:r>
            <a:endParaRPr b="1" sz="1300">
              <a:solidFill>
                <a:srgbClr val="FF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085" name="Google Shape;2085;p82"/>
          <p:cNvSpPr/>
          <p:nvPr/>
        </p:nvSpPr>
        <p:spPr>
          <a:xfrm>
            <a:off x="1543375" y="2684850"/>
            <a:ext cx="2408686" cy="2034217"/>
          </a:xfrm>
          <a:custGeom>
            <a:rect b="b" l="l" r="r" t="t"/>
            <a:pathLst>
              <a:path extrusionOk="0" h="173605" w="134002">
                <a:moveTo>
                  <a:pt x="1" y="1"/>
                </a:moveTo>
                <a:lnTo>
                  <a:pt x="1" y="53821"/>
                </a:lnTo>
                <a:lnTo>
                  <a:pt x="1" y="127599"/>
                </a:lnTo>
                <a:lnTo>
                  <a:pt x="1" y="173605"/>
                </a:lnTo>
                <a:lnTo>
                  <a:pt x="134001" y="173605"/>
                </a:lnTo>
                <a:lnTo>
                  <a:pt x="134001" y="34615"/>
                </a:lnTo>
                <a:lnTo>
                  <a:pt x="134001" y="1"/>
                </a:lnTo>
                <a:close/>
              </a:path>
            </a:pathLst>
          </a:custGeom>
          <a:solidFill>
            <a:srgbClr val="C2C2DF"/>
          </a:solidFill>
          <a:ln>
            <a:noFill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86" name="Google Shape;2086;p82"/>
          <p:cNvGrpSpPr/>
          <p:nvPr/>
        </p:nvGrpSpPr>
        <p:grpSpPr>
          <a:xfrm>
            <a:off x="3489966" y="1559744"/>
            <a:ext cx="289990" cy="289809"/>
            <a:chOff x="6479471" y="2079003"/>
            <a:chExt cx="348923" cy="348706"/>
          </a:xfrm>
        </p:grpSpPr>
        <p:sp>
          <p:nvSpPr>
            <p:cNvPr id="2087" name="Google Shape;2087;p82"/>
            <p:cNvSpPr/>
            <p:nvPr/>
          </p:nvSpPr>
          <p:spPr>
            <a:xfrm>
              <a:off x="6479471" y="2200291"/>
              <a:ext cx="38170" cy="22566"/>
            </a:xfrm>
            <a:custGeom>
              <a:rect b="b" l="l" r="r" t="t"/>
              <a:pathLst>
                <a:path extrusionOk="0" h="820" w="1387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89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88" name="Google Shape;2088;p82"/>
            <p:cNvGrpSpPr/>
            <p:nvPr/>
          </p:nvGrpSpPr>
          <p:grpSpPr>
            <a:xfrm>
              <a:off x="6520582" y="2079003"/>
              <a:ext cx="307811" cy="348706"/>
              <a:chOff x="-60218325" y="2304850"/>
              <a:chExt cx="279625" cy="316775"/>
            </a:xfrm>
          </p:grpSpPr>
          <p:sp>
            <p:nvSpPr>
              <p:cNvPr id="2089" name="Google Shape;2089;p82"/>
              <p:cNvSpPr/>
              <p:nvPr/>
            </p:nvSpPr>
            <p:spPr>
              <a:xfrm>
                <a:off x="-60218325" y="2304850"/>
                <a:ext cx="235525" cy="316775"/>
              </a:xfrm>
              <a:custGeom>
                <a:rect b="b" l="l" r="r" t="t"/>
                <a:pathLst>
                  <a:path extrusionOk="0" h="12671" w="9421">
                    <a:moveTo>
                      <a:pt x="4884" y="825"/>
                    </a:moveTo>
                    <a:cubicBezTo>
                      <a:pt x="6994" y="825"/>
                      <a:pt x="8633" y="2463"/>
                      <a:pt x="8633" y="4542"/>
                    </a:cubicBezTo>
                    <a:cubicBezTo>
                      <a:pt x="8570" y="6023"/>
                      <a:pt x="7688" y="7378"/>
                      <a:pt x="6364" y="7945"/>
                    </a:cubicBezTo>
                    <a:cubicBezTo>
                      <a:pt x="6207" y="8039"/>
                      <a:pt x="6112" y="8165"/>
                      <a:pt x="6112" y="8354"/>
                    </a:cubicBezTo>
                    <a:lnTo>
                      <a:pt x="6112" y="8543"/>
                    </a:lnTo>
                    <a:lnTo>
                      <a:pt x="3623" y="8543"/>
                    </a:lnTo>
                    <a:lnTo>
                      <a:pt x="3623" y="8354"/>
                    </a:lnTo>
                    <a:cubicBezTo>
                      <a:pt x="3623" y="8197"/>
                      <a:pt x="3560" y="8039"/>
                      <a:pt x="3403" y="7945"/>
                    </a:cubicBezTo>
                    <a:cubicBezTo>
                      <a:pt x="1828" y="7251"/>
                      <a:pt x="914" y="5582"/>
                      <a:pt x="1229" y="3880"/>
                    </a:cubicBezTo>
                    <a:cubicBezTo>
                      <a:pt x="1481" y="2431"/>
                      <a:pt x="2647" y="1203"/>
                      <a:pt x="4096" y="888"/>
                    </a:cubicBezTo>
                    <a:cubicBezTo>
                      <a:pt x="4379" y="856"/>
                      <a:pt x="4663" y="825"/>
                      <a:pt x="4884" y="825"/>
                    </a:cubicBezTo>
                    <a:close/>
                    <a:moveTo>
                      <a:pt x="6081" y="9362"/>
                    </a:moveTo>
                    <a:lnTo>
                      <a:pt x="6081" y="10213"/>
                    </a:lnTo>
                    <a:lnTo>
                      <a:pt x="3592" y="10213"/>
                    </a:lnTo>
                    <a:lnTo>
                      <a:pt x="3592" y="9362"/>
                    </a:lnTo>
                    <a:close/>
                    <a:moveTo>
                      <a:pt x="5986" y="11032"/>
                    </a:moveTo>
                    <a:cubicBezTo>
                      <a:pt x="5829" y="11505"/>
                      <a:pt x="5419" y="11851"/>
                      <a:pt x="4852" y="11851"/>
                    </a:cubicBezTo>
                    <a:cubicBezTo>
                      <a:pt x="4316" y="11851"/>
                      <a:pt x="3875" y="11505"/>
                      <a:pt x="3686" y="11032"/>
                    </a:cubicBezTo>
                    <a:close/>
                    <a:moveTo>
                      <a:pt x="4842" y="0"/>
                    </a:moveTo>
                    <a:cubicBezTo>
                      <a:pt x="4526" y="0"/>
                      <a:pt x="4202" y="32"/>
                      <a:pt x="3875" y="100"/>
                    </a:cubicBezTo>
                    <a:cubicBezTo>
                      <a:pt x="2111" y="509"/>
                      <a:pt x="693" y="1959"/>
                      <a:pt x="378" y="3723"/>
                    </a:cubicBezTo>
                    <a:cubicBezTo>
                      <a:pt x="0" y="5834"/>
                      <a:pt x="1071" y="7724"/>
                      <a:pt x="2773" y="8575"/>
                    </a:cubicBezTo>
                    <a:lnTo>
                      <a:pt x="2773" y="10591"/>
                    </a:lnTo>
                    <a:cubicBezTo>
                      <a:pt x="2773" y="11725"/>
                      <a:pt x="3718" y="12670"/>
                      <a:pt x="4852" y="12670"/>
                    </a:cubicBezTo>
                    <a:cubicBezTo>
                      <a:pt x="5986" y="12670"/>
                      <a:pt x="6963" y="11725"/>
                      <a:pt x="6963" y="10591"/>
                    </a:cubicBezTo>
                    <a:lnTo>
                      <a:pt x="6963" y="8575"/>
                    </a:lnTo>
                    <a:cubicBezTo>
                      <a:pt x="8444" y="7787"/>
                      <a:pt x="9420" y="6243"/>
                      <a:pt x="9420" y="4511"/>
                    </a:cubicBezTo>
                    <a:cubicBezTo>
                      <a:pt x="9392" y="1995"/>
                      <a:pt x="7331" y="0"/>
                      <a:pt x="4842" y="0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0" name="Google Shape;2090;p82"/>
              <p:cNvSpPr/>
              <p:nvPr/>
            </p:nvSpPr>
            <p:spPr>
              <a:xfrm>
                <a:off x="-60127750" y="2347500"/>
                <a:ext cx="62250" cy="145750"/>
              </a:xfrm>
              <a:custGeom>
                <a:rect b="b" l="l" r="r" t="t"/>
                <a:pathLst>
                  <a:path extrusionOk="0" h="5830" w="2490">
                    <a:moveTo>
                      <a:pt x="1229" y="1"/>
                    </a:moveTo>
                    <a:cubicBezTo>
                      <a:pt x="1009" y="1"/>
                      <a:pt x="851" y="190"/>
                      <a:pt x="851" y="379"/>
                    </a:cubicBezTo>
                    <a:lnTo>
                      <a:pt x="851" y="662"/>
                    </a:lnTo>
                    <a:cubicBezTo>
                      <a:pt x="378" y="820"/>
                      <a:pt x="0" y="1292"/>
                      <a:pt x="0" y="1828"/>
                    </a:cubicBezTo>
                    <a:cubicBezTo>
                      <a:pt x="0" y="2521"/>
                      <a:pt x="567" y="2899"/>
                      <a:pt x="1009" y="3214"/>
                    </a:cubicBezTo>
                    <a:cubicBezTo>
                      <a:pt x="1324" y="3466"/>
                      <a:pt x="1670" y="3687"/>
                      <a:pt x="1670" y="3939"/>
                    </a:cubicBezTo>
                    <a:cubicBezTo>
                      <a:pt x="1670" y="4159"/>
                      <a:pt x="1481" y="4348"/>
                      <a:pt x="1229" y="4348"/>
                    </a:cubicBezTo>
                    <a:cubicBezTo>
                      <a:pt x="1009" y="4348"/>
                      <a:pt x="851" y="4159"/>
                      <a:pt x="851" y="3939"/>
                    </a:cubicBezTo>
                    <a:cubicBezTo>
                      <a:pt x="851" y="3687"/>
                      <a:pt x="630" y="3498"/>
                      <a:pt x="441" y="3498"/>
                    </a:cubicBezTo>
                    <a:cubicBezTo>
                      <a:pt x="221" y="3498"/>
                      <a:pt x="0" y="3687"/>
                      <a:pt x="0" y="3939"/>
                    </a:cubicBezTo>
                    <a:cubicBezTo>
                      <a:pt x="0" y="4474"/>
                      <a:pt x="378" y="4915"/>
                      <a:pt x="851" y="5104"/>
                    </a:cubicBezTo>
                    <a:lnTo>
                      <a:pt x="851" y="5388"/>
                    </a:lnTo>
                    <a:cubicBezTo>
                      <a:pt x="851" y="5608"/>
                      <a:pt x="1040" y="5829"/>
                      <a:pt x="1229" y="5829"/>
                    </a:cubicBezTo>
                    <a:cubicBezTo>
                      <a:pt x="1481" y="5829"/>
                      <a:pt x="1670" y="5608"/>
                      <a:pt x="1670" y="5388"/>
                    </a:cubicBezTo>
                    <a:lnTo>
                      <a:pt x="1670" y="5104"/>
                    </a:lnTo>
                    <a:cubicBezTo>
                      <a:pt x="2143" y="4947"/>
                      <a:pt x="2489" y="4474"/>
                      <a:pt x="2489" y="3939"/>
                    </a:cubicBezTo>
                    <a:cubicBezTo>
                      <a:pt x="2489" y="3246"/>
                      <a:pt x="1954" y="2868"/>
                      <a:pt x="1513" y="2553"/>
                    </a:cubicBezTo>
                    <a:cubicBezTo>
                      <a:pt x="1198" y="2300"/>
                      <a:pt x="851" y="2080"/>
                      <a:pt x="851" y="1828"/>
                    </a:cubicBezTo>
                    <a:cubicBezTo>
                      <a:pt x="788" y="1607"/>
                      <a:pt x="1009" y="1418"/>
                      <a:pt x="1229" y="1418"/>
                    </a:cubicBezTo>
                    <a:cubicBezTo>
                      <a:pt x="1481" y="1418"/>
                      <a:pt x="1670" y="1607"/>
                      <a:pt x="1670" y="1828"/>
                    </a:cubicBezTo>
                    <a:cubicBezTo>
                      <a:pt x="1670" y="2080"/>
                      <a:pt x="1859" y="2269"/>
                      <a:pt x="2048" y="2269"/>
                    </a:cubicBezTo>
                    <a:cubicBezTo>
                      <a:pt x="2300" y="2269"/>
                      <a:pt x="2489" y="2080"/>
                      <a:pt x="2489" y="1828"/>
                    </a:cubicBezTo>
                    <a:cubicBezTo>
                      <a:pt x="2489" y="1292"/>
                      <a:pt x="2143" y="851"/>
                      <a:pt x="1670" y="662"/>
                    </a:cubicBezTo>
                    <a:lnTo>
                      <a:pt x="1670" y="379"/>
                    </a:lnTo>
                    <a:cubicBezTo>
                      <a:pt x="1670" y="158"/>
                      <a:pt x="1481" y="1"/>
                      <a:pt x="1229" y="1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1" name="Google Shape;2091;p82"/>
              <p:cNvSpPr/>
              <p:nvPr/>
            </p:nvSpPr>
            <p:spPr>
              <a:xfrm>
                <a:off x="-60212825" y="2510750"/>
                <a:ext cx="32325" cy="30325"/>
              </a:xfrm>
              <a:custGeom>
                <a:rect b="b" l="l" r="r" t="t"/>
                <a:pathLst>
                  <a:path extrusionOk="0" h="1213" w="1293">
                    <a:moveTo>
                      <a:pt x="836" y="0"/>
                    </a:moveTo>
                    <a:cubicBezTo>
                      <a:pt x="725" y="0"/>
                      <a:pt x="615" y="39"/>
                      <a:pt x="536" y="118"/>
                    </a:cubicBezTo>
                    <a:lnTo>
                      <a:pt x="158" y="496"/>
                    </a:lnTo>
                    <a:cubicBezTo>
                      <a:pt x="1" y="654"/>
                      <a:pt x="1" y="906"/>
                      <a:pt x="158" y="1095"/>
                    </a:cubicBezTo>
                    <a:cubicBezTo>
                      <a:pt x="237" y="1174"/>
                      <a:pt x="340" y="1213"/>
                      <a:pt x="442" y="1213"/>
                    </a:cubicBezTo>
                    <a:cubicBezTo>
                      <a:pt x="544" y="1213"/>
                      <a:pt x="647" y="1174"/>
                      <a:pt x="725" y="1095"/>
                    </a:cubicBezTo>
                    <a:lnTo>
                      <a:pt x="1135" y="717"/>
                    </a:lnTo>
                    <a:cubicBezTo>
                      <a:pt x="1293" y="559"/>
                      <a:pt x="1293" y="276"/>
                      <a:pt x="1135" y="118"/>
                    </a:cubicBezTo>
                    <a:cubicBezTo>
                      <a:pt x="1056" y="39"/>
                      <a:pt x="946" y="0"/>
                      <a:pt x="836" y="0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2" name="Google Shape;2092;p82"/>
              <p:cNvSpPr/>
              <p:nvPr/>
            </p:nvSpPr>
            <p:spPr>
              <a:xfrm>
                <a:off x="-60012750" y="2310675"/>
                <a:ext cx="32300" cy="30350"/>
              </a:xfrm>
              <a:custGeom>
                <a:rect b="b" l="l" r="r" t="t"/>
                <a:pathLst>
                  <a:path extrusionOk="0" h="1214" w="1292">
                    <a:moveTo>
                      <a:pt x="835" y="1"/>
                    </a:moveTo>
                    <a:cubicBezTo>
                      <a:pt x="725" y="1"/>
                      <a:pt x="614" y="40"/>
                      <a:pt x="536" y="119"/>
                    </a:cubicBezTo>
                    <a:lnTo>
                      <a:pt x="126" y="528"/>
                    </a:lnTo>
                    <a:cubicBezTo>
                      <a:pt x="0" y="686"/>
                      <a:pt x="0" y="938"/>
                      <a:pt x="126" y="1096"/>
                    </a:cubicBezTo>
                    <a:cubicBezTo>
                      <a:pt x="205" y="1174"/>
                      <a:pt x="315" y="1214"/>
                      <a:pt x="425" y="1214"/>
                    </a:cubicBezTo>
                    <a:cubicBezTo>
                      <a:pt x="536" y="1214"/>
                      <a:pt x="646" y="1174"/>
                      <a:pt x="725" y="1096"/>
                    </a:cubicBezTo>
                    <a:lnTo>
                      <a:pt x="1134" y="718"/>
                    </a:lnTo>
                    <a:cubicBezTo>
                      <a:pt x="1292" y="560"/>
                      <a:pt x="1292" y="276"/>
                      <a:pt x="1134" y="119"/>
                    </a:cubicBezTo>
                    <a:cubicBezTo>
                      <a:pt x="1056" y="40"/>
                      <a:pt x="945" y="1"/>
                      <a:pt x="835" y="1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3" name="Google Shape;2093;p82"/>
              <p:cNvSpPr/>
              <p:nvPr/>
            </p:nvSpPr>
            <p:spPr>
              <a:xfrm>
                <a:off x="-60012750" y="2510750"/>
                <a:ext cx="32300" cy="30325"/>
              </a:xfrm>
              <a:custGeom>
                <a:rect b="b" l="l" r="r" t="t"/>
                <a:pathLst>
                  <a:path extrusionOk="0" h="1213" w="1292">
                    <a:moveTo>
                      <a:pt x="425" y="0"/>
                    </a:moveTo>
                    <a:cubicBezTo>
                      <a:pt x="315" y="0"/>
                      <a:pt x="205" y="39"/>
                      <a:pt x="126" y="118"/>
                    </a:cubicBezTo>
                    <a:cubicBezTo>
                      <a:pt x="0" y="276"/>
                      <a:pt x="0" y="559"/>
                      <a:pt x="126" y="717"/>
                    </a:cubicBezTo>
                    <a:lnTo>
                      <a:pt x="536" y="1095"/>
                    </a:lnTo>
                    <a:cubicBezTo>
                      <a:pt x="614" y="1174"/>
                      <a:pt x="725" y="1213"/>
                      <a:pt x="835" y="1213"/>
                    </a:cubicBezTo>
                    <a:cubicBezTo>
                      <a:pt x="945" y="1213"/>
                      <a:pt x="1056" y="1174"/>
                      <a:pt x="1134" y="1095"/>
                    </a:cubicBezTo>
                    <a:cubicBezTo>
                      <a:pt x="1292" y="937"/>
                      <a:pt x="1292" y="654"/>
                      <a:pt x="1134" y="496"/>
                    </a:cubicBezTo>
                    <a:lnTo>
                      <a:pt x="725" y="118"/>
                    </a:lnTo>
                    <a:cubicBezTo>
                      <a:pt x="646" y="39"/>
                      <a:pt x="536" y="0"/>
                      <a:pt x="425" y="0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4" name="Google Shape;2094;p82"/>
              <p:cNvSpPr/>
              <p:nvPr/>
            </p:nvSpPr>
            <p:spPr>
              <a:xfrm>
                <a:off x="-60212825" y="2310675"/>
                <a:ext cx="32325" cy="30350"/>
              </a:xfrm>
              <a:custGeom>
                <a:rect b="b" l="l" r="r" t="t"/>
                <a:pathLst>
                  <a:path extrusionOk="0" h="1214" w="1293">
                    <a:moveTo>
                      <a:pt x="442" y="1"/>
                    </a:moveTo>
                    <a:cubicBezTo>
                      <a:pt x="340" y="1"/>
                      <a:pt x="237" y="40"/>
                      <a:pt x="158" y="119"/>
                    </a:cubicBezTo>
                    <a:cubicBezTo>
                      <a:pt x="1" y="276"/>
                      <a:pt x="1" y="560"/>
                      <a:pt x="158" y="718"/>
                    </a:cubicBezTo>
                    <a:lnTo>
                      <a:pt x="536" y="1096"/>
                    </a:lnTo>
                    <a:cubicBezTo>
                      <a:pt x="615" y="1174"/>
                      <a:pt x="725" y="1214"/>
                      <a:pt x="836" y="1214"/>
                    </a:cubicBezTo>
                    <a:cubicBezTo>
                      <a:pt x="946" y="1214"/>
                      <a:pt x="1056" y="1174"/>
                      <a:pt x="1135" y="1096"/>
                    </a:cubicBezTo>
                    <a:cubicBezTo>
                      <a:pt x="1293" y="938"/>
                      <a:pt x="1293" y="686"/>
                      <a:pt x="1135" y="528"/>
                    </a:cubicBezTo>
                    <a:lnTo>
                      <a:pt x="725" y="119"/>
                    </a:lnTo>
                    <a:cubicBezTo>
                      <a:pt x="647" y="40"/>
                      <a:pt x="544" y="1"/>
                      <a:pt x="442" y="1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5" name="Google Shape;2095;p82"/>
              <p:cNvSpPr/>
              <p:nvPr/>
            </p:nvSpPr>
            <p:spPr>
              <a:xfrm>
                <a:off x="-59974175" y="2415250"/>
                <a:ext cx="35475" cy="20500"/>
              </a:xfrm>
              <a:custGeom>
                <a:rect b="b" l="l" r="r" t="t"/>
                <a:pathLst>
                  <a:path extrusionOk="0" h="820" w="1419">
                    <a:moveTo>
                      <a:pt x="442" y="0"/>
                    </a:moveTo>
                    <a:cubicBezTo>
                      <a:pt x="221" y="0"/>
                      <a:pt x="1" y="189"/>
                      <a:pt x="1" y="378"/>
                    </a:cubicBezTo>
                    <a:cubicBezTo>
                      <a:pt x="1" y="630"/>
                      <a:pt x="221" y="819"/>
                      <a:pt x="442" y="819"/>
                    </a:cubicBezTo>
                    <a:lnTo>
                      <a:pt x="1009" y="819"/>
                    </a:lnTo>
                    <a:cubicBezTo>
                      <a:pt x="1230" y="819"/>
                      <a:pt x="1387" y="630"/>
                      <a:pt x="1387" y="378"/>
                    </a:cubicBezTo>
                    <a:cubicBezTo>
                      <a:pt x="1419" y="189"/>
                      <a:pt x="1230" y="0"/>
                      <a:pt x="1009" y="0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96" name="Google Shape;2096;p82"/>
          <p:cNvSpPr txBox="1"/>
          <p:nvPr/>
        </p:nvSpPr>
        <p:spPr>
          <a:xfrm>
            <a:off x="1518475" y="3210275"/>
            <a:ext cx="2458500" cy="1098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1">
                <a:alpha val="2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Maven Pro"/>
              <a:buAutoNum type="arabicPeriod"/>
            </a:pPr>
            <a:r>
              <a:rPr b="1" lang="en" sz="1100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rPr>
              <a:t>Engineering</a:t>
            </a:r>
            <a:endParaRPr b="1" sz="1100">
              <a:solidFill>
                <a:srgbClr val="43434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Maven Pro"/>
              <a:buAutoNum type="arabicPeriod"/>
            </a:pPr>
            <a:r>
              <a:rPr b="1" lang="en" sz="1100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Health &amp; Human Services</a:t>
            </a:r>
            <a:endParaRPr b="1" sz="1100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Maven Pro"/>
              <a:buAutoNum type="arabicPeriod"/>
            </a:pPr>
            <a:r>
              <a:rPr b="1" lang="en" sz="1100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rPr>
              <a:t>Business</a:t>
            </a:r>
            <a:endParaRPr b="1" sz="1100">
              <a:solidFill>
                <a:srgbClr val="43434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Maven Pro"/>
              <a:buAutoNum type="arabicPeriod"/>
            </a:pPr>
            <a:r>
              <a:rPr b="1" lang="en" sz="1100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rPr>
              <a:t>Nature Sciences &amp; Math</a:t>
            </a:r>
            <a:endParaRPr b="1" sz="1100">
              <a:solidFill>
                <a:srgbClr val="43434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Maven Pro"/>
              <a:buAutoNum type="arabicPeriod"/>
            </a:pPr>
            <a:r>
              <a:rPr b="1" lang="en" sz="1100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rPr>
              <a:t>Liberal Arts</a:t>
            </a:r>
            <a:endParaRPr b="1" sz="1100">
              <a:solidFill>
                <a:srgbClr val="43434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Maven Pro"/>
              <a:buAutoNum type="arabicPeriod"/>
            </a:pPr>
            <a:r>
              <a:rPr b="1" lang="en" sz="1100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rPr>
              <a:t>Arts</a:t>
            </a:r>
            <a:endParaRPr b="1" sz="1100">
              <a:solidFill>
                <a:srgbClr val="43434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Maven Pro"/>
              <a:buAutoNum type="arabicPeriod"/>
            </a:pPr>
            <a:r>
              <a:rPr b="1" lang="en" sz="1100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rPr>
              <a:t>Education</a:t>
            </a:r>
            <a:endParaRPr b="1" sz="1100">
              <a:solidFill>
                <a:srgbClr val="43434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097" name="Google Shape;2097;p82"/>
          <p:cNvSpPr txBox="1"/>
          <p:nvPr/>
        </p:nvSpPr>
        <p:spPr>
          <a:xfrm>
            <a:off x="1621225" y="2722175"/>
            <a:ext cx="2331000" cy="488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Early Career Salary</a:t>
            </a:r>
            <a:endParaRPr b="1"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Highest To Lowest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098" name="Google Shape;2098;p82"/>
          <p:cNvSpPr txBox="1"/>
          <p:nvPr>
            <p:ph type="title"/>
          </p:nvPr>
        </p:nvSpPr>
        <p:spPr>
          <a:xfrm>
            <a:off x="0" y="0"/>
            <a:ext cx="8885700" cy="8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Early to Mid-Career Comparison</a:t>
            </a:r>
            <a:endParaRPr b="0" sz="2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" name="Google Shape;1034;p38"/>
          <p:cNvGrpSpPr/>
          <p:nvPr/>
        </p:nvGrpSpPr>
        <p:grpSpPr>
          <a:xfrm>
            <a:off x="5590800" y="2719450"/>
            <a:ext cx="3553225" cy="2424000"/>
            <a:chOff x="5590800" y="2719450"/>
            <a:chExt cx="3553225" cy="2424000"/>
          </a:xfrm>
        </p:grpSpPr>
        <p:sp>
          <p:nvSpPr>
            <p:cNvPr id="1035" name="Google Shape;1035;p38"/>
            <p:cNvSpPr/>
            <p:nvPr/>
          </p:nvSpPr>
          <p:spPr>
            <a:xfrm flipH="1">
              <a:off x="5590800" y="4176850"/>
              <a:ext cx="3553200" cy="966600"/>
            </a:xfrm>
            <a:prstGeom prst="round1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1036" name="Google Shape;1036;p38"/>
            <p:cNvSpPr/>
            <p:nvPr/>
          </p:nvSpPr>
          <p:spPr>
            <a:xfrm>
              <a:off x="8421625" y="2719450"/>
              <a:ext cx="722400" cy="2421600"/>
            </a:xfrm>
            <a:prstGeom prst="rect">
              <a:avLst/>
            </a:prstGeom>
            <a:solidFill>
              <a:srgbClr val="63DBF5">
                <a:alpha val="6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sp>
        <p:nvSpPr>
          <p:cNvPr id="1037" name="Google Shape;1037;p38"/>
          <p:cNvSpPr/>
          <p:nvPr/>
        </p:nvSpPr>
        <p:spPr>
          <a:xfrm>
            <a:off x="7480375" y="539500"/>
            <a:ext cx="1882500" cy="213000"/>
          </a:xfrm>
          <a:prstGeom prst="roundRect">
            <a:avLst>
              <a:gd fmla="val 50000" name="adj"/>
            </a:avLst>
          </a:prstGeom>
          <a:solidFill>
            <a:srgbClr val="516CEE">
              <a:alpha val="607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38" name="Google Shape;1038;p38"/>
          <p:cNvSpPr txBox="1"/>
          <p:nvPr/>
        </p:nvSpPr>
        <p:spPr>
          <a:xfrm>
            <a:off x="147125" y="615250"/>
            <a:ext cx="5265300" cy="21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Got it into Jupyter Notebook and got it displaying here…</a:t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039" name="Google Shape;103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25" y="1105925"/>
            <a:ext cx="8849748" cy="232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38"/>
          <p:cNvSpPr txBox="1"/>
          <p:nvPr/>
        </p:nvSpPr>
        <p:spPr>
          <a:xfrm>
            <a:off x="276725" y="3623650"/>
            <a:ext cx="5314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Issues: </a:t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-"/>
            </a:pPr>
            <a:r>
              <a:rPr lang="en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$ signs in the numerical columns, some </a:t>
            </a:r>
            <a:r>
              <a:rPr lang="en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data types</a:t>
            </a:r>
            <a:r>
              <a:rPr lang="en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need changing </a:t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-"/>
            </a:pPr>
            <a:r>
              <a:rPr lang="en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Some N/A Values </a:t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-"/>
            </a:pPr>
            <a:r>
              <a:rPr lang="en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Mid size Dataset, around 300 rows total</a:t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83"/>
          <p:cNvSpPr txBox="1"/>
          <p:nvPr>
            <p:ph type="title"/>
          </p:nvPr>
        </p:nvSpPr>
        <p:spPr>
          <a:xfrm>
            <a:off x="1825800" y="1816650"/>
            <a:ext cx="5492400" cy="15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Analysis</a:t>
            </a:r>
            <a:endParaRPr sz="5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100"/>
              <a:t>Salaries by Major</a:t>
            </a:r>
            <a:endParaRPr b="0" sz="4100"/>
          </a:p>
        </p:txBody>
      </p:sp>
      <p:grpSp>
        <p:nvGrpSpPr>
          <p:cNvPr id="2104" name="Google Shape;2104;p83"/>
          <p:cNvGrpSpPr/>
          <p:nvPr/>
        </p:nvGrpSpPr>
        <p:grpSpPr>
          <a:xfrm>
            <a:off x="7808800" y="3403550"/>
            <a:ext cx="986125" cy="2095500"/>
            <a:chOff x="7631225" y="2241175"/>
            <a:chExt cx="986125" cy="2095500"/>
          </a:xfrm>
        </p:grpSpPr>
        <p:cxnSp>
          <p:nvCxnSpPr>
            <p:cNvPr id="2105" name="Google Shape;2105;p83"/>
            <p:cNvCxnSpPr/>
            <p:nvPr/>
          </p:nvCxnSpPr>
          <p:spPr>
            <a:xfrm>
              <a:off x="7631225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06" name="Google Shape;2106;p83"/>
            <p:cNvCxnSpPr/>
            <p:nvPr/>
          </p:nvCxnSpPr>
          <p:spPr>
            <a:xfrm>
              <a:off x="7707081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07" name="Google Shape;2107;p83"/>
            <p:cNvCxnSpPr/>
            <p:nvPr/>
          </p:nvCxnSpPr>
          <p:spPr>
            <a:xfrm>
              <a:off x="7782937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08" name="Google Shape;2108;p83"/>
            <p:cNvCxnSpPr/>
            <p:nvPr/>
          </p:nvCxnSpPr>
          <p:spPr>
            <a:xfrm>
              <a:off x="7858792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09" name="Google Shape;2109;p83"/>
            <p:cNvCxnSpPr/>
            <p:nvPr/>
          </p:nvCxnSpPr>
          <p:spPr>
            <a:xfrm>
              <a:off x="8010504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10" name="Google Shape;2110;p83"/>
            <p:cNvCxnSpPr/>
            <p:nvPr/>
          </p:nvCxnSpPr>
          <p:spPr>
            <a:xfrm>
              <a:off x="8162215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11" name="Google Shape;2111;p83"/>
            <p:cNvCxnSpPr/>
            <p:nvPr/>
          </p:nvCxnSpPr>
          <p:spPr>
            <a:xfrm>
              <a:off x="8313927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12" name="Google Shape;2112;p83"/>
            <p:cNvCxnSpPr/>
            <p:nvPr/>
          </p:nvCxnSpPr>
          <p:spPr>
            <a:xfrm>
              <a:off x="7934648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13" name="Google Shape;2113;p83"/>
            <p:cNvCxnSpPr/>
            <p:nvPr/>
          </p:nvCxnSpPr>
          <p:spPr>
            <a:xfrm>
              <a:off x="8086360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14" name="Google Shape;2114;p83"/>
            <p:cNvCxnSpPr/>
            <p:nvPr/>
          </p:nvCxnSpPr>
          <p:spPr>
            <a:xfrm>
              <a:off x="8238071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15" name="Google Shape;2115;p83"/>
            <p:cNvCxnSpPr/>
            <p:nvPr/>
          </p:nvCxnSpPr>
          <p:spPr>
            <a:xfrm>
              <a:off x="8389783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16" name="Google Shape;2116;p83"/>
            <p:cNvCxnSpPr/>
            <p:nvPr/>
          </p:nvCxnSpPr>
          <p:spPr>
            <a:xfrm>
              <a:off x="8465638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17" name="Google Shape;2117;p83"/>
            <p:cNvCxnSpPr/>
            <p:nvPr/>
          </p:nvCxnSpPr>
          <p:spPr>
            <a:xfrm>
              <a:off x="8541494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18" name="Google Shape;2118;p83"/>
            <p:cNvCxnSpPr/>
            <p:nvPr/>
          </p:nvCxnSpPr>
          <p:spPr>
            <a:xfrm>
              <a:off x="8617350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119" name="Google Shape;2119;p83"/>
          <p:cNvSpPr/>
          <p:nvPr/>
        </p:nvSpPr>
        <p:spPr>
          <a:xfrm rot="5400000">
            <a:off x="-1603450" y="1231038"/>
            <a:ext cx="2325825" cy="2325825"/>
          </a:xfrm>
          <a:custGeom>
            <a:rect b="b" l="l" r="r" t="t"/>
            <a:pathLst>
              <a:path extrusionOk="0" h="93033" w="93033">
                <a:moveTo>
                  <a:pt x="89685" y="61054"/>
                </a:moveTo>
                <a:lnTo>
                  <a:pt x="89685" y="63796"/>
                </a:lnTo>
                <a:lnTo>
                  <a:pt x="89927" y="63150"/>
                </a:lnTo>
                <a:lnTo>
                  <a:pt x="89927" y="61054"/>
                </a:lnTo>
                <a:lnTo>
                  <a:pt x="90693" y="61054"/>
                </a:lnTo>
                <a:cubicBezTo>
                  <a:pt x="90733" y="60973"/>
                  <a:pt x="90733" y="60892"/>
                  <a:pt x="90774" y="60812"/>
                </a:cubicBezTo>
                <a:lnTo>
                  <a:pt x="89927" y="60812"/>
                </a:lnTo>
                <a:lnTo>
                  <a:pt x="89927" y="56255"/>
                </a:lnTo>
                <a:lnTo>
                  <a:pt x="91984" y="56255"/>
                </a:lnTo>
                <a:cubicBezTo>
                  <a:pt x="92024" y="56174"/>
                  <a:pt x="92024" y="56093"/>
                  <a:pt x="92064" y="56013"/>
                </a:cubicBezTo>
                <a:lnTo>
                  <a:pt x="89927" y="56013"/>
                </a:lnTo>
                <a:lnTo>
                  <a:pt x="89927" y="51456"/>
                </a:lnTo>
                <a:lnTo>
                  <a:pt x="92750" y="51456"/>
                </a:lnTo>
                <a:cubicBezTo>
                  <a:pt x="92750" y="51375"/>
                  <a:pt x="92790" y="51295"/>
                  <a:pt x="92790" y="51174"/>
                </a:cubicBezTo>
                <a:lnTo>
                  <a:pt x="89927" y="51174"/>
                </a:lnTo>
                <a:lnTo>
                  <a:pt x="89927" y="46617"/>
                </a:lnTo>
                <a:lnTo>
                  <a:pt x="93032" y="46617"/>
                </a:lnTo>
                <a:lnTo>
                  <a:pt x="93032" y="46496"/>
                </a:lnTo>
                <a:lnTo>
                  <a:pt x="93032" y="46375"/>
                </a:lnTo>
                <a:lnTo>
                  <a:pt x="89927" y="46375"/>
                </a:lnTo>
                <a:lnTo>
                  <a:pt x="89927" y="41818"/>
                </a:lnTo>
                <a:lnTo>
                  <a:pt x="92790" y="41818"/>
                </a:lnTo>
                <a:cubicBezTo>
                  <a:pt x="92790" y="41737"/>
                  <a:pt x="92750" y="41657"/>
                  <a:pt x="92750" y="41576"/>
                </a:cubicBezTo>
                <a:lnTo>
                  <a:pt x="89927" y="41576"/>
                </a:lnTo>
                <a:lnTo>
                  <a:pt x="89927" y="36979"/>
                </a:lnTo>
                <a:lnTo>
                  <a:pt x="92064" y="36979"/>
                </a:lnTo>
                <a:cubicBezTo>
                  <a:pt x="92024" y="36898"/>
                  <a:pt x="92024" y="36818"/>
                  <a:pt x="91984" y="36737"/>
                </a:cubicBezTo>
                <a:lnTo>
                  <a:pt x="89927" y="36737"/>
                </a:lnTo>
                <a:lnTo>
                  <a:pt x="89927" y="32180"/>
                </a:lnTo>
                <a:lnTo>
                  <a:pt x="90774" y="32180"/>
                </a:lnTo>
                <a:cubicBezTo>
                  <a:pt x="90733" y="32099"/>
                  <a:pt x="90733" y="32019"/>
                  <a:pt x="90693" y="31938"/>
                </a:cubicBezTo>
                <a:lnTo>
                  <a:pt x="89927" y="31938"/>
                </a:lnTo>
                <a:lnTo>
                  <a:pt x="89927" y="29841"/>
                </a:lnTo>
                <a:lnTo>
                  <a:pt x="89685" y="29196"/>
                </a:lnTo>
                <a:lnTo>
                  <a:pt x="89685" y="31938"/>
                </a:lnTo>
                <a:lnTo>
                  <a:pt x="85128" y="31938"/>
                </a:lnTo>
                <a:lnTo>
                  <a:pt x="85128" y="27381"/>
                </a:lnTo>
                <a:lnTo>
                  <a:pt x="88919" y="27381"/>
                </a:lnTo>
                <a:cubicBezTo>
                  <a:pt x="88879" y="27301"/>
                  <a:pt x="88838" y="27220"/>
                  <a:pt x="88798" y="27139"/>
                </a:cubicBezTo>
                <a:lnTo>
                  <a:pt x="85128" y="27139"/>
                </a:lnTo>
                <a:lnTo>
                  <a:pt x="85128" y="22542"/>
                </a:lnTo>
                <a:lnTo>
                  <a:pt x="86378" y="22542"/>
                </a:lnTo>
                <a:cubicBezTo>
                  <a:pt x="86338" y="22462"/>
                  <a:pt x="86298" y="22381"/>
                  <a:pt x="86257" y="22300"/>
                </a:cubicBezTo>
                <a:lnTo>
                  <a:pt x="85128" y="22300"/>
                </a:lnTo>
                <a:lnTo>
                  <a:pt x="85128" y="20566"/>
                </a:lnTo>
                <a:cubicBezTo>
                  <a:pt x="85048" y="20445"/>
                  <a:pt x="84967" y="20324"/>
                  <a:pt x="84886" y="20203"/>
                </a:cubicBezTo>
                <a:lnTo>
                  <a:pt x="84886" y="22300"/>
                </a:lnTo>
                <a:lnTo>
                  <a:pt x="80329" y="22300"/>
                </a:lnTo>
                <a:lnTo>
                  <a:pt x="80329" y="17743"/>
                </a:lnTo>
                <a:lnTo>
                  <a:pt x="83072" y="17743"/>
                </a:lnTo>
                <a:lnTo>
                  <a:pt x="82870" y="17501"/>
                </a:lnTo>
                <a:lnTo>
                  <a:pt x="80329" y="17501"/>
                </a:lnTo>
                <a:lnTo>
                  <a:pt x="80329" y="14558"/>
                </a:lnTo>
                <a:lnTo>
                  <a:pt x="80087" y="14316"/>
                </a:lnTo>
                <a:lnTo>
                  <a:pt x="80087" y="17501"/>
                </a:lnTo>
                <a:lnTo>
                  <a:pt x="75490" y="17501"/>
                </a:lnTo>
                <a:lnTo>
                  <a:pt x="75490" y="12945"/>
                </a:lnTo>
                <a:lnTo>
                  <a:pt x="78716" y="12945"/>
                </a:lnTo>
                <a:lnTo>
                  <a:pt x="78434" y="12703"/>
                </a:lnTo>
                <a:lnTo>
                  <a:pt x="75490" y="12703"/>
                </a:lnTo>
                <a:lnTo>
                  <a:pt x="75490" y="10122"/>
                </a:lnTo>
                <a:lnTo>
                  <a:pt x="75248" y="9920"/>
                </a:lnTo>
                <a:lnTo>
                  <a:pt x="75248" y="12703"/>
                </a:lnTo>
                <a:lnTo>
                  <a:pt x="70691" y="12703"/>
                </a:lnTo>
                <a:lnTo>
                  <a:pt x="70691" y="8106"/>
                </a:lnTo>
                <a:lnTo>
                  <a:pt x="72788" y="8106"/>
                </a:lnTo>
                <a:cubicBezTo>
                  <a:pt x="72667" y="8025"/>
                  <a:pt x="72546" y="7944"/>
                  <a:pt x="72425" y="7864"/>
                </a:cubicBezTo>
                <a:lnTo>
                  <a:pt x="70691" y="7864"/>
                </a:lnTo>
                <a:lnTo>
                  <a:pt x="70691" y="6775"/>
                </a:lnTo>
                <a:cubicBezTo>
                  <a:pt x="70611" y="6694"/>
                  <a:pt x="70530" y="6654"/>
                  <a:pt x="70450" y="6613"/>
                </a:cubicBezTo>
                <a:lnTo>
                  <a:pt x="70450" y="7864"/>
                </a:lnTo>
                <a:lnTo>
                  <a:pt x="65893" y="7864"/>
                </a:lnTo>
                <a:lnTo>
                  <a:pt x="65893" y="4194"/>
                </a:lnTo>
                <a:cubicBezTo>
                  <a:pt x="65812" y="4154"/>
                  <a:pt x="65731" y="4113"/>
                  <a:pt x="65651" y="4073"/>
                </a:cubicBezTo>
                <a:lnTo>
                  <a:pt x="65651" y="7864"/>
                </a:lnTo>
                <a:lnTo>
                  <a:pt x="61054" y="7864"/>
                </a:lnTo>
                <a:lnTo>
                  <a:pt x="61054" y="3307"/>
                </a:lnTo>
                <a:lnTo>
                  <a:pt x="63796" y="3307"/>
                </a:lnTo>
                <a:lnTo>
                  <a:pt x="63191" y="3065"/>
                </a:lnTo>
                <a:lnTo>
                  <a:pt x="61054" y="3065"/>
                </a:lnTo>
                <a:lnTo>
                  <a:pt x="61054" y="2339"/>
                </a:lnTo>
                <a:cubicBezTo>
                  <a:pt x="60973" y="2299"/>
                  <a:pt x="60892" y="2258"/>
                  <a:pt x="60812" y="2258"/>
                </a:cubicBezTo>
                <a:lnTo>
                  <a:pt x="60812" y="3065"/>
                </a:lnTo>
                <a:lnTo>
                  <a:pt x="56255" y="3065"/>
                </a:lnTo>
                <a:lnTo>
                  <a:pt x="56255" y="1048"/>
                </a:lnTo>
                <a:cubicBezTo>
                  <a:pt x="56174" y="1008"/>
                  <a:pt x="56093" y="1008"/>
                  <a:pt x="56013" y="968"/>
                </a:cubicBezTo>
                <a:lnTo>
                  <a:pt x="56013" y="3065"/>
                </a:lnTo>
                <a:lnTo>
                  <a:pt x="51456" y="3065"/>
                </a:lnTo>
                <a:lnTo>
                  <a:pt x="51456" y="282"/>
                </a:lnTo>
                <a:cubicBezTo>
                  <a:pt x="51375" y="242"/>
                  <a:pt x="51295" y="242"/>
                  <a:pt x="51214" y="242"/>
                </a:cubicBezTo>
                <a:lnTo>
                  <a:pt x="51214" y="3065"/>
                </a:lnTo>
                <a:lnTo>
                  <a:pt x="46617" y="3065"/>
                </a:lnTo>
                <a:lnTo>
                  <a:pt x="46617" y="0"/>
                </a:lnTo>
                <a:lnTo>
                  <a:pt x="46496" y="0"/>
                </a:lnTo>
                <a:lnTo>
                  <a:pt x="46375" y="0"/>
                </a:lnTo>
                <a:lnTo>
                  <a:pt x="46375" y="3065"/>
                </a:lnTo>
                <a:lnTo>
                  <a:pt x="41818" y="3065"/>
                </a:lnTo>
                <a:lnTo>
                  <a:pt x="41818" y="242"/>
                </a:lnTo>
                <a:cubicBezTo>
                  <a:pt x="41737" y="242"/>
                  <a:pt x="41657" y="242"/>
                  <a:pt x="41576" y="242"/>
                </a:cubicBezTo>
                <a:lnTo>
                  <a:pt x="41576" y="3065"/>
                </a:lnTo>
                <a:lnTo>
                  <a:pt x="37019" y="3065"/>
                </a:lnTo>
                <a:lnTo>
                  <a:pt x="37019" y="968"/>
                </a:lnTo>
                <a:cubicBezTo>
                  <a:pt x="36939" y="1008"/>
                  <a:pt x="36858" y="1008"/>
                  <a:pt x="36777" y="1008"/>
                </a:cubicBezTo>
                <a:lnTo>
                  <a:pt x="36777" y="3065"/>
                </a:lnTo>
                <a:lnTo>
                  <a:pt x="32180" y="3065"/>
                </a:lnTo>
                <a:lnTo>
                  <a:pt x="32180" y="2258"/>
                </a:lnTo>
                <a:cubicBezTo>
                  <a:pt x="32099" y="2258"/>
                  <a:pt x="32019" y="2299"/>
                  <a:pt x="31938" y="2339"/>
                </a:cubicBezTo>
                <a:lnTo>
                  <a:pt x="31938" y="3065"/>
                </a:lnTo>
                <a:lnTo>
                  <a:pt x="29841" y="3065"/>
                </a:lnTo>
                <a:lnTo>
                  <a:pt x="29236" y="3307"/>
                </a:lnTo>
                <a:lnTo>
                  <a:pt x="31938" y="3307"/>
                </a:lnTo>
                <a:lnTo>
                  <a:pt x="31938" y="7904"/>
                </a:lnTo>
                <a:lnTo>
                  <a:pt x="27381" y="7904"/>
                </a:lnTo>
                <a:lnTo>
                  <a:pt x="27381" y="4113"/>
                </a:lnTo>
                <a:cubicBezTo>
                  <a:pt x="27301" y="4154"/>
                  <a:pt x="27220" y="4194"/>
                  <a:pt x="27139" y="4234"/>
                </a:cubicBezTo>
                <a:lnTo>
                  <a:pt x="27139" y="7904"/>
                </a:lnTo>
                <a:lnTo>
                  <a:pt x="22542" y="7904"/>
                </a:lnTo>
                <a:lnTo>
                  <a:pt x="22542" y="6613"/>
                </a:lnTo>
                <a:cubicBezTo>
                  <a:pt x="22462" y="6694"/>
                  <a:pt x="22381" y="6734"/>
                  <a:pt x="22300" y="6775"/>
                </a:cubicBezTo>
                <a:lnTo>
                  <a:pt x="22300" y="7904"/>
                </a:lnTo>
                <a:lnTo>
                  <a:pt x="20566" y="7904"/>
                </a:lnTo>
                <a:cubicBezTo>
                  <a:pt x="20445" y="7985"/>
                  <a:pt x="20324" y="8065"/>
                  <a:pt x="20203" y="8146"/>
                </a:cubicBezTo>
                <a:lnTo>
                  <a:pt x="22300" y="8146"/>
                </a:lnTo>
                <a:lnTo>
                  <a:pt x="22300" y="12703"/>
                </a:lnTo>
                <a:lnTo>
                  <a:pt x="17743" y="12703"/>
                </a:lnTo>
                <a:lnTo>
                  <a:pt x="17743" y="9961"/>
                </a:lnTo>
                <a:lnTo>
                  <a:pt x="17501" y="10162"/>
                </a:lnTo>
                <a:lnTo>
                  <a:pt x="17501" y="12703"/>
                </a:lnTo>
                <a:lnTo>
                  <a:pt x="14558" y="12703"/>
                </a:lnTo>
                <a:lnTo>
                  <a:pt x="14316" y="12945"/>
                </a:lnTo>
                <a:lnTo>
                  <a:pt x="17501" y="12945"/>
                </a:lnTo>
                <a:lnTo>
                  <a:pt x="17501" y="17542"/>
                </a:lnTo>
                <a:lnTo>
                  <a:pt x="12945" y="17542"/>
                </a:lnTo>
                <a:lnTo>
                  <a:pt x="12945" y="14316"/>
                </a:lnTo>
                <a:lnTo>
                  <a:pt x="12703" y="14598"/>
                </a:lnTo>
                <a:lnTo>
                  <a:pt x="12703" y="17542"/>
                </a:lnTo>
                <a:lnTo>
                  <a:pt x="10122" y="17542"/>
                </a:lnTo>
                <a:lnTo>
                  <a:pt x="9920" y="17784"/>
                </a:lnTo>
                <a:lnTo>
                  <a:pt x="12703" y="17784"/>
                </a:lnTo>
                <a:lnTo>
                  <a:pt x="12703" y="22341"/>
                </a:lnTo>
                <a:lnTo>
                  <a:pt x="8106" y="22341"/>
                </a:lnTo>
                <a:lnTo>
                  <a:pt x="8106" y="20244"/>
                </a:lnTo>
                <a:cubicBezTo>
                  <a:pt x="8025" y="20365"/>
                  <a:pt x="7944" y="20486"/>
                  <a:pt x="7864" y="20607"/>
                </a:cubicBezTo>
                <a:lnTo>
                  <a:pt x="7864" y="22341"/>
                </a:lnTo>
                <a:lnTo>
                  <a:pt x="6775" y="22341"/>
                </a:lnTo>
                <a:cubicBezTo>
                  <a:pt x="6694" y="22421"/>
                  <a:pt x="6654" y="22502"/>
                  <a:pt x="6613" y="22583"/>
                </a:cubicBezTo>
                <a:lnTo>
                  <a:pt x="7864" y="22583"/>
                </a:lnTo>
                <a:lnTo>
                  <a:pt x="7864" y="27139"/>
                </a:lnTo>
                <a:lnTo>
                  <a:pt x="4194" y="27139"/>
                </a:lnTo>
                <a:cubicBezTo>
                  <a:pt x="4154" y="27220"/>
                  <a:pt x="4113" y="27301"/>
                  <a:pt x="4073" y="27381"/>
                </a:cubicBezTo>
                <a:lnTo>
                  <a:pt x="7864" y="27381"/>
                </a:lnTo>
                <a:lnTo>
                  <a:pt x="7864" y="31978"/>
                </a:lnTo>
                <a:lnTo>
                  <a:pt x="3307" y="31978"/>
                </a:lnTo>
                <a:lnTo>
                  <a:pt x="3307" y="29236"/>
                </a:lnTo>
                <a:lnTo>
                  <a:pt x="3065" y="29841"/>
                </a:lnTo>
                <a:lnTo>
                  <a:pt x="3065" y="31978"/>
                </a:lnTo>
                <a:lnTo>
                  <a:pt x="2299" y="31978"/>
                </a:lnTo>
                <a:cubicBezTo>
                  <a:pt x="2299" y="32059"/>
                  <a:pt x="2258" y="32140"/>
                  <a:pt x="2218" y="32220"/>
                </a:cubicBezTo>
                <a:lnTo>
                  <a:pt x="3065" y="32220"/>
                </a:lnTo>
                <a:lnTo>
                  <a:pt x="3065" y="36777"/>
                </a:lnTo>
                <a:lnTo>
                  <a:pt x="1008" y="36777"/>
                </a:lnTo>
                <a:cubicBezTo>
                  <a:pt x="1008" y="36858"/>
                  <a:pt x="968" y="36939"/>
                  <a:pt x="968" y="37019"/>
                </a:cubicBezTo>
                <a:lnTo>
                  <a:pt x="3065" y="37019"/>
                </a:lnTo>
                <a:lnTo>
                  <a:pt x="3065" y="41576"/>
                </a:lnTo>
                <a:lnTo>
                  <a:pt x="242" y="41576"/>
                </a:lnTo>
                <a:cubicBezTo>
                  <a:pt x="242" y="41657"/>
                  <a:pt x="242" y="41737"/>
                  <a:pt x="242" y="41818"/>
                </a:cubicBezTo>
                <a:lnTo>
                  <a:pt x="3065" y="41818"/>
                </a:lnTo>
                <a:lnTo>
                  <a:pt x="3065" y="46415"/>
                </a:lnTo>
                <a:lnTo>
                  <a:pt x="0" y="46415"/>
                </a:lnTo>
                <a:lnTo>
                  <a:pt x="0" y="46536"/>
                </a:lnTo>
                <a:lnTo>
                  <a:pt x="0" y="46657"/>
                </a:lnTo>
                <a:lnTo>
                  <a:pt x="3065" y="46657"/>
                </a:lnTo>
                <a:lnTo>
                  <a:pt x="3065" y="51214"/>
                </a:lnTo>
                <a:lnTo>
                  <a:pt x="242" y="51214"/>
                </a:lnTo>
                <a:cubicBezTo>
                  <a:pt x="242" y="51295"/>
                  <a:pt x="242" y="51375"/>
                  <a:pt x="242" y="51456"/>
                </a:cubicBezTo>
                <a:lnTo>
                  <a:pt x="3065" y="51456"/>
                </a:lnTo>
                <a:lnTo>
                  <a:pt x="3065" y="56053"/>
                </a:lnTo>
                <a:lnTo>
                  <a:pt x="968" y="56053"/>
                </a:lnTo>
                <a:cubicBezTo>
                  <a:pt x="968" y="56134"/>
                  <a:pt x="1008" y="56174"/>
                  <a:pt x="1008" y="56295"/>
                </a:cubicBezTo>
                <a:lnTo>
                  <a:pt x="3065" y="56295"/>
                </a:lnTo>
                <a:lnTo>
                  <a:pt x="3065" y="60852"/>
                </a:lnTo>
                <a:lnTo>
                  <a:pt x="2218" y="60852"/>
                </a:lnTo>
                <a:cubicBezTo>
                  <a:pt x="2258" y="60933"/>
                  <a:pt x="2299" y="61013"/>
                  <a:pt x="2299" y="61094"/>
                </a:cubicBezTo>
                <a:lnTo>
                  <a:pt x="3065" y="61094"/>
                </a:lnTo>
                <a:lnTo>
                  <a:pt x="3065" y="63191"/>
                </a:lnTo>
                <a:lnTo>
                  <a:pt x="3307" y="63836"/>
                </a:lnTo>
                <a:lnTo>
                  <a:pt x="3307" y="61094"/>
                </a:lnTo>
                <a:lnTo>
                  <a:pt x="7864" y="61094"/>
                </a:lnTo>
                <a:lnTo>
                  <a:pt x="7864" y="65651"/>
                </a:lnTo>
                <a:lnTo>
                  <a:pt x="4073" y="65651"/>
                </a:lnTo>
                <a:cubicBezTo>
                  <a:pt x="4113" y="65731"/>
                  <a:pt x="4154" y="65812"/>
                  <a:pt x="4194" y="65893"/>
                </a:cubicBezTo>
                <a:lnTo>
                  <a:pt x="7864" y="65893"/>
                </a:lnTo>
                <a:lnTo>
                  <a:pt x="7864" y="70490"/>
                </a:lnTo>
                <a:lnTo>
                  <a:pt x="6613" y="70490"/>
                </a:lnTo>
                <a:cubicBezTo>
                  <a:pt x="6654" y="70570"/>
                  <a:pt x="6694" y="70651"/>
                  <a:pt x="6775" y="70732"/>
                </a:cubicBezTo>
                <a:lnTo>
                  <a:pt x="7864" y="70732"/>
                </a:lnTo>
                <a:lnTo>
                  <a:pt x="7864" y="72466"/>
                </a:lnTo>
                <a:cubicBezTo>
                  <a:pt x="7944" y="72587"/>
                  <a:pt x="8025" y="72708"/>
                  <a:pt x="8106" y="72829"/>
                </a:cubicBezTo>
                <a:lnTo>
                  <a:pt x="8106" y="70732"/>
                </a:lnTo>
                <a:lnTo>
                  <a:pt x="12703" y="70732"/>
                </a:lnTo>
                <a:lnTo>
                  <a:pt x="12703" y="75289"/>
                </a:lnTo>
                <a:lnTo>
                  <a:pt x="9920" y="75289"/>
                </a:lnTo>
                <a:lnTo>
                  <a:pt x="10122" y="75531"/>
                </a:lnTo>
                <a:lnTo>
                  <a:pt x="12703" y="75531"/>
                </a:lnTo>
                <a:lnTo>
                  <a:pt x="12703" y="78474"/>
                </a:lnTo>
                <a:lnTo>
                  <a:pt x="12945" y="78716"/>
                </a:lnTo>
                <a:lnTo>
                  <a:pt x="12945" y="75531"/>
                </a:lnTo>
                <a:lnTo>
                  <a:pt x="17501" y="75531"/>
                </a:lnTo>
                <a:lnTo>
                  <a:pt x="17501" y="80087"/>
                </a:lnTo>
                <a:lnTo>
                  <a:pt x="14316" y="80087"/>
                </a:lnTo>
                <a:lnTo>
                  <a:pt x="14558" y="80329"/>
                </a:lnTo>
                <a:lnTo>
                  <a:pt x="17501" y="80329"/>
                </a:lnTo>
                <a:lnTo>
                  <a:pt x="17501" y="82910"/>
                </a:lnTo>
                <a:lnTo>
                  <a:pt x="17743" y="83072"/>
                </a:lnTo>
                <a:lnTo>
                  <a:pt x="17743" y="80329"/>
                </a:lnTo>
                <a:lnTo>
                  <a:pt x="22300" y="80329"/>
                </a:lnTo>
                <a:lnTo>
                  <a:pt x="22300" y="84927"/>
                </a:lnTo>
                <a:lnTo>
                  <a:pt x="20203" y="84927"/>
                </a:lnTo>
                <a:cubicBezTo>
                  <a:pt x="20324" y="85007"/>
                  <a:pt x="20445" y="85088"/>
                  <a:pt x="20566" y="85168"/>
                </a:cubicBezTo>
                <a:lnTo>
                  <a:pt x="22300" y="85168"/>
                </a:lnTo>
                <a:lnTo>
                  <a:pt x="22300" y="86257"/>
                </a:lnTo>
                <a:cubicBezTo>
                  <a:pt x="22381" y="86338"/>
                  <a:pt x="22462" y="86378"/>
                  <a:pt x="22542" y="86419"/>
                </a:cubicBezTo>
                <a:lnTo>
                  <a:pt x="22542" y="85168"/>
                </a:lnTo>
                <a:lnTo>
                  <a:pt x="27139" y="85168"/>
                </a:lnTo>
                <a:lnTo>
                  <a:pt x="27139" y="88838"/>
                </a:lnTo>
                <a:cubicBezTo>
                  <a:pt x="27220" y="88878"/>
                  <a:pt x="27301" y="88919"/>
                  <a:pt x="27381" y="88959"/>
                </a:cubicBezTo>
                <a:lnTo>
                  <a:pt x="27381" y="85168"/>
                </a:lnTo>
                <a:lnTo>
                  <a:pt x="31938" y="85168"/>
                </a:lnTo>
                <a:lnTo>
                  <a:pt x="31938" y="89725"/>
                </a:lnTo>
                <a:lnTo>
                  <a:pt x="29236" y="89725"/>
                </a:lnTo>
                <a:lnTo>
                  <a:pt x="29841" y="89967"/>
                </a:lnTo>
                <a:lnTo>
                  <a:pt x="31938" y="89967"/>
                </a:lnTo>
                <a:lnTo>
                  <a:pt x="31938" y="90733"/>
                </a:lnTo>
                <a:cubicBezTo>
                  <a:pt x="32019" y="90733"/>
                  <a:pt x="32099" y="90774"/>
                  <a:pt x="32180" y="90814"/>
                </a:cubicBezTo>
                <a:lnTo>
                  <a:pt x="32180" y="89967"/>
                </a:lnTo>
                <a:lnTo>
                  <a:pt x="36777" y="89967"/>
                </a:lnTo>
                <a:lnTo>
                  <a:pt x="36777" y="92024"/>
                </a:lnTo>
                <a:cubicBezTo>
                  <a:pt x="36858" y="92024"/>
                  <a:pt x="36939" y="92064"/>
                  <a:pt x="37019" y="92064"/>
                </a:cubicBezTo>
                <a:lnTo>
                  <a:pt x="37019" y="89967"/>
                </a:lnTo>
                <a:lnTo>
                  <a:pt x="41576" y="89967"/>
                </a:lnTo>
                <a:lnTo>
                  <a:pt x="41576" y="92790"/>
                </a:lnTo>
                <a:cubicBezTo>
                  <a:pt x="41657" y="92790"/>
                  <a:pt x="41737" y="92790"/>
                  <a:pt x="41818" y="92790"/>
                </a:cubicBezTo>
                <a:lnTo>
                  <a:pt x="41818" y="89967"/>
                </a:lnTo>
                <a:lnTo>
                  <a:pt x="46375" y="89967"/>
                </a:lnTo>
                <a:lnTo>
                  <a:pt x="46375" y="93032"/>
                </a:lnTo>
                <a:lnTo>
                  <a:pt x="46496" y="93032"/>
                </a:lnTo>
                <a:lnTo>
                  <a:pt x="46617" y="93032"/>
                </a:lnTo>
                <a:lnTo>
                  <a:pt x="46617" y="89967"/>
                </a:lnTo>
                <a:lnTo>
                  <a:pt x="51214" y="89967"/>
                </a:lnTo>
                <a:lnTo>
                  <a:pt x="51214" y="92790"/>
                </a:lnTo>
                <a:cubicBezTo>
                  <a:pt x="51295" y="92790"/>
                  <a:pt x="51375" y="92790"/>
                  <a:pt x="51456" y="92790"/>
                </a:cubicBezTo>
                <a:lnTo>
                  <a:pt x="51456" y="89967"/>
                </a:lnTo>
                <a:lnTo>
                  <a:pt x="56013" y="89967"/>
                </a:lnTo>
                <a:lnTo>
                  <a:pt x="56013" y="92064"/>
                </a:lnTo>
                <a:cubicBezTo>
                  <a:pt x="56093" y="92064"/>
                  <a:pt x="56174" y="92024"/>
                  <a:pt x="56255" y="92024"/>
                </a:cubicBezTo>
                <a:lnTo>
                  <a:pt x="56255" y="89967"/>
                </a:lnTo>
                <a:lnTo>
                  <a:pt x="60812" y="89967"/>
                </a:lnTo>
                <a:lnTo>
                  <a:pt x="60812" y="90814"/>
                </a:lnTo>
                <a:cubicBezTo>
                  <a:pt x="60892" y="90774"/>
                  <a:pt x="60973" y="90733"/>
                  <a:pt x="61054" y="90733"/>
                </a:cubicBezTo>
                <a:lnTo>
                  <a:pt x="61054" y="89967"/>
                </a:lnTo>
                <a:lnTo>
                  <a:pt x="63191" y="89967"/>
                </a:lnTo>
                <a:lnTo>
                  <a:pt x="63796" y="89725"/>
                </a:lnTo>
                <a:lnTo>
                  <a:pt x="61054" y="89725"/>
                </a:lnTo>
                <a:lnTo>
                  <a:pt x="61054" y="85168"/>
                </a:lnTo>
                <a:lnTo>
                  <a:pt x="65651" y="85168"/>
                </a:lnTo>
                <a:lnTo>
                  <a:pt x="65651" y="88959"/>
                </a:lnTo>
                <a:cubicBezTo>
                  <a:pt x="65731" y="88919"/>
                  <a:pt x="65812" y="88878"/>
                  <a:pt x="65893" y="88838"/>
                </a:cubicBezTo>
                <a:lnTo>
                  <a:pt x="65893" y="85168"/>
                </a:lnTo>
                <a:lnTo>
                  <a:pt x="70450" y="85168"/>
                </a:lnTo>
                <a:lnTo>
                  <a:pt x="70450" y="86419"/>
                </a:lnTo>
                <a:cubicBezTo>
                  <a:pt x="70530" y="86378"/>
                  <a:pt x="70611" y="86338"/>
                  <a:pt x="70691" y="86257"/>
                </a:cubicBezTo>
                <a:lnTo>
                  <a:pt x="70691" y="85168"/>
                </a:lnTo>
                <a:lnTo>
                  <a:pt x="72425" y="85168"/>
                </a:lnTo>
                <a:cubicBezTo>
                  <a:pt x="72546" y="85088"/>
                  <a:pt x="72667" y="85007"/>
                  <a:pt x="72788" y="84927"/>
                </a:cubicBezTo>
                <a:lnTo>
                  <a:pt x="70691" y="84927"/>
                </a:lnTo>
                <a:lnTo>
                  <a:pt x="70691" y="80329"/>
                </a:lnTo>
                <a:lnTo>
                  <a:pt x="75248" y="80329"/>
                </a:lnTo>
                <a:lnTo>
                  <a:pt x="75248" y="83072"/>
                </a:lnTo>
                <a:lnTo>
                  <a:pt x="75490" y="82910"/>
                </a:lnTo>
                <a:lnTo>
                  <a:pt x="75490" y="80329"/>
                </a:lnTo>
                <a:lnTo>
                  <a:pt x="78434" y="80329"/>
                </a:lnTo>
                <a:lnTo>
                  <a:pt x="78716" y="80087"/>
                </a:lnTo>
                <a:lnTo>
                  <a:pt x="75490" y="80087"/>
                </a:lnTo>
                <a:lnTo>
                  <a:pt x="75490" y="75531"/>
                </a:lnTo>
                <a:lnTo>
                  <a:pt x="80087" y="75531"/>
                </a:lnTo>
                <a:lnTo>
                  <a:pt x="80087" y="78716"/>
                </a:lnTo>
                <a:lnTo>
                  <a:pt x="80329" y="78474"/>
                </a:lnTo>
                <a:lnTo>
                  <a:pt x="80329" y="75531"/>
                </a:lnTo>
                <a:lnTo>
                  <a:pt x="82870" y="75531"/>
                </a:lnTo>
                <a:lnTo>
                  <a:pt x="83072" y="75289"/>
                </a:lnTo>
                <a:lnTo>
                  <a:pt x="80329" y="75289"/>
                </a:lnTo>
                <a:lnTo>
                  <a:pt x="80329" y="70732"/>
                </a:lnTo>
                <a:lnTo>
                  <a:pt x="84886" y="70732"/>
                </a:lnTo>
                <a:lnTo>
                  <a:pt x="84886" y="72829"/>
                </a:lnTo>
                <a:cubicBezTo>
                  <a:pt x="84967" y="72708"/>
                  <a:pt x="85048" y="72587"/>
                  <a:pt x="85128" y="72466"/>
                </a:cubicBezTo>
                <a:lnTo>
                  <a:pt x="85128" y="70732"/>
                </a:lnTo>
                <a:lnTo>
                  <a:pt x="86257" y="70732"/>
                </a:lnTo>
                <a:cubicBezTo>
                  <a:pt x="86298" y="70651"/>
                  <a:pt x="86338" y="70570"/>
                  <a:pt x="86378" y="70490"/>
                </a:cubicBezTo>
                <a:lnTo>
                  <a:pt x="85128" y="70490"/>
                </a:lnTo>
                <a:lnTo>
                  <a:pt x="85128" y="65893"/>
                </a:lnTo>
                <a:lnTo>
                  <a:pt x="88798" y="65893"/>
                </a:lnTo>
                <a:cubicBezTo>
                  <a:pt x="88838" y="65812"/>
                  <a:pt x="88879" y="65731"/>
                  <a:pt x="88919" y="65651"/>
                </a:cubicBezTo>
                <a:lnTo>
                  <a:pt x="85128" y="65651"/>
                </a:lnTo>
                <a:lnTo>
                  <a:pt x="85128" y="61094"/>
                </a:lnTo>
                <a:lnTo>
                  <a:pt x="89685" y="61094"/>
                </a:lnTo>
                <a:close/>
                <a:moveTo>
                  <a:pt x="85128" y="32180"/>
                </a:moveTo>
                <a:lnTo>
                  <a:pt x="89685" y="32180"/>
                </a:lnTo>
                <a:lnTo>
                  <a:pt x="89685" y="36777"/>
                </a:lnTo>
                <a:lnTo>
                  <a:pt x="85128" y="36777"/>
                </a:lnTo>
                <a:close/>
                <a:moveTo>
                  <a:pt x="85128" y="37019"/>
                </a:moveTo>
                <a:lnTo>
                  <a:pt x="89685" y="37019"/>
                </a:lnTo>
                <a:lnTo>
                  <a:pt x="89685" y="41576"/>
                </a:lnTo>
                <a:lnTo>
                  <a:pt x="85128" y="41576"/>
                </a:lnTo>
                <a:close/>
                <a:moveTo>
                  <a:pt x="85128" y="41818"/>
                </a:moveTo>
                <a:lnTo>
                  <a:pt x="89685" y="41818"/>
                </a:lnTo>
                <a:lnTo>
                  <a:pt x="89685" y="46375"/>
                </a:lnTo>
                <a:lnTo>
                  <a:pt x="85128" y="46375"/>
                </a:lnTo>
                <a:close/>
                <a:moveTo>
                  <a:pt x="85128" y="46617"/>
                </a:moveTo>
                <a:lnTo>
                  <a:pt x="89685" y="46617"/>
                </a:lnTo>
                <a:lnTo>
                  <a:pt x="89685" y="51214"/>
                </a:lnTo>
                <a:lnTo>
                  <a:pt x="85128" y="51214"/>
                </a:lnTo>
                <a:close/>
                <a:moveTo>
                  <a:pt x="85128" y="51456"/>
                </a:moveTo>
                <a:lnTo>
                  <a:pt x="89685" y="51456"/>
                </a:lnTo>
                <a:lnTo>
                  <a:pt x="89685" y="56013"/>
                </a:lnTo>
                <a:lnTo>
                  <a:pt x="85128" y="56013"/>
                </a:lnTo>
                <a:close/>
                <a:moveTo>
                  <a:pt x="85128" y="56255"/>
                </a:moveTo>
                <a:lnTo>
                  <a:pt x="89685" y="56255"/>
                </a:lnTo>
                <a:lnTo>
                  <a:pt x="89685" y="60812"/>
                </a:lnTo>
                <a:lnTo>
                  <a:pt x="85128" y="60812"/>
                </a:lnTo>
                <a:close/>
                <a:moveTo>
                  <a:pt x="7904" y="60812"/>
                </a:moveTo>
                <a:lnTo>
                  <a:pt x="3347" y="60812"/>
                </a:lnTo>
                <a:lnTo>
                  <a:pt x="3347" y="56255"/>
                </a:lnTo>
                <a:lnTo>
                  <a:pt x="7904" y="56255"/>
                </a:lnTo>
                <a:close/>
                <a:moveTo>
                  <a:pt x="7904" y="56013"/>
                </a:moveTo>
                <a:lnTo>
                  <a:pt x="3347" y="56013"/>
                </a:lnTo>
                <a:lnTo>
                  <a:pt x="3347" y="51456"/>
                </a:lnTo>
                <a:lnTo>
                  <a:pt x="7904" y="51456"/>
                </a:lnTo>
                <a:close/>
                <a:moveTo>
                  <a:pt x="7904" y="51214"/>
                </a:moveTo>
                <a:lnTo>
                  <a:pt x="3347" y="51214"/>
                </a:lnTo>
                <a:lnTo>
                  <a:pt x="3347" y="46617"/>
                </a:lnTo>
                <a:lnTo>
                  <a:pt x="7904" y="46617"/>
                </a:lnTo>
                <a:close/>
                <a:moveTo>
                  <a:pt x="7904" y="46375"/>
                </a:moveTo>
                <a:lnTo>
                  <a:pt x="3347" y="46375"/>
                </a:lnTo>
                <a:lnTo>
                  <a:pt x="3347" y="41818"/>
                </a:lnTo>
                <a:lnTo>
                  <a:pt x="7904" y="41818"/>
                </a:lnTo>
                <a:close/>
                <a:moveTo>
                  <a:pt x="7904" y="41576"/>
                </a:moveTo>
                <a:lnTo>
                  <a:pt x="3347" y="41576"/>
                </a:lnTo>
                <a:lnTo>
                  <a:pt x="3347" y="37019"/>
                </a:lnTo>
                <a:lnTo>
                  <a:pt x="7904" y="37019"/>
                </a:lnTo>
                <a:close/>
                <a:moveTo>
                  <a:pt x="7904" y="36777"/>
                </a:moveTo>
                <a:lnTo>
                  <a:pt x="3347" y="36777"/>
                </a:lnTo>
                <a:lnTo>
                  <a:pt x="3347" y="32180"/>
                </a:lnTo>
                <a:lnTo>
                  <a:pt x="7904" y="32180"/>
                </a:lnTo>
                <a:close/>
                <a:moveTo>
                  <a:pt x="12703" y="70449"/>
                </a:moveTo>
                <a:lnTo>
                  <a:pt x="8146" y="70449"/>
                </a:lnTo>
                <a:lnTo>
                  <a:pt x="8146" y="65893"/>
                </a:lnTo>
                <a:lnTo>
                  <a:pt x="12703" y="65893"/>
                </a:lnTo>
                <a:close/>
                <a:moveTo>
                  <a:pt x="12703" y="65610"/>
                </a:moveTo>
                <a:lnTo>
                  <a:pt x="8146" y="65610"/>
                </a:lnTo>
                <a:lnTo>
                  <a:pt x="8146" y="61054"/>
                </a:lnTo>
                <a:lnTo>
                  <a:pt x="12703" y="61054"/>
                </a:lnTo>
                <a:close/>
                <a:moveTo>
                  <a:pt x="12703" y="60812"/>
                </a:moveTo>
                <a:lnTo>
                  <a:pt x="8146" y="60812"/>
                </a:lnTo>
                <a:lnTo>
                  <a:pt x="8146" y="56255"/>
                </a:lnTo>
                <a:lnTo>
                  <a:pt x="12703" y="56255"/>
                </a:lnTo>
                <a:close/>
                <a:moveTo>
                  <a:pt x="12703" y="56013"/>
                </a:moveTo>
                <a:lnTo>
                  <a:pt x="8146" y="56013"/>
                </a:lnTo>
                <a:lnTo>
                  <a:pt x="8146" y="51456"/>
                </a:lnTo>
                <a:lnTo>
                  <a:pt x="12703" y="51456"/>
                </a:lnTo>
                <a:close/>
                <a:moveTo>
                  <a:pt x="12703" y="51174"/>
                </a:moveTo>
                <a:lnTo>
                  <a:pt x="8146" y="51174"/>
                </a:lnTo>
                <a:lnTo>
                  <a:pt x="8146" y="46617"/>
                </a:lnTo>
                <a:lnTo>
                  <a:pt x="12703" y="46617"/>
                </a:lnTo>
                <a:close/>
                <a:moveTo>
                  <a:pt x="12703" y="46375"/>
                </a:moveTo>
                <a:lnTo>
                  <a:pt x="8146" y="46375"/>
                </a:lnTo>
                <a:lnTo>
                  <a:pt x="8146" y="41818"/>
                </a:lnTo>
                <a:lnTo>
                  <a:pt x="12703" y="41818"/>
                </a:lnTo>
                <a:close/>
                <a:moveTo>
                  <a:pt x="12703" y="41576"/>
                </a:moveTo>
                <a:lnTo>
                  <a:pt x="8146" y="41576"/>
                </a:lnTo>
                <a:lnTo>
                  <a:pt x="8146" y="36979"/>
                </a:lnTo>
                <a:lnTo>
                  <a:pt x="12703" y="36979"/>
                </a:lnTo>
                <a:close/>
                <a:moveTo>
                  <a:pt x="12703" y="36737"/>
                </a:moveTo>
                <a:lnTo>
                  <a:pt x="8146" y="36737"/>
                </a:lnTo>
                <a:lnTo>
                  <a:pt x="8146" y="32180"/>
                </a:lnTo>
                <a:lnTo>
                  <a:pt x="12703" y="32180"/>
                </a:lnTo>
                <a:close/>
                <a:moveTo>
                  <a:pt x="12703" y="31938"/>
                </a:moveTo>
                <a:lnTo>
                  <a:pt x="8146" y="31938"/>
                </a:lnTo>
                <a:lnTo>
                  <a:pt x="8146" y="27381"/>
                </a:lnTo>
                <a:lnTo>
                  <a:pt x="12703" y="27381"/>
                </a:lnTo>
                <a:close/>
                <a:moveTo>
                  <a:pt x="12703" y="27139"/>
                </a:moveTo>
                <a:lnTo>
                  <a:pt x="8146" y="27139"/>
                </a:lnTo>
                <a:lnTo>
                  <a:pt x="8146" y="22542"/>
                </a:lnTo>
                <a:lnTo>
                  <a:pt x="12703" y="22542"/>
                </a:lnTo>
                <a:close/>
                <a:moveTo>
                  <a:pt x="17542" y="75248"/>
                </a:moveTo>
                <a:lnTo>
                  <a:pt x="12945" y="75248"/>
                </a:lnTo>
                <a:lnTo>
                  <a:pt x="12945" y="70651"/>
                </a:lnTo>
                <a:lnTo>
                  <a:pt x="17542" y="70651"/>
                </a:lnTo>
                <a:close/>
                <a:moveTo>
                  <a:pt x="17542" y="70449"/>
                </a:moveTo>
                <a:lnTo>
                  <a:pt x="12945" y="70449"/>
                </a:lnTo>
                <a:lnTo>
                  <a:pt x="12945" y="65852"/>
                </a:lnTo>
                <a:lnTo>
                  <a:pt x="17542" y="65852"/>
                </a:lnTo>
                <a:close/>
                <a:moveTo>
                  <a:pt x="17542" y="65610"/>
                </a:moveTo>
                <a:lnTo>
                  <a:pt x="12945" y="65610"/>
                </a:lnTo>
                <a:lnTo>
                  <a:pt x="12945" y="61054"/>
                </a:lnTo>
                <a:lnTo>
                  <a:pt x="17542" y="61054"/>
                </a:lnTo>
                <a:close/>
                <a:moveTo>
                  <a:pt x="17542" y="60812"/>
                </a:moveTo>
                <a:lnTo>
                  <a:pt x="12945" y="60812"/>
                </a:lnTo>
                <a:lnTo>
                  <a:pt x="12945" y="56214"/>
                </a:lnTo>
                <a:lnTo>
                  <a:pt x="17542" y="56214"/>
                </a:lnTo>
                <a:close/>
                <a:moveTo>
                  <a:pt x="17542" y="55972"/>
                </a:moveTo>
                <a:lnTo>
                  <a:pt x="12945" y="55972"/>
                </a:lnTo>
                <a:lnTo>
                  <a:pt x="12945" y="51416"/>
                </a:lnTo>
                <a:lnTo>
                  <a:pt x="17542" y="51416"/>
                </a:lnTo>
                <a:close/>
                <a:moveTo>
                  <a:pt x="17542" y="51174"/>
                </a:moveTo>
                <a:lnTo>
                  <a:pt x="12945" y="51174"/>
                </a:lnTo>
                <a:lnTo>
                  <a:pt x="12945" y="46617"/>
                </a:lnTo>
                <a:lnTo>
                  <a:pt x="17542" y="46617"/>
                </a:lnTo>
                <a:close/>
                <a:moveTo>
                  <a:pt x="17542" y="46375"/>
                </a:moveTo>
                <a:lnTo>
                  <a:pt x="12945" y="46375"/>
                </a:lnTo>
                <a:lnTo>
                  <a:pt x="12945" y="41778"/>
                </a:lnTo>
                <a:lnTo>
                  <a:pt x="17542" y="41778"/>
                </a:lnTo>
                <a:close/>
                <a:moveTo>
                  <a:pt x="17542" y="41536"/>
                </a:moveTo>
                <a:lnTo>
                  <a:pt x="12945" y="41536"/>
                </a:lnTo>
                <a:lnTo>
                  <a:pt x="12945" y="36979"/>
                </a:lnTo>
                <a:lnTo>
                  <a:pt x="17542" y="36979"/>
                </a:lnTo>
                <a:close/>
                <a:moveTo>
                  <a:pt x="17542" y="36737"/>
                </a:moveTo>
                <a:lnTo>
                  <a:pt x="12945" y="36737"/>
                </a:lnTo>
                <a:lnTo>
                  <a:pt x="12945" y="32180"/>
                </a:lnTo>
                <a:lnTo>
                  <a:pt x="17542" y="32180"/>
                </a:lnTo>
                <a:close/>
                <a:moveTo>
                  <a:pt x="17542" y="31938"/>
                </a:moveTo>
                <a:lnTo>
                  <a:pt x="12945" y="31938"/>
                </a:lnTo>
                <a:lnTo>
                  <a:pt x="12945" y="27341"/>
                </a:lnTo>
                <a:lnTo>
                  <a:pt x="17542" y="27341"/>
                </a:lnTo>
                <a:close/>
                <a:moveTo>
                  <a:pt x="17542" y="27099"/>
                </a:moveTo>
                <a:lnTo>
                  <a:pt x="12945" y="27099"/>
                </a:lnTo>
                <a:lnTo>
                  <a:pt x="12945" y="22542"/>
                </a:lnTo>
                <a:lnTo>
                  <a:pt x="17542" y="22542"/>
                </a:lnTo>
                <a:close/>
                <a:moveTo>
                  <a:pt x="17542" y="22300"/>
                </a:moveTo>
                <a:lnTo>
                  <a:pt x="12945" y="22300"/>
                </a:lnTo>
                <a:lnTo>
                  <a:pt x="12945" y="17743"/>
                </a:lnTo>
                <a:lnTo>
                  <a:pt x="17542" y="17743"/>
                </a:lnTo>
                <a:close/>
                <a:moveTo>
                  <a:pt x="22341" y="80047"/>
                </a:moveTo>
                <a:lnTo>
                  <a:pt x="17784" y="80047"/>
                </a:lnTo>
                <a:lnTo>
                  <a:pt x="17784" y="75450"/>
                </a:lnTo>
                <a:lnTo>
                  <a:pt x="22341" y="75450"/>
                </a:lnTo>
                <a:close/>
                <a:moveTo>
                  <a:pt x="22341" y="75208"/>
                </a:moveTo>
                <a:lnTo>
                  <a:pt x="17784" y="75208"/>
                </a:lnTo>
                <a:lnTo>
                  <a:pt x="17784" y="70651"/>
                </a:lnTo>
                <a:lnTo>
                  <a:pt x="22341" y="70651"/>
                </a:lnTo>
                <a:close/>
                <a:moveTo>
                  <a:pt x="22341" y="70409"/>
                </a:moveTo>
                <a:lnTo>
                  <a:pt x="17784" y="70409"/>
                </a:lnTo>
                <a:lnTo>
                  <a:pt x="17784" y="65852"/>
                </a:lnTo>
                <a:lnTo>
                  <a:pt x="22341" y="65852"/>
                </a:lnTo>
                <a:close/>
                <a:moveTo>
                  <a:pt x="22341" y="65610"/>
                </a:moveTo>
                <a:lnTo>
                  <a:pt x="17784" y="65610"/>
                </a:lnTo>
                <a:lnTo>
                  <a:pt x="17784" y="61013"/>
                </a:lnTo>
                <a:lnTo>
                  <a:pt x="22341" y="61013"/>
                </a:lnTo>
                <a:close/>
                <a:moveTo>
                  <a:pt x="22341" y="60771"/>
                </a:moveTo>
                <a:lnTo>
                  <a:pt x="17784" y="60771"/>
                </a:lnTo>
                <a:lnTo>
                  <a:pt x="17784" y="56214"/>
                </a:lnTo>
                <a:lnTo>
                  <a:pt x="22341" y="56214"/>
                </a:lnTo>
                <a:close/>
                <a:moveTo>
                  <a:pt x="22341" y="55972"/>
                </a:moveTo>
                <a:lnTo>
                  <a:pt x="17784" y="55972"/>
                </a:lnTo>
                <a:lnTo>
                  <a:pt x="17784" y="51416"/>
                </a:lnTo>
                <a:lnTo>
                  <a:pt x="22341" y="51416"/>
                </a:lnTo>
                <a:close/>
                <a:moveTo>
                  <a:pt x="22341" y="51174"/>
                </a:moveTo>
                <a:lnTo>
                  <a:pt x="17784" y="51174"/>
                </a:lnTo>
                <a:lnTo>
                  <a:pt x="17784" y="46577"/>
                </a:lnTo>
                <a:lnTo>
                  <a:pt x="22341" y="46577"/>
                </a:lnTo>
                <a:close/>
                <a:moveTo>
                  <a:pt x="22341" y="46335"/>
                </a:moveTo>
                <a:lnTo>
                  <a:pt x="17784" y="46335"/>
                </a:lnTo>
                <a:lnTo>
                  <a:pt x="17784" y="41778"/>
                </a:lnTo>
                <a:lnTo>
                  <a:pt x="22341" y="41778"/>
                </a:lnTo>
                <a:close/>
                <a:moveTo>
                  <a:pt x="22341" y="41536"/>
                </a:moveTo>
                <a:lnTo>
                  <a:pt x="17784" y="41536"/>
                </a:lnTo>
                <a:lnTo>
                  <a:pt x="17784" y="36939"/>
                </a:lnTo>
                <a:lnTo>
                  <a:pt x="22341" y="36939"/>
                </a:lnTo>
                <a:close/>
                <a:moveTo>
                  <a:pt x="22341" y="36737"/>
                </a:moveTo>
                <a:lnTo>
                  <a:pt x="17784" y="36737"/>
                </a:lnTo>
                <a:lnTo>
                  <a:pt x="17784" y="32140"/>
                </a:lnTo>
                <a:lnTo>
                  <a:pt x="22341" y="32140"/>
                </a:lnTo>
                <a:close/>
                <a:moveTo>
                  <a:pt x="22341" y="31898"/>
                </a:moveTo>
                <a:lnTo>
                  <a:pt x="17784" y="31898"/>
                </a:lnTo>
                <a:lnTo>
                  <a:pt x="17784" y="27341"/>
                </a:lnTo>
                <a:lnTo>
                  <a:pt x="22341" y="27341"/>
                </a:lnTo>
                <a:close/>
                <a:moveTo>
                  <a:pt x="22341" y="27099"/>
                </a:moveTo>
                <a:lnTo>
                  <a:pt x="17784" y="27099"/>
                </a:lnTo>
                <a:lnTo>
                  <a:pt x="17784" y="22502"/>
                </a:lnTo>
                <a:lnTo>
                  <a:pt x="22341" y="22502"/>
                </a:lnTo>
                <a:close/>
                <a:moveTo>
                  <a:pt x="22341" y="22260"/>
                </a:moveTo>
                <a:lnTo>
                  <a:pt x="17784" y="22260"/>
                </a:lnTo>
                <a:lnTo>
                  <a:pt x="17784" y="17703"/>
                </a:lnTo>
                <a:lnTo>
                  <a:pt x="22341" y="17703"/>
                </a:lnTo>
                <a:close/>
                <a:moveTo>
                  <a:pt x="22341" y="17461"/>
                </a:moveTo>
                <a:lnTo>
                  <a:pt x="17784" y="17461"/>
                </a:lnTo>
                <a:lnTo>
                  <a:pt x="17784" y="12904"/>
                </a:lnTo>
                <a:lnTo>
                  <a:pt x="22341" y="12904"/>
                </a:lnTo>
                <a:close/>
                <a:moveTo>
                  <a:pt x="27139" y="84846"/>
                </a:moveTo>
                <a:lnTo>
                  <a:pt x="22583" y="84846"/>
                </a:lnTo>
                <a:lnTo>
                  <a:pt x="22583" y="80249"/>
                </a:lnTo>
                <a:lnTo>
                  <a:pt x="27139" y="80249"/>
                </a:lnTo>
                <a:close/>
                <a:moveTo>
                  <a:pt x="27139" y="80007"/>
                </a:moveTo>
                <a:lnTo>
                  <a:pt x="22583" y="80007"/>
                </a:lnTo>
                <a:lnTo>
                  <a:pt x="22583" y="75450"/>
                </a:lnTo>
                <a:lnTo>
                  <a:pt x="27139" y="75450"/>
                </a:lnTo>
                <a:close/>
                <a:moveTo>
                  <a:pt x="27139" y="75208"/>
                </a:moveTo>
                <a:lnTo>
                  <a:pt x="22583" y="75208"/>
                </a:lnTo>
                <a:lnTo>
                  <a:pt x="22583" y="70611"/>
                </a:lnTo>
                <a:lnTo>
                  <a:pt x="27139" y="70611"/>
                </a:lnTo>
                <a:close/>
                <a:moveTo>
                  <a:pt x="27139" y="70369"/>
                </a:moveTo>
                <a:lnTo>
                  <a:pt x="22583" y="70369"/>
                </a:lnTo>
                <a:lnTo>
                  <a:pt x="22583" y="65812"/>
                </a:lnTo>
                <a:lnTo>
                  <a:pt x="27139" y="65812"/>
                </a:lnTo>
                <a:close/>
                <a:moveTo>
                  <a:pt x="27139" y="65570"/>
                </a:moveTo>
                <a:lnTo>
                  <a:pt x="22583" y="65570"/>
                </a:lnTo>
                <a:lnTo>
                  <a:pt x="22583" y="61013"/>
                </a:lnTo>
                <a:lnTo>
                  <a:pt x="27139" y="61013"/>
                </a:lnTo>
                <a:close/>
                <a:moveTo>
                  <a:pt x="27139" y="60771"/>
                </a:moveTo>
                <a:lnTo>
                  <a:pt x="22583" y="60771"/>
                </a:lnTo>
                <a:lnTo>
                  <a:pt x="22583" y="56174"/>
                </a:lnTo>
                <a:lnTo>
                  <a:pt x="27139" y="56174"/>
                </a:lnTo>
                <a:close/>
                <a:moveTo>
                  <a:pt x="27139" y="55932"/>
                </a:moveTo>
                <a:lnTo>
                  <a:pt x="22583" y="55932"/>
                </a:lnTo>
                <a:lnTo>
                  <a:pt x="22583" y="51375"/>
                </a:lnTo>
                <a:lnTo>
                  <a:pt x="27139" y="51375"/>
                </a:lnTo>
                <a:close/>
                <a:moveTo>
                  <a:pt x="27139" y="51133"/>
                </a:moveTo>
                <a:lnTo>
                  <a:pt x="22583" y="51133"/>
                </a:lnTo>
                <a:lnTo>
                  <a:pt x="22583" y="46577"/>
                </a:lnTo>
                <a:lnTo>
                  <a:pt x="27139" y="46577"/>
                </a:lnTo>
                <a:close/>
                <a:moveTo>
                  <a:pt x="27139" y="46335"/>
                </a:moveTo>
                <a:lnTo>
                  <a:pt x="22583" y="46335"/>
                </a:lnTo>
                <a:lnTo>
                  <a:pt x="22583" y="41737"/>
                </a:lnTo>
                <a:lnTo>
                  <a:pt x="27139" y="41737"/>
                </a:lnTo>
                <a:close/>
                <a:moveTo>
                  <a:pt x="27139" y="41495"/>
                </a:moveTo>
                <a:lnTo>
                  <a:pt x="22583" y="41495"/>
                </a:lnTo>
                <a:lnTo>
                  <a:pt x="22583" y="36939"/>
                </a:lnTo>
                <a:lnTo>
                  <a:pt x="27139" y="36939"/>
                </a:lnTo>
                <a:close/>
                <a:moveTo>
                  <a:pt x="27139" y="36697"/>
                </a:moveTo>
                <a:lnTo>
                  <a:pt x="22583" y="36697"/>
                </a:lnTo>
                <a:lnTo>
                  <a:pt x="22583" y="32140"/>
                </a:lnTo>
                <a:lnTo>
                  <a:pt x="27139" y="32140"/>
                </a:lnTo>
                <a:close/>
                <a:moveTo>
                  <a:pt x="27139" y="31898"/>
                </a:moveTo>
                <a:lnTo>
                  <a:pt x="22583" y="31898"/>
                </a:lnTo>
                <a:lnTo>
                  <a:pt x="22583" y="27301"/>
                </a:lnTo>
                <a:lnTo>
                  <a:pt x="27139" y="27301"/>
                </a:lnTo>
                <a:close/>
                <a:moveTo>
                  <a:pt x="27139" y="27059"/>
                </a:moveTo>
                <a:lnTo>
                  <a:pt x="22583" y="27059"/>
                </a:lnTo>
                <a:lnTo>
                  <a:pt x="22583" y="22502"/>
                </a:lnTo>
                <a:lnTo>
                  <a:pt x="27139" y="22502"/>
                </a:lnTo>
                <a:close/>
                <a:moveTo>
                  <a:pt x="27139" y="22260"/>
                </a:moveTo>
                <a:lnTo>
                  <a:pt x="22583" y="22260"/>
                </a:lnTo>
                <a:lnTo>
                  <a:pt x="22583" y="17703"/>
                </a:lnTo>
                <a:lnTo>
                  <a:pt x="27139" y="17703"/>
                </a:lnTo>
                <a:close/>
                <a:moveTo>
                  <a:pt x="27139" y="17461"/>
                </a:moveTo>
                <a:lnTo>
                  <a:pt x="22583" y="17461"/>
                </a:lnTo>
                <a:lnTo>
                  <a:pt x="22583" y="12864"/>
                </a:lnTo>
                <a:lnTo>
                  <a:pt x="27139" y="12864"/>
                </a:lnTo>
                <a:close/>
                <a:moveTo>
                  <a:pt x="27139" y="12622"/>
                </a:moveTo>
                <a:lnTo>
                  <a:pt x="22583" y="12622"/>
                </a:lnTo>
                <a:lnTo>
                  <a:pt x="22583" y="8065"/>
                </a:lnTo>
                <a:lnTo>
                  <a:pt x="27139" y="8065"/>
                </a:lnTo>
                <a:close/>
                <a:moveTo>
                  <a:pt x="31979" y="84806"/>
                </a:moveTo>
                <a:lnTo>
                  <a:pt x="27381" y="84806"/>
                </a:lnTo>
                <a:lnTo>
                  <a:pt x="27381" y="80249"/>
                </a:lnTo>
                <a:lnTo>
                  <a:pt x="31979" y="80249"/>
                </a:lnTo>
                <a:close/>
                <a:moveTo>
                  <a:pt x="31979" y="80007"/>
                </a:moveTo>
                <a:lnTo>
                  <a:pt x="27381" y="80007"/>
                </a:lnTo>
                <a:lnTo>
                  <a:pt x="27381" y="75410"/>
                </a:lnTo>
                <a:lnTo>
                  <a:pt x="31979" y="75410"/>
                </a:lnTo>
                <a:close/>
                <a:moveTo>
                  <a:pt x="31979" y="75168"/>
                </a:moveTo>
                <a:lnTo>
                  <a:pt x="27381" y="75168"/>
                </a:lnTo>
                <a:lnTo>
                  <a:pt x="27381" y="70611"/>
                </a:lnTo>
                <a:lnTo>
                  <a:pt x="31979" y="70611"/>
                </a:lnTo>
                <a:close/>
                <a:moveTo>
                  <a:pt x="31979" y="70369"/>
                </a:moveTo>
                <a:lnTo>
                  <a:pt x="27381" y="70369"/>
                </a:lnTo>
                <a:lnTo>
                  <a:pt x="27381" y="65812"/>
                </a:lnTo>
                <a:lnTo>
                  <a:pt x="31979" y="65812"/>
                </a:lnTo>
                <a:close/>
                <a:moveTo>
                  <a:pt x="31979" y="65570"/>
                </a:moveTo>
                <a:lnTo>
                  <a:pt x="27381" y="65570"/>
                </a:lnTo>
                <a:lnTo>
                  <a:pt x="27381" y="60973"/>
                </a:lnTo>
                <a:lnTo>
                  <a:pt x="31979" y="60973"/>
                </a:lnTo>
                <a:close/>
                <a:moveTo>
                  <a:pt x="31979" y="60731"/>
                </a:moveTo>
                <a:lnTo>
                  <a:pt x="27381" y="60731"/>
                </a:lnTo>
                <a:lnTo>
                  <a:pt x="27381" y="56174"/>
                </a:lnTo>
                <a:lnTo>
                  <a:pt x="31979" y="56174"/>
                </a:lnTo>
                <a:close/>
                <a:moveTo>
                  <a:pt x="31979" y="55932"/>
                </a:moveTo>
                <a:lnTo>
                  <a:pt x="27381" y="55932"/>
                </a:lnTo>
                <a:lnTo>
                  <a:pt x="27381" y="51375"/>
                </a:lnTo>
                <a:lnTo>
                  <a:pt x="31979" y="51375"/>
                </a:lnTo>
                <a:close/>
                <a:moveTo>
                  <a:pt x="31979" y="51133"/>
                </a:moveTo>
                <a:lnTo>
                  <a:pt x="27381" y="51133"/>
                </a:lnTo>
                <a:lnTo>
                  <a:pt x="27381" y="46536"/>
                </a:lnTo>
                <a:lnTo>
                  <a:pt x="31979" y="46536"/>
                </a:lnTo>
                <a:close/>
                <a:moveTo>
                  <a:pt x="31979" y="46294"/>
                </a:moveTo>
                <a:lnTo>
                  <a:pt x="27381" y="46294"/>
                </a:lnTo>
                <a:lnTo>
                  <a:pt x="27381" y="41737"/>
                </a:lnTo>
                <a:lnTo>
                  <a:pt x="31979" y="41737"/>
                </a:lnTo>
                <a:close/>
                <a:moveTo>
                  <a:pt x="31979" y="41495"/>
                </a:moveTo>
                <a:lnTo>
                  <a:pt x="27381" y="41495"/>
                </a:lnTo>
                <a:lnTo>
                  <a:pt x="27381" y="36898"/>
                </a:lnTo>
                <a:lnTo>
                  <a:pt x="31979" y="36898"/>
                </a:lnTo>
                <a:close/>
                <a:moveTo>
                  <a:pt x="31979" y="36656"/>
                </a:moveTo>
                <a:lnTo>
                  <a:pt x="27381" y="36656"/>
                </a:lnTo>
                <a:lnTo>
                  <a:pt x="27381" y="32099"/>
                </a:lnTo>
                <a:lnTo>
                  <a:pt x="31979" y="32099"/>
                </a:lnTo>
                <a:close/>
                <a:moveTo>
                  <a:pt x="31979" y="31858"/>
                </a:moveTo>
                <a:lnTo>
                  <a:pt x="27381" y="31858"/>
                </a:lnTo>
                <a:lnTo>
                  <a:pt x="27381" y="27301"/>
                </a:lnTo>
                <a:lnTo>
                  <a:pt x="31979" y="27301"/>
                </a:lnTo>
                <a:close/>
                <a:moveTo>
                  <a:pt x="31979" y="27059"/>
                </a:moveTo>
                <a:lnTo>
                  <a:pt x="27381" y="27059"/>
                </a:lnTo>
                <a:lnTo>
                  <a:pt x="27381" y="22462"/>
                </a:lnTo>
                <a:lnTo>
                  <a:pt x="31979" y="22462"/>
                </a:lnTo>
                <a:close/>
                <a:moveTo>
                  <a:pt x="31979" y="22220"/>
                </a:moveTo>
                <a:lnTo>
                  <a:pt x="27381" y="22220"/>
                </a:lnTo>
                <a:lnTo>
                  <a:pt x="27381" y="17663"/>
                </a:lnTo>
                <a:lnTo>
                  <a:pt x="31979" y="17663"/>
                </a:lnTo>
                <a:close/>
                <a:moveTo>
                  <a:pt x="31979" y="17421"/>
                </a:moveTo>
                <a:lnTo>
                  <a:pt x="27381" y="17421"/>
                </a:lnTo>
                <a:lnTo>
                  <a:pt x="27381" y="12864"/>
                </a:lnTo>
                <a:lnTo>
                  <a:pt x="31979" y="12864"/>
                </a:lnTo>
                <a:close/>
                <a:moveTo>
                  <a:pt x="31979" y="12622"/>
                </a:moveTo>
                <a:lnTo>
                  <a:pt x="27381" y="12622"/>
                </a:lnTo>
                <a:lnTo>
                  <a:pt x="27381" y="8025"/>
                </a:lnTo>
                <a:lnTo>
                  <a:pt x="31979" y="8025"/>
                </a:lnTo>
                <a:close/>
                <a:moveTo>
                  <a:pt x="36777" y="89604"/>
                </a:moveTo>
                <a:lnTo>
                  <a:pt x="32220" y="89604"/>
                </a:lnTo>
                <a:lnTo>
                  <a:pt x="32220" y="85007"/>
                </a:lnTo>
                <a:lnTo>
                  <a:pt x="36777" y="85007"/>
                </a:lnTo>
                <a:close/>
                <a:moveTo>
                  <a:pt x="36777" y="84765"/>
                </a:moveTo>
                <a:lnTo>
                  <a:pt x="32220" y="84765"/>
                </a:lnTo>
                <a:lnTo>
                  <a:pt x="32220" y="80208"/>
                </a:lnTo>
                <a:lnTo>
                  <a:pt x="36777" y="80208"/>
                </a:lnTo>
                <a:close/>
                <a:moveTo>
                  <a:pt x="36777" y="79966"/>
                </a:moveTo>
                <a:lnTo>
                  <a:pt x="32220" y="79966"/>
                </a:lnTo>
                <a:lnTo>
                  <a:pt x="32220" y="75410"/>
                </a:lnTo>
                <a:lnTo>
                  <a:pt x="36777" y="75410"/>
                </a:lnTo>
                <a:close/>
                <a:moveTo>
                  <a:pt x="36777" y="75168"/>
                </a:moveTo>
                <a:lnTo>
                  <a:pt x="32220" y="75168"/>
                </a:lnTo>
                <a:lnTo>
                  <a:pt x="32220" y="70570"/>
                </a:lnTo>
                <a:lnTo>
                  <a:pt x="36777" y="70570"/>
                </a:lnTo>
                <a:close/>
                <a:moveTo>
                  <a:pt x="36777" y="70329"/>
                </a:moveTo>
                <a:lnTo>
                  <a:pt x="32220" y="70329"/>
                </a:lnTo>
                <a:lnTo>
                  <a:pt x="32220" y="65772"/>
                </a:lnTo>
                <a:lnTo>
                  <a:pt x="36777" y="65772"/>
                </a:lnTo>
                <a:close/>
                <a:moveTo>
                  <a:pt x="36777" y="65530"/>
                </a:moveTo>
                <a:lnTo>
                  <a:pt x="32220" y="65530"/>
                </a:lnTo>
                <a:lnTo>
                  <a:pt x="32220" y="60973"/>
                </a:lnTo>
                <a:lnTo>
                  <a:pt x="36777" y="60973"/>
                </a:lnTo>
                <a:close/>
                <a:moveTo>
                  <a:pt x="36777" y="60731"/>
                </a:moveTo>
                <a:lnTo>
                  <a:pt x="32220" y="60731"/>
                </a:lnTo>
                <a:lnTo>
                  <a:pt x="32220" y="56134"/>
                </a:lnTo>
                <a:lnTo>
                  <a:pt x="36777" y="56134"/>
                </a:lnTo>
                <a:close/>
                <a:moveTo>
                  <a:pt x="36777" y="55892"/>
                </a:moveTo>
                <a:lnTo>
                  <a:pt x="32220" y="55892"/>
                </a:lnTo>
                <a:lnTo>
                  <a:pt x="32220" y="51335"/>
                </a:lnTo>
                <a:lnTo>
                  <a:pt x="36777" y="51335"/>
                </a:lnTo>
                <a:close/>
                <a:moveTo>
                  <a:pt x="36777" y="51093"/>
                </a:moveTo>
                <a:lnTo>
                  <a:pt x="32220" y="51093"/>
                </a:lnTo>
                <a:lnTo>
                  <a:pt x="32220" y="46536"/>
                </a:lnTo>
                <a:lnTo>
                  <a:pt x="36777" y="46536"/>
                </a:lnTo>
                <a:close/>
                <a:moveTo>
                  <a:pt x="36777" y="46294"/>
                </a:moveTo>
                <a:lnTo>
                  <a:pt x="32220" y="46294"/>
                </a:lnTo>
                <a:lnTo>
                  <a:pt x="32220" y="41697"/>
                </a:lnTo>
                <a:lnTo>
                  <a:pt x="36777" y="41697"/>
                </a:lnTo>
                <a:close/>
                <a:moveTo>
                  <a:pt x="36777" y="41455"/>
                </a:moveTo>
                <a:lnTo>
                  <a:pt x="32220" y="41455"/>
                </a:lnTo>
                <a:lnTo>
                  <a:pt x="32220" y="36898"/>
                </a:lnTo>
                <a:lnTo>
                  <a:pt x="36777" y="36898"/>
                </a:lnTo>
                <a:close/>
                <a:moveTo>
                  <a:pt x="36777" y="36656"/>
                </a:moveTo>
                <a:lnTo>
                  <a:pt x="32220" y="36656"/>
                </a:lnTo>
                <a:lnTo>
                  <a:pt x="32220" y="32059"/>
                </a:lnTo>
                <a:lnTo>
                  <a:pt x="36777" y="32059"/>
                </a:lnTo>
                <a:close/>
                <a:moveTo>
                  <a:pt x="36777" y="31817"/>
                </a:moveTo>
                <a:lnTo>
                  <a:pt x="32220" y="31817"/>
                </a:lnTo>
                <a:lnTo>
                  <a:pt x="32220" y="27260"/>
                </a:lnTo>
                <a:lnTo>
                  <a:pt x="36777" y="27260"/>
                </a:lnTo>
                <a:close/>
                <a:moveTo>
                  <a:pt x="36777" y="27018"/>
                </a:moveTo>
                <a:lnTo>
                  <a:pt x="32220" y="27018"/>
                </a:lnTo>
                <a:lnTo>
                  <a:pt x="32220" y="22462"/>
                </a:lnTo>
                <a:lnTo>
                  <a:pt x="36777" y="22462"/>
                </a:lnTo>
                <a:close/>
                <a:moveTo>
                  <a:pt x="36777" y="22220"/>
                </a:moveTo>
                <a:lnTo>
                  <a:pt x="32220" y="22220"/>
                </a:lnTo>
                <a:lnTo>
                  <a:pt x="32220" y="17622"/>
                </a:lnTo>
                <a:lnTo>
                  <a:pt x="36777" y="17622"/>
                </a:lnTo>
                <a:close/>
                <a:moveTo>
                  <a:pt x="36777" y="17380"/>
                </a:moveTo>
                <a:lnTo>
                  <a:pt x="32220" y="17380"/>
                </a:lnTo>
                <a:lnTo>
                  <a:pt x="32220" y="12824"/>
                </a:lnTo>
                <a:lnTo>
                  <a:pt x="36777" y="12824"/>
                </a:lnTo>
                <a:close/>
                <a:moveTo>
                  <a:pt x="36777" y="12582"/>
                </a:moveTo>
                <a:lnTo>
                  <a:pt x="32220" y="12582"/>
                </a:lnTo>
                <a:lnTo>
                  <a:pt x="32220" y="8025"/>
                </a:lnTo>
                <a:lnTo>
                  <a:pt x="36777" y="8025"/>
                </a:lnTo>
                <a:close/>
                <a:moveTo>
                  <a:pt x="36777" y="7783"/>
                </a:moveTo>
                <a:lnTo>
                  <a:pt x="32220" y="7783"/>
                </a:lnTo>
                <a:lnTo>
                  <a:pt x="32220" y="3307"/>
                </a:lnTo>
                <a:lnTo>
                  <a:pt x="36777" y="3307"/>
                </a:lnTo>
                <a:lnTo>
                  <a:pt x="36777" y="7904"/>
                </a:lnTo>
                <a:close/>
                <a:moveTo>
                  <a:pt x="41616" y="89564"/>
                </a:moveTo>
                <a:lnTo>
                  <a:pt x="37019" y="89564"/>
                </a:lnTo>
                <a:lnTo>
                  <a:pt x="37019" y="85007"/>
                </a:lnTo>
                <a:lnTo>
                  <a:pt x="41616" y="85007"/>
                </a:lnTo>
                <a:close/>
                <a:moveTo>
                  <a:pt x="41616" y="84765"/>
                </a:moveTo>
                <a:lnTo>
                  <a:pt x="37019" y="84765"/>
                </a:lnTo>
                <a:lnTo>
                  <a:pt x="37019" y="80168"/>
                </a:lnTo>
                <a:lnTo>
                  <a:pt x="41616" y="80168"/>
                </a:lnTo>
                <a:close/>
                <a:moveTo>
                  <a:pt x="41616" y="79926"/>
                </a:moveTo>
                <a:lnTo>
                  <a:pt x="37019" y="79926"/>
                </a:lnTo>
                <a:lnTo>
                  <a:pt x="37019" y="75369"/>
                </a:lnTo>
                <a:lnTo>
                  <a:pt x="41616" y="75369"/>
                </a:lnTo>
                <a:close/>
                <a:moveTo>
                  <a:pt x="41616" y="75127"/>
                </a:moveTo>
                <a:lnTo>
                  <a:pt x="37019" y="75127"/>
                </a:lnTo>
                <a:lnTo>
                  <a:pt x="37019" y="70570"/>
                </a:lnTo>
                <a:lnTo>
                  <a:pt x="41616" y="70570"/>
                </a:lnTo>
                <a:close/>
                <a:moveTo>
                  <a:pt x="41616" y="70329"/>
                </a:moveTo>
                <a:lnTo>
                  <a:pt x="37019" y="70329"/>
                </a:lnTo>
                <a:lnTo>
                  <a:pt x="37019" y="65731"/>
                </a:lnTo>
                <a:lnTo>
                  <a:pt x="41616" y="65731"/>
                </a:lnTo>
                <a:close/>
                <a:moveTo>
                  <a:pt x="41616" y="65489"/>
                </a:moveTo>
                <a:lnTo>
                  <a:pt x="37019" y="65489"/>
                </a:lnTo>
                <a:lnTo>
                  <a:pt x="37019" y="60933"/>
                </a:lnTo>
                <a:lnTo>
                  <a:pt x="41616" y="60933"/>
                </a:lnTo>
                <a:close/>
                <a:moveTo>
                  <a:pt x="41616" y="60691"/>
                </a:moveTo>
                <a:lnTo>
                  <a:pt x="37019" y="60691"/>
                </a:lnTo>
                <a:lnTo>
                  <a:pt x="37019" y="56134"/>
                </a:lnTo>
                <a:lnTo>
                  <a:pt x="41616" y="56134"/>
                </a:lnTo>
                <a:close/>
                <a:moveTo>
                  <a:pt x="41616" y="55892"/>
                </a:moveTo>
                <a:lnTo>
                  <a:pt x="37019" y="55892"/>
                </a:lnTo>
                <a:lnTo>
                  <a:pt x="37019" y="51295"/>
                </a:lnTo>
                <a:lnTo>
                  <a:pt x="41616" y="51295"/>
                </a:lnTo>
                <a:close/>
                <a:moveTo>
                  <a:pt x="41616" y="51053"/>
                </a:moveTo>
                <a:lnTo>
                  <a:pt x="37019" y="51053"/>
                </a:lnTo>
                <a:lnTo>
                  <a:pt x="37019" y="46496"/>
                </a:lnTo>
                <a:lnTo>
                  <a:pt x="41616" y="46496"/>
                </a:lnTo>
                <a:close/>
                <a:moveTo>
                  <a:pt x="41616" y="46254"/>
                </a:moveTo>
                <a:lnTo>
                  <a:pt x="37019" y="46254"/>
                </a:lnTo>
                <a:lnTo>
                  <a:pt x="37019" y="41697"/>
                </a:lnTo>
                <a:lnTo>
                  <a:pt x="41616" y="41697"/>
                </a:lnTo>
                <a:close/>
                <a:moveTo>
                  <a:pt x="41616" y="41455"/>
                </a:moveTo>
                <a:lnTo>
                  <a:pt x="37019" y="41455"/>
                </a:lnTo>
                <a:lnTo>
                  <a:pt x="37019" y="36858"/>
                </a:lnTo>
                <a:lnTo>
                  <a:pt x="41616" y="36858"/>
                </a:lnTo>
                <a:close/>
                <a:moveTo>
                  <a:pt x="41616" y="36616"/>
                </a:moveTo>
                <a:lnTo>
                  <a:pt x="37019" y="36616"/>
                </a:lnTo>
                <a:lnTo>
                  <a:pt x="37019" y="32059"/>
                </a:lnTo>
                <a:lnTo>
                  <a:pt x="41616" y="32059"/>
                </a:lnTo>
                <a:close/>
                <a:moveTo>
                  <a:pt x="41616" y="31817"/>
                </a:moveTo>
                <a:lnTo>
                  <a:pt x="37019" y="31817"/>
                </a:lnTo>
                <a:lnTo>
                  <a:pt x="37019" y="27220"/>
                </a:lnTo>
                <a:lnTo>
                  <a:pt x="41616" y="27220"/>
                </a:lnTo>
                <a:close/>
                <a:moveTo>
                  <a:pt x="41616" y="26978"/>
                </a:moveTo>
                <a:lnTo>
                  <a:pt x="37019" y="26978"/>
                </a:lnTo>
                <a:lnTo>
                  <a:pt x="37019" y="22421"/>
                </a:lnTo>
                <a:lnTo>
                  <a:pt x="41616" y="22421"/>
                </a:lnTo>
                <a:close/>
                <a:moveTo>
                  <a:pt x="41616" y="22179"/>
                </a:moveTo>
                <a:lnTo>
                  <a:pt x="37019" y="22179"/>
                </a:lnTo>
                <a:lnTo>
                  <a:pt x="37019" y="17622"/>
                </a:lnTo>
                <a:lnTo>
                  <a:pt x="41616" y="17622"/>
                </a:lnTo>
                <a:close/>
                <a:moveTo>
                  <a:pt x="41616" y="17380"/>
                </a:moveTo>
                <a:lnTo>
                  <a:pt x="37019" y="17380"/>
                </a:lnTo>
                <a:lnTo>
                  <a:pt x="37019" y="12783"/>
                </a:lnTo>
                <a:lnTo>
                  <a:pt x="41616" y="12783"/>
                </a:lnTo>
                <a:close/>
                <a:moveTo>
                  <a:pt x="41616" y="12541"/>
                </a:moveTo>
                <a:lnTo>
                  <a:pt x="37019" y="12541"/>
                </a:lnTo>
                <a:lnTo>
                  <a:pt x="37019" y="7985"/>
                </a:lnTo>
                <a:lnTo>
                  <a:pt x="41616" y="7985"/>
                </a:lnTo>
                <a:close/>
                <a:moveTo>
                  <a:pt x="41616" y="7743"/>
                </a:moveTo>
                <a:lnTo>
                  <a:pt x="37019" y="7743"/>
                </a:lnTo>
                <a:lnTo>
                  <a:pt x="37019" y="3307"/>
                </a:lnTo>
                <a:lnTo>
                  <a:pt x="41616" y="3307"/>
                </a:lnTo>
                <a:lnTo>
                  <a:pt x="41616" y="7904"/>
                </a:lnTo>
                <a:close/>
                <a:moveTo>
                  <a:pt x="46415" y="89564"/>
                </a:moveTo>
                <a:lnTo>
                  <a:pt x="41858" y="89564"/>
                </a:lnTo>
                <a:lnTo>
                  <a:pt x="41858" y="84967"/>
                </a:lnTo>
                <a:lnTo>
                  <a:pt x="46415" y="84967"/>
                </a:lnTo>
                <a:close/>
                <a:moveTo>
                  <a:pt x="46415" y="84725"/>
                </a:moveTo>
                <a:lnTo>
                  <a:pt x="41858" y="84725"/>
                </a:lnTo>
                <a:lnTo>
                  <a:pt x="41858" y="80168"/>
                </a:lnTo>
                <a:lnTo>
                  <a:pt x="46415" y="80168"/>
                </a:lnTo>
                <a:close/>
                <a:moveTo>
                  <a:pt x="46415" y="79926"/>
                </a:moveTo>
                <a:lnTo>
                  <a:pt x="41858" y="79926"/>
                </a:lnTo>
                <a:lnTo>
                  <a:pt x="41858" y="75329"/>
                </a:lnTo>
                <a:lnTo>
                  <a:pt x="46415" y="75329"/>
                </a:lnTo>
                <a:close/>
                <a:moveTo>
                  <a:pt x="46415" y="75087"/>
                </a:moveTo>
                <a:lnTo>
                  <a:pt x="41858" y="75087"/>
                </a:lnTo>
                <a:lnTo>
                  <a:pt x="41858" y="70530"/>
                </a:lnTo>
                <a:lnTo>
                  <a:pt x="46415" y="70530"/>
                </a:lnTo>
                <a:close/>
                <a:moveTo>
                  <a:pt x="46415" y="70288"/>
                </a:moveTo>
                <a:lnTo>
                  <a:pt x="41858" y="70288"/>
                </a:lnTo>
                <a:lnTo>
                  <a:pt x="41858" y="65731"/>
                </a:lnTo>
                <a:lnTo>
                  <a:pt x="46415" y="65731"/>
                </a:lnTo>
                <a:close/>
                <a:moveTo>
                  <a:pt x="46415" y="65489"/>
                </a:moveTo>
                <a:lnTo>
                  <a:pt x="41858" y="65489"/>
                </a:lnTo>
                <a:lnTo>
                  <a:pt x="41858" y="60892"/>
                </a:lnTo>
                <a:lnTo>
                  <a:pt x="46415" y="60892"/>
                </a:lnTo>
                <a:close/>
                <a:moveTo>
                  <a:pt x="46415" y="60650"/>
                </a:moveTo>
                <a:lnTo>
                  <a:pt x="41858" y="60650"/>
                </a:lnTo>
                <a:lnTo>
                  <a:pt x="41858" y="56093"/>
                </a:lnTo>
                <a:lnTo>
                  <a:pt x="46415" y="56093"/>
                </a:lnTo>
                <a:close/>
                <a:moveTo>
                  <a:pt x="46415" y="55851"/>
                </a:moveTo>
                <a:lnTo>
                  <a:pt x="41858" y="55851"/>
                </a:lnTo>
                <a:lnTo>
                  <a:pt x="41858" y="51295"/>
                </a:lnTo>
                <a:lnTo>
                  <a:pt x="46415" y="51295"/>
                </a:lnTo>
                <a:close/>
                <a:moveTo>
                  <a:pt x="46415" y="51053"/>
                </a:moveTo>
                <a:lnTo>
                  <a:pt x="41858" y="51053"/>
                </a:lnTo>
                <a:lnTo>
                  <a:pt x="41858" y="46456"/>
                </a:lnTo>
                <a:lnTo>
                  <a:pt x="46415" y="46456"/>
                </a:lnTo>
                <a:close/>
                <a:moveTo>
                  <a:pt x="46415" y="46214"/>
                </a:moveTo>
                <a:lnTo>
                  <a:pt x="41858" y="46214"/>
                </a:lnTo>
                <a:lnTo>
                  <a:pt x="41858" y="41657"/>
                </a:lnTo>
                <a:lnTo>
                  <a:pt x="46415" y="41657"/>
                </a:lnTo>
                <a:close/>
                <a:moveTo>
                  <a:pt x="46415" y="41415"/>
                </a:moveTo>
                <a:lnTo>
                  <a:pt x="41858" y="41415"/>
                </a:lnTo>
                <a:lnTo>
                  <a:pt x="41858" y="36858"/>
                </a:lnTo>
                <a:lnTo>
                  <a:pt x="46415" y="36858"/>
                </a:lnTo>
                <a:close/>
                <a:moveTo>
                  <a:pt x="46415" y="36616"/>
                </a:moveTo>
                <a:lnTo>
                  <a:pt x="41858" y="36616"/>
                </a:lnTo>
                <a:lnTo>
                  <a:pt x="41858" y="32019"/>
                </a:lnTo>
                <a:lnTo>
                  <a:pt x="46415" y="32019"/>
                </a:lnTo>
                <a:close/>
                <a:moveTo>
                  <a:pt x="46415" y="31777"/>
                </a:moveTo>
                <a:lnTo>
                  <a:pt x="41858" y="31777"/>
                </a:lnTo>
                <a:lnTo>
                  <a:pt x="41858" y="27220"/>
                </a:lnTo>
                <a:lnTo>
                  <a:pt x="46415" y="27220"/>
                </a:lnTo>
                <a:close/>
                <a:moveTo>
                  <a:pt x="46415" y="26978"/>
                </a:moveTo>
                <a:lnTo>
                  <a:pt x="41858" y="26978"/>
                </a:lnTo>
                <a:lnTo>
                  <a:pt x="41858" y="22381"/>
                </a:lnTo>
                <a:lnTo>
                  <a:pt x="46415" y="22381"/>
                </a:lnTo>
                <a:close/>
                <a:moveTo>
                  <a:pt x="46415" y="22139"/>
                </a:moveTo>
                <a:lnTo>
                  <a:pt x="41858" y="22139"/>
                </a:lnTo>
                <a:lnTo>
                  <a:pt x="41858" y="17582"/>
                </a:lnTo>
                <a:lnTo>
                  <a:pt x="46415" y="17582"/>
                </a:lnTo>
                <a:close/>
                <a:moveTo>
                  <a:pt x="46415" y="17340"/>
                </a:moveTo>
                <a:lnTo>
                  <a:pt x="41858" y="17340"/>
                </a:lnTo>
                <a:lnTo>
                  <a:pt x="41858" y="12783"/>
                </a:lnTo>
                <a:lnTo>
                  <a:pt x="46415" y="12783"/>
                </a:lnTo>
                <a:close/>
                <a:moveTo>
                  <a:pt x="46415" y="12541"/>
                </a:moveTo>
                <a:lnTo>
                  <a:pt x="41858" y="12541"/>
                </a:lnTo>
                <a:lnTo>
                  <a:pt x="41858" y="7944"/>
                </a:lnTo>
                <a:lnTo>
                  <a:pt x="46415" y="7944"/>
                </a:lnTo>
                <a:close/>
                <a:moveTo>
                  <a:pt x="46415" y="7702"/>
                </a:moveTo>
                <a:lnTo>
                  <a:pt x="41858" y="7702"/>
                </a:lnTo>
                <a:lnTo>
                  <a:pt x="41858" y="3307"/>
                </a:lnTo>
                <a:lnTo>
                  <a:pt x="46415" y="3307"/>
                </a:lnTo>
                <a:lnTo>
                  <a:pt x="46415" y="7904"/>
                </a:lnTo>
                <a:close/>
                <a:moveTo>
                  <a:pt x="51214" y="89524"/>
                </a:moveTo>
                <a:lnTo>
                  <a:pt x="46657" y="89524"/>
                </a:lnTo>
                <a:lnTo>
                  <a:pt x="46657" y="84967"/>
                </a:lnTo>
                <a:lnTo>
                  <a:pt x="51214" y="84967"/>
                </a:lnTo>
                <a:close/>
                <a:moveTo>
                  <a:pt x="51214" y="84685"/>
                </a:moveTo>
                <a:lnTo>
                  <a:pt x="46657" y="84685"/>
                </a:lnTo>
                <a:lnTo>
                  <a:pt x="46657" y="80128"/>
                </a:lnTo>
                <a:lnTo>
                  <a:pt x="51214" y="80128"/>
                </a:lnTo>
                <a:close/>
                <a:moveTo>
                  <a:pt x="51214" y="79886"/>
                </a:moveTo>
                <a:lnTo>
                  <a:pt x="46657" y="79886"/>
                </a:lnTo>
                <a:lnTo>
                  <a:pt x="46657" y="75329"/>
                </a:lnTo>
                <a:lnTo>
                  <a:pt x="51214" y="75329"/>
                </a:lnTo>
                <a:close/>
                <a:moveTo>
                  <a:pt x="51214" y="75087"/>
                </a:moveTo>
                <a:lnTo>
                  <a:pt x="46657" y="75087"/>
                </a:lnTo>
                <a:lnTo>
                  <a:pt x="46657" y="70490"/>
                </a:lnTo>
                <a:lnTo>
                  <a:pt x="51214" y="70490"/>
                </a:lnTo>
                <a:close/>
                <a:moveTo>
                  <a:pt x="51214" y="70248"/>
                </a:moveTo>
                <a:lnTo>
                  <a:pt x="46657" y="70248"/>
                </a:lnTo>
                <a:lnTo>
                  <a:pt x="46657" y="65691"/>
                </a:lnTo>
                <a:lnTo>
                  <a:pt x="51214" y="65691"/>
                </a:lnTo>
                <a:close/>
                <a:moveTo>
                  <a:pt x="51214" y="65449"/>
                </a:moveTo>
                <a:lnTo>
                  <a:pt x="46657" y="65449"/>
                </a:lnTo>
                <a:lnTo>
                  <a:pt x="46657" y="60892"/>
                </a:lnTo>
                <a:lnTo>
                  <a:pt x="51214" y="60892"/>
                </a:lnTo>
                <a:close/>
                <a:moveTo>
                  <a:pt x="51214" y="60650"/>
                </a:moveTo>
                <a:lnTo>
                  <a:pt x="46657" y="60650"/>
                </a:lnTo>
                <a:lnTo>
                  <a:pt x="46657" y="56053"/>
                </a:lnTo>
                <a:lnTo>
                  <a:pt x="51214" y="56053"/>
                </a:lnTo>
                <a:close/>
                <a:moveTo>
                  <a:pt x="51214" y="55811"/>
                </a:moveTo>
                <a:lnTo>
                  <a:pt x="46657" y="55811"/>
                </a:lnTo>
                <a:lnTo>
                  <a:pt x="46657" y="51254"/>
                </a:lnTo>
                <a:lnTo>
                  <a:pt x="51214" y="51254"/>
                </a:lnTo>
                <a:close/>
                <a:moveTo>
                  <a:pt x="51214" y="51012"/>
                </a:moveTo>
                <a:lnTo>
                  <a:pt x="46657" y="51012"/>
                </a:lnTo>
                <a:lnTo>
                  <a:pt x="46657" y="46456"/>
                </a:lnTo>
                <a:lnTo>
                  <a:pt x="51214" y="46456"/>
                </a:lnTo>
                <a:close/>
                <a:moveTo>
                  <a:pt x="51214" y="46214"/>
                </a:moveTo>
                <a:lnTo>
                  <a:pt x="46657" y="46214"/>
                </a:lnTo>
                <a:lnTo>
                  <a:pt x="46657" y="41616"/>
                </a:lnTo>
                <a:lnTo>
                  <a:pt x="51214" y="41616"/>
                </a:lnTo>
                <a:close/>
                <a:moveTo>
                  <a:pt x="51214" y="41374"/>
                </a:moveTo>
                <a:lnTo>
                  <a:pt x="46657" y="41374"/>
                </a:lnTo>
                <a:lnTo>
                  <a:pt x="46657" y="36818"/>
                </a:lnTo>
                <a:lnTo>
                  <a:pt x="51214" y="36818"/>
                </a:lnTo>
                <a:close/>
                <a:moveTo>
                  <a:pt x="51214" y="36576"/>
                </a:moveTo>
                <a:lnTo>
                  <a:pt x="46657" y="36576"/>
                </a:lnTo>
                <a:lnTo>
                  <a:pt x="46657" y="32019"/>
                </a:lnTo>
                <a:lnTo>
                  <a:pt x="51214" y="32019"/>
                </a:lnTo>
                <a:close/>
                <a:moveTo>
                  <a:pt x="51214" y="31777"/>
                </a:moveTo>
                <a:lnTo>
                  <a:pt x="46657" y="31777"/>
                </a:lnTo>
                <a:lnTo>
                  <a:pt x="46657" y="27180"/>
                </a:lnTo>
                <a:lnTo>
                  <a:pt x="51214" y="27180"/>
                </a:lnTo>
                <a:close/>
                <a:moveTo>
                  <a:pt x="51214" y="26938"/>
                </a:moveTo>
                <a:lnTo>
                  <a:pt x="46657" y="26938"/>
                </a:lnTo>
                <a:lnTo>
                  <a:pt x="46657" y="22381"/>
                </a:lnTo>
                <a:lnTo>
                  <a:pt x="51214" y="22381"/>
                </a:lnTo>
                <a:close/>
                <a:moveTo>
                  <a:pt x="51214" y="22139"/>
                </a:moveTo>
                <a:lnTo>
                  <a:pt x="46657" y="22139"/>
                </a:lnTo>
                <a:lnTo>
                  <a:pt x="46657" y="17582"/>
                </a:lnTo>
                <a:lnTo>
                  <a:pt x="51214" y="17582"/>
                </a:lnTo>
                <a:close/>
                <a:moveTo>
                  <a:pt x="51214" y="17340"/>
                </a:moveTo>
                <a:lnTo>
                  <a:pt x="46657" y="17340"/>
                </a:lnTo>
                <a:lnTo>
                  <a:pt x="46657" y="12743"/>
                </a:lnTo>
                <a:lnTo>
                  <a:pt x="51214" y="12743"/>
                </a:lnTo>
                <a:close/>
                <a:moveTo>
                  <a:pt x="51214" y="12501"/>
                </a:moveTo>
                <a:lnTo>
                  <a:pt x="46657" y="12501"/>
                </a:lnTo>
                <a:lnTo>
                  <a:pt x="46657" y="7944"/>
                </a:lnTo>
                <a:lnTo>
                  <a:pt x="51214" y="7944"/>
                </a:lnTo>
                <a:close/>
                <a:moveTo>
                  <a:pt x="51214" y="7702"/>
                </a:moveTo>
                <a:lnTo>
                  <a:pt x="46657" y="7702"/>
                </a:lnTo>
                <a:lnTo>
                  <a:pt x="46657" y="3307"/>
                </a:lnTo>
                <a:lnTo>
                  <a:pt x="51214" y="3307"/>
                </a:lnTo>
                <a:lnTo>
                  <a:pt x="51214" y="7904"/>
                </a:lnTo>
                <a:close/>
                <a:moveTo>
                  <a:pt x="56053" y="89483"/>
                </a:moveTo>
                <a:lnTo>
                  <a:pt x="51456" y="89483"/>
                </a:lnTo>
                <a:lnTo>
                  <a:pt x="51456" y="84927"/>
                </a:lnTo>
                <a:lnTo>
                  <a:pt x="56053" y="84927"/>
                </a:lnTo>
                <a:close/>
                <a:moveTo>
                  <a:pt x="56053" y="84685"/>
                </a:moveTo>
                <a:lnTo>
                  <a:pt x="51456" y="84685"/>
                </a:lnTo>
                <a:lnTo>
                  <a:pt x="51456" y="80087"/>
                </a:lnTo>
                <a:lnTo>
                  <a:pt x="56053" y="80087"/>
                </a:lnTo>
                <a:close/>
                <a:moveTo>
                  <a:pt x="56053" y="79845"/>
                </a:moveTo>
                <a:lnTo>
                  <a:pt x="51456" y="79845"/>
                </a:lnTo>
                <a:lnTo>
                  <a:pt x="51456" y="75289"/>
                </a:lnTo>
                <a:lnTo>
                  <a:pt x="56053" y="75289"/>
                </a:lnTo>
                <a:close/>
                <a:moveTo>
                  <a:pt x="56053" y="75047"/>
                </a:moveTo>
                <a:lnTo>
                  <a:pt x="51456" y="75047"/>
                </a:lnTo>
                <a:lnTo>
                  <a:pt x="51456" y="70490"/>
                </a:lnTo>
                <a:lnTo>
                  <a:pt x="56053" y="70490"/>
                </a:lnTo>
                <a:close/>
                <a:moveTo>
                  <a:pt x="56053" y="70248"/>
                </a:moveTo>
                <a:lnTo>
                  <a:pt x="51456" y="70248"/>
                </a:lnTo>
                <a:lnTo>
                  <a:pt x="51456" y="65651"/>
                </a:lnTo>
                <a:lnTo>
                  <a:pt x="56053" y="65651"/>
                </a:lnTo>
                <a:close/>
                <a:moveTo>
                  <a:pt x="56053" y="65409"/>
                </a:moveTo>
                <a:lnTo>
                  <a:pt x="51456" y="65409"/>
                </a:lnTo>
                <a:lnTo>
                  <a:pt x="51456" y="60852"/>
                </a:lnTo>
                <a:lnTo>
                  <a:pt x="56053" y="60852"/>
                </a:lnTo>
                <a:close/>
                <a:moveTo>
                  <a:pt x="56053" y="60610"/>
                </a:moveTo>
                <a:lnTo>
                  <a:pt x="51456" y="60610"/>
                </a:lnTo>
                <a:lnTo>
                  <a:pt x="51456" y="56053"/>
                </a:lnTo>
                <a:lnTo>
                  <a:pt x="56053" y="56053"/>
                </a:lnTo>
                <a:close/>
                <a:moveTo>
                  <a:pt x="56053" y="55811"/>
                </a:moveTo>
                <a:lnTo>
                  <a:pt x="51456" y="55811"/>
                </a:lnTo>
                <a:lnTo>
                  <a:pt x="51456" y="51214"/>
                </a:lnTo>
                <a:lnTo>
                  <a:pt x="56053" y="51214"/>
                </a:lnTo>
                <a:close/>
                <a:moveTo>
                  <a:pt x="56053" y="50972"/>
                </a:moveTo>
                <a:lnTo>
                  <a:pt x="51456" y="50972"/>
                </a:lnTo>
                <a:lnTo>
                  <a:pt x="51456" y="46415"/>
                </a:lnTo>
                <a:lnTo>
                  <a:pt x="56053" y="46415"/>
                </a:lnTo>
                <a:close/>
                <a:moveTo>
                  <a:pt x="56053" y="46173"/>
                </a:moveTo>
                <a:lnTo>
                  <a:pt x="51456" y="46173"/>
                </a:lnTo>
                <a:lnTo>
                  <a:pt x="51456" y="41616"/>
                </a:lnTo>
                <a:lnTo>
                  <a:pt x="56053" y="41616"/>
                </a:lnTo>
                <a:close/>
                <a:moveTo>
                  <a:pt x="56053" y="41374"/>
                </a:moveTo>
                <a:lnTo>
                  <a:pt x="51456" y="41374"/>
                </a:lnTo>
                <a:lnTo>
                  <a:pt x="51456" y="36777"/>
                </a:lnTo>
                <a:lnTo>
                  <a:pt x="56053" y="36777"/>
                </a:lnTo>
                <a:close/>
                <a:moveTo>
                  <a:pt x="56053" y="36535"/>
                </a:moveTo>
                <a:lnTo>
                  <a:pt x="51456" y="36535"/>
                </a:lnTo>
                <a:lnTo>
                  <a:pt x="51456" y="31978"/>
                </a:lnTo>
                <a:lnTo>
                  <a:pt x="56053" y="31978"/>
                </a:lnTo>
                <a:close/>
                <a:moveTo>
                  <a:pt x="56053" y="31737"/>
                </a:moveTo>
                <a:lnTo>
                  <a:pt x="51456" y="31737"/>
                </a:lnTo>
                <a:lnTo>
                  <a:pt x="51456" y="27180"/>
                </a:lnTo>
                <a:lnTo>
                  <a:pt x="56053" y="27180"/>
                </a:lnTo>
                <a:close/>
                <a:moveTo>
                  <a:pt x="56053" y="26938"/>
                </a:moveTo>
                <a:lnTo>
                  <a:pt x="51456" y="26938"/>
                </a:lnTo>
                <a:lnTo>
                  <a:pt x="51456" y="22341"/>
                </a:lnTo>
                <a:lnTo>
                  <a:pt x="56053" y="22341"/>
                </a:lnTo>
                <a:close/>
                <a:moveTo>
                  <a:pt x="56053" y="22099"/>
                </a:moveTo>
                <a:lnTo>
                  <a:pt x="51456" y="22099"/>
                </a:lnTo>
                <a:lnTo>
                  <a:pt x="51456" y="17542"/>
                </a:lnTo>
                <a:lnTo>
                  <a:pt x="56053" y="17542"/>
                </a:lnTo>
                <a:close/>
                <a:moveTo>
                  <a:pt x="56053" y="17300"/>
                </a:moveTo>
                <a:lnTo>
                  <a:pt x="51456" y="17300"/>
                </a:lnTo>
                <a:lnTo>
                  <a:pt x="51456" y="12743"/>
                </a:lnTo>
                <a:lnTo>
                  <a:pt x="56053" y="12743"/>
                </a:lnTo>
                <a:close/>
                <a:moveTo>
                  <a:pt x="56053" y="12501"/>
                </a:moveTo>
                <a:lnTo>
                  <a:pt x="51456" y="12501"/>
                </a:lnTo>
                <a:lnTo>
                  <a:pt x="51456" y="7904"/>
                </a:lnTo>
                <a:lnTo>
                  <a:pt x="56053" y="7904"/>
                </a:lnTo>
                <a:close/>
                <a:moveTo>
                  <a:pt x="56053" y="7662"/>
                </a:moveTo>
                <a:lnTo>
                  <a:pt x="51456" y="7662"/>
                </a:lnTo>
                <a:lnTo>
                  <a:pt x="51456" y="3307"/>
                </a:lnTo>
                <a:lnTo>
                  <a:pt x="56053" y="3307"/>
                </a:lnTo>
                <a:lnTo>
                  <a:pt x="56053" y="7904"/>
                </a:lnTo>
                <a:close/>
                <a:moveTo>
                  <a:pt x="60852" y="89483"/>
                </a:moveTo>
                <a:lnTo>
                  <a:pt x="56295" y="89483"/>
                </a:lnTo>
                <a:lnTo>
                  <a:pt x="56295" y="84886"/>
                </a:lnTo>
                <a:lnTo>
                  <a:pt x="60852" y="84886"/>
                </a:lnTo>
                <a:close/>
                <a:moveTo>
                  <a:pt x="60852" y="84644"/>
                </a:moveTo>
                <a:lnTo>
                  <a:pt x="56295" y="84644"/>
                </a:lnTo>
                <a:lnTo>
                  <a:pt x="56295" y="80087"/>
                </a:lnTo>
                <a:lnTo>
                  <a:pt x="60852" y="80087"/>
                </a:lnTo>
                <a:close/>
                <a:moveTo>
                  <a:pt x="60852" y="79845"/>
                </a:moveTo>
                <a:lnTo>
                  <a:pt x="56295" y="79845"/>
                </a:lnTo>
                <a:lnTo>
                  <a:pt x="56295" y="75248"/>
                </a:lnTo>
                <a:lnTo>
                  <a:pt x="60852" y="75248"/>
                </a:lnTo>
                <a:close/>
                <a:moveTo>
                  <a:pt x="60852" y="75006"/>
                </a:moveTo>
                <a:lnTo>
                  <a:pt x="56295" y="75006"/>
                </a:lnTo>
                <a:lnTo>
                  <a:pt x="56295" y="70449"/>
                </a:lnTo>
                <a:lnTo>
                  <a:pt x="60852" y="70449"/>
                </a:lnTo>
                <a:close/>
                <a:moveTo>
                  <a:pt x="60852" y="70208"/>
                </a:moveTo>
                <a:lnTo>
                  <a:pt x="56295" y="70208"/>
                </a:lnTo>
                <a:lnTo>
                  <a:pt x="56295" y="65651"/>
                </a:lnTo>
                <a:lnTo>
                  <a:pt x="60852" y="65651"/>
                </a:lnTo>
                <a:close/>
                <a:moveTo>
                  <a:pt x="60852" y="65409"/>
                </a:moveTo>
                <a:lnTo>
                  <a:pt x="56295" y="65409"/>
                </a:lnTo>
                <a:lnTo>
                  <a:pt x="56295" y="60812"/>
                </a:lnTo>
                <a:lnTo>
                  <a:pt x="60852" y="60812"/>
                </a:lnTo>
                <a:close/>
                <a:moveTo>
                  <a:pt x="60852" y="60570"/>
                </a:moveTo>
                <a:lnTo>
                  <a:pt x="56295" y="60570"/>
                </a:lnTo>
                <a:lnTo>
                  <a:pt x="56295" y="56013"/>
                </a:lnTo>
                <a:lnTo>
                  <a:pt x="60852" y="56013"/>
                </a:lnTo>
                <a:close/>
                <a:moveTo>
                  <a:pt x="60852" y="55771"/>
                </a:moveTo>
                <a:lnTo>
                  <a:pt x="56295" y="55771"/>
                </a:lnTo>
                <a:lnTo>
                  <a:pt x="56295" y="51214"/>
                </a:lnTo>
                <a:lnTo>
                  <a:pt x="60852" y="51214"/>
                </a:lnTo>
                <a:close/>
                <a:moveTo>
                  <a:pt x="60852" y="50972"/>
                </a:moveTo>
                <a:lnTo>
                  <a:pt x="56295" y="50972"/>
                </a:lnTo>
                <a:lnTo>
                  <a:pt x="56295" y="46375"/>
                </a:lnTo>
                <a:lnTo>
                  <a:pt x="60852" y="46375"/>
                </a:lnTo>
                <a:close/>
                <a:moveTo>
                  <a:pt x="60852" y="46133"/>
                </a:moveTo>
                <a:lnTo>
                  <a:pt x="56295" y="46133"/>
                </a:lnTo>
                <a:lnTo>
                  <a:pt x="56295" y="41576"/>
                </a:lnTo>
                <a:lnTo>
                  <a:pt x="60852" y="41576"/>
                </a:lnTo>
                <a:close/>
                <a:moveTo>
                  <a:pt x="60852" y="41334"/>
                </a:moveTo>
                <a:lnTo>
                  <a:pt x="56295" y="41334"/>
                </a:lnTo>
                <a:lnTo>
                  <a:pt x="56295" y="36777"/>
                </a:lnTo>
                <a:lnTo>
                  <a:pt x="60852" y="36777"/>
                </a:lnTo>
                <a:close/>
                <a:moveTo>
                  <a:pt x="60852" y="36535"/>
                </a:moveTo>
                <a:lnTo>
                  <a:pt x="56295" y="36535"/>
                </a:lnTo>
                <a:lnTo>
                  <a:pt x="56295" y="31938"/>
                </a:lnTo>
                <a:lnTo>
                  <a:pt x="60852" y="31938"/>
                </a:lnTo>
                <a:close/>
                <a:moveTo>
                  <a:pt x="60852" y="31696"/>
                </a:moveTo>
                <a:lnTo>
                  <a:pt x="56295" y="31696"/>
                </a:lnTo>
                <a:lnTo>
                  <a:pt x="56295" y="27139"/>
                </a:lnTo>
                <a:lnTo>
                  <a:pt x="60852" y="27139"/>
                </a:lnTo>
                <a:close/>
                <a:moveTo>
                  <a:pt x="60852" y="26897"/>
                </a:moveTo>
                <a:lnTo>
                  <a:pt x="56295" y="26897"/>
                </a:lnTo>
                <a:lnTo>
                  <a:pt x="56295" y="22341"/>
                </a:lnTo>
                <a:lnTo>
                  <a:pt x="60852" y="22341"/>
                </a:lnTo>
                <a:close/>
                <a:moveTo>
                  <a:pt x="60852" y="22099"/>
                </a:moveTo>
                <a:lnTo>
                  <a:pt x="56295" y="22099"/>
                </a:lnTo>
                <a:lnTo>
                  <a:pt x="56295" y="17501"/>
                </a:lnTo>
                <a:lnTo>
                  <a:pt x="60852" y="17501"/>
                </a:lnTo>
                <a:close/>
                <a:moveTo>
                  <a:pt x="60852" y="17260"/>
                </a:moveTo>
                <a:lnTo>
                  <a:pt x="56295" y="17260"/>
                </a:lnTo>
                <a:lnTo>
                  <a:pt x="56295" y="12703"/>
                </a:lnTo>
                <a:lnTo>
                  <a:pt x="60852" y="12703"/>
                </a:lnTo>
                <a:close/>
                <a:moveTo>
                  <a:pt x="60852" y="12461"/>
                </a:moveTo>
                <a:lnTo>
                  <a:pt x="56295" y="12461"/>
                </a:lnTo>
                <a:lnTo>
                  <a:pt x="56295" y="7904"/>
                </a:lnTo>
                <a:lnTo>
                  <a:pt x="60852" y="7904"/>
                </a:lnTo>
                <a:close/>
                <a:moveTo>
                  <a:pt x="60852" y="7662"/>
                </a:moveTo>
                <a:lnTo>
                  <a:pt x="56295" y="7662"/>
                </a:lnTo>
                <a:lnTo>
                  <a:pt x="56295" y="3307"/>
                </a:lnTo>
                <a:lnTo>
                  <a:pt x="60852" y="3307"/>
                </a:lnTo>
                <a:lnTo>
                  <a:pt x="60852" y="7904"/>
                </a:lnTo>
                <a:close/>
                <a:moveTo>
                  <a:pt x="65651" y="84644"/>
                </a:moveTo>
                <a:lnTo>
                  <a:pt x="61094" y="84644"/>
                </a:lnTo>
                <a:lnTo>
                  <a:pt x="61094" y="80047"/>
                </a:lnTo>
                <a:lnTo>
                  <a:pt x="65651" y="80047"/>
                </a:lnTo>
                <a:close/>
                <a:moveTo>
                  <a:pt x="65651" y="79805"/>
                </a:moveTo>
                <a:lnTo>
                  <a:pt x="61094" y="79805"/>
                </a:lnTo>
                <a:lnTo>
                  <a:pt x="61094" y="75248"/>
                </a:lnTo>
                <a:lnTo>
                  <a:pt x="65651" y="75248"/>
                </a:lnTo>
                <a:close/>
                <a:moveTo>
                  <a:pt x="65651" y="75006"/>
                </a:moveTo>
                <a:lnTo>
                  <a:pt x="61094" y="75006"/>
                </a:lnTo>
                <a:lnTo>
                  <a:pt x="61094" y="70449"/>
                </a:lnTo>
                <a:lnTo>
                  <a:pt x="65651" y="70449"/>
                </a:lnTo>
                <a:close/>
                <a:moveTo>
                  <a:pt x="65651" y="70208"/>
                </a:moveTo>
                <a:lnTo>
                  <a:pt x="61094" y="70208"/>
                </a:lnTo>
                <a:lnTo>
                  <a:pt x="61094" y="65610"/>
                </a:lnTo>
                <a:lnTo>
                  <a:pt x="65651" y="65610"/>
                </a:lnTo>
                <a:close/>
                <a:moveTo>
                  <a:pt x="65651" y="65368"/>
                </a:moveTo>
                <a:lnTo>
                  <a:pt x="61094" y="65368"/>
                </a:lnTo>
                <a:lnTo>
                  <a:pt x="61094" y="60812"/>
                </a:lnTo>
                <a:lnTo>
                  <a:pt x="65651" y="60812"/>
                </a:lnTo>
                <a:close/>
                <a:moveTo>
                  <a:pt x="65651" y="60570"/>
                </a:moveTo>
                <a:lnTo>
                  <a:pt x="61094" y="60570"/>
                </a:lnTo>
                <a:lnTo>
                  <a:pt x="61094" y="56013"/>
                </a:lnTo>
                <a:lnTo>
                  <a:pt x="65651" y="56013"/>
                </a:lnTo>
                <a:close/>
                <a:moveTo>
                  <a:pt x="65651" y="55771"/>
                </a:moveTo>
                <a:lnTo>
                  <a:pt x="61094" y="55771"/>
                </a:lnTo>
                <a:lnTo>
                  <a:pt x="61094" y="51174"/>
                </a:lnTo>
                <a:lnTo>
                  <a:pt x="65651" y="51174"/>
                </a:lnTo>
                <a:close/>
                <a:moveTo>
                  <a:pt x="65651" y="50932"/>
                </a:moveTo>
                <a:lnTo>
                  <a:pt x="61094" y="50932"/>
                </a:lnTo>
                <a:lnTo>
                  <a:pt x="61094" y="46375"/>
                </a:lnTo>
                <a:lnTo>
                  <a:pt x="65651" y="46375"/>
                </a:lnTo>
                <a:close/>
                <a:moveTo>
                  <a:pt x="65651" y="46133"/>
                </a:moveTo>
                <a:lnTo>
                  <a:pt x="61094" y="46133"/>
                </a:lnTo>
                <a:lnTo>
                  <a:pt x="61094" y="41536"/>
                </a:lnTo>
                <a:lnTo>
                  <a:pt x="65651" y="41536"/>
                </a:lnTo>
                <a:close/>
                <a:moveTo>
                  <a:pt x="65651" y="41294"/>
                </a:moveTo>
                <a:lnTo>
                  <a:pt x="61094" y="41294"/>
                </a:lnTo>
                <a:lnTo>
                  <a:pt x="61094" y="36737"/>
                </a:lnTo>
                <a:lnTo>
                  <a:pt x="65651" y="36737"/>
                </a:lnTo>
                <a:close/>
                <a:moveTo>
                  <a:pt x="65651" y="36495"/>
                </a:moveTo>
                <a:lnTo>
                  <a:pt x="61094" y="36495"/>
                </a:lnTo>
                <a:lnTo>
                  <a:pt x="61094" y="31938"/>
                </a:lnTo>
                <a:lnTo>
                  <a:pt x="65651" y="31938"/>
                </a:lnTo>
                <a:close/>
                <a:moveTo>
                  <a:pt x="65651" y="31696"/>
                </a:moveTo>
                <a:lnTo>
                  <a:pt x="61094" y="31696"/>
                </a:lnTo>
                <a:lnTo>
                  <a:pt x="61094" y="27099"/>
                </a:lnTo>
                <a:lnTo>
                  <a:pt x="65651" y="27099"/>
                </a:lnTo>
                <a:close/>
                <a:moveTo>
                  <a:pt x="65651" y="26857"/>
                </a:moveTo>
                <a:lnTo>
                  <a:pt x="61094" y="26857"/>
                </a:lnTo>
                <a:lnTo>
                  <a:pt x="61094" y="22300"/>
                </a:lnTo>
                <a:lnTo>
                  <a:pt x="65651" y="22300"/>
                </a:lnTo>
                <a:close/>
                <a:moveTo>
                  <a:pt x="65651" y="22058"/>
                </a:moveTo>
                <a:lnTo>
                  <a:pt x="61094" y="22058"/>
                </a:lnTo>
                <a:lnTo>
                  <a:pt x="61094" y="17501"/>
                </a:lnTo>
                <a:lnTo>
                  <a:pt x="65651" y="17501"/>
                </a:lnTo>
                <a:close/>
                <a:moveTo>
                  <a:pt x="65651" y="17260"/>
                </a:moveTo>
                <a:lnTo>
                  <a:pt x="61094" y="17260"/>
                </a:lnTo>
                <a:lnTo>
                  <a:pt x="61094" y="12662"/>
                </a:lnTo>
                <a:lnTo>
                  <a:pt x="65651" y="12662"/>
                </a:lnTo>
                <a:close/>
                <a:moveTo>
                  <a:pt x="65651" y="12420"/>
                </a:moveTo>
                <a:lnTo>
                  <a:pt x="61094" y="12420"/>
                </a:lnTo>
                <a:lnTo>
                  <a:pt x="61094" y="7864"/>
                </a:lnTo>
                <a:lnTo>
                  <a:pt x="65651" y="7864"/>
                </a:lnTo>
                <a:close/>
                <a:moveTo>
                  <a:pt x="70490" y="84604"/>
                </a:moveTo>
                <a:lnTo>
                  <a:pt x="65893" y="84604"/>
                </a:lnTo>
                <a:lnTo>
                  <a:pt x="65893" y="80047"/>
                </a:lnTo>
                <a:lnTo>
                  <a:pt x="70490" y="80047"/>
                </a:lnTo>
                <a:close/>
                <a:moveTo>
                  <a:pt x="70490" y="79805"/>
                </a:moveTo>
                <a:lnTo>
                  <a:pt x="65893" y="79805"/>
                </a:lnTo>
                <a:lnTo>
                  <a:pt x="65893" y="75208"/>
                </a:lnTo>
                <a:lnTo>
                  <a:pt x="70490" y="75208"/>
                </a:lnTo>
                <a:close/>
                <a:moveTo>
                  <a:pt x="70490" y="74966"/>
                </a:moveTo>
                <a:lnTo>
                  <a:pt x="65893" y="74966"/>
                </a:lnTo>
                <a:lnTo>
                  <a:pt x="65893" y="70409"/>
                </a:lnTo>
                <a:lnTo>
                  <a:pt x="70490" y="70409"/>
                </a:lnTo>
                <a:close/>
                <a:moveTo>
                  <a:pt x="70490" y="70167"/>
                </a:moveTo>
                <a:lnTo>
                  <a:pt x="65893" y="70167"/>
                </a:lnTo>
                <a:lnTo>
                  <a:pt x="65893" y="65610"/>
                </a:lnTo>
                <a:lnTo>
                  <a:pt x="70490" y="65610"/>
                </a:lnTo>
                <a:close/>
                <a:moveTo>
                  <a:pt x="70490" y="65368"/>
                </a:moveTo>
                <a:lnTo>
                  <a:pt x="65893" y="65368"/>
                </a:lnTo>
                <a:lnTo>
                  <a:pt x="65893" y="60771"/>
                </a:lnTo>
                <a:lnTo>
                  <a:pt x="70490" y="60771"/>
                </a:lnTo>
                <a:close/>
                <a:moveTo>
                  <a:pt x="70490" y="60529"/>
                </a:moveTo>
                <a:lnTo>
                  <a:pt x="65893" y="60529"/>
                </a:lnTo>
                <a:lnTo>
                  <a:pt x="65893" y="55972"/>
                </a:lnTo>
                <a:lnTo>
                  <a:pt x="70490" y="55972"/>
                </a:lnTo>
                <a:close/>
                <a:moveTo>
                  <a:pt x="70490" y="55730"/>
                </a:moveTo>
                <a:lnTo>
                  <a:pt x="65893" y="55730"/>
                </a:lnTo>
                <a:lnTo>
                  <a:pt x="65893" y="51174"/>
                </a:lnTo>
                <a:lnTo>
                  <a:pt x="70490" y="51174"/>
                </a:lnTo>
                <a:close/>
                <a:moveTo>
                  <a:pt x="70490" y="50932"/>
                </a:moveTo>
                <a:lnTo>
                  <a:pt x="65893" y="50932"/>
                </a:lnTo>
                <a:lnTo>
                  <a:pt x="65893" y="46335"/>
                </a:lnTo>
                <a:lnTo>
                  <a:pt x="70490" y="46335"/>
                </a:lnTo>
                <a:close/>
                <a:moveTo>
                  <a:pt x="70490" y="46093"/>
                </a:moveTo>
                <a:lnTo>
                  <a:pt x="65893" y="46093"/>
                </a:lnTo>
                <a:lnTo>
                  <a:pt x="65893" y="41536"/>
                </a:lnTo>
                <a:lnTo>
                  <a:pt x="70490" y="41536"/>
                </a:lnTo>
                <a:close/>
                <a:moveTo>
                  <a:pt x="70490" y="41294"/>
                </a:moveTo>
                <a:lnTo>
                  <a:pt x="65893" y="41294"/>
                </a:lnTo>
                <a:lnTo>
                  <a:pt x="65893" y="36737"/>
                </a:lnTo>
                <a:lnTo>
                  <a:pt x="70490" y="36737"/>
                </a:lnTo>
                <a:close/>
                <a:moveTo>
                  <a:pt x="70490" y="36495"/>
                </a:moveTo>
                <a:lnTo>
                  <a:pt x="65893" y="36495"/>
                </a:lnTo>
                <a:lnTo>
                  <a:pt x="65893" y="31898"/>
                </a:lnTo>
                <a:lnTo>
                  <a:pt x="70490" y="31898"/>
                </a:lnTo>
                <a:close/>
                <a:moveTo>
                  <a:pt x="70490" y="31656"/>
                </a:moveTo>
                <a:lnTo>
                  <a:pt x="65893" y="31656"/>
                </a:lnTo>
                <a:lnTo>
                  <a:pt x="65893" y="27099"/>
                </a:lnTo>
                <a:lnTo>
                  <a:pt x="70490" y="27099"/>
                </a:lnTo>
                <a:close/>
                <a:moveTo>
                  <a:pt x="70490" y="26857"/>
                </a:moveTo>
                <a:lnTo>
                  <a:pt x="65893" y="26857"/>
                </a:lnTo>
                <a:lnTo>
                  <a:pt x="65893" y="22260"/>
                </a:lnTo>
                <a:lnTo>
                  <a:pt x="70490" y="22260"/>
                </a:lnTo>
                <a:close/>
                <a:moveTo>
                  <a:pt x="70490" y="22018"/>
                </a:moveTo>
                <a:lnTo>
                  <a:pt x="65893" y="22018"/>
                </a:lnTo>
                <a:lnTo>
                  <a:pt x="65893" y="17461"/>
                </a:lnTo>
                <a:lnTo>
                  <a:pt x="70490" y="17461"/>
                </a:lnTo>
                <a:close/>
                <a:moveTo>
                  <a:pt x="70490" y="17219"/>
                </a:moveTo>
                <a:lnTo>
                  <a:pt x="65893" y="17219"/>
                </a:lnTo>
                <a:lnTo>
                  <a:pt x="65893" y="12662"/>
                </a:lnTo>
                <a:lnTo>
                  <a:pt x="70490" y="12662"/>
                </a:lnTo>
                <a:close/>
                <a:moveTo>
                  <a:pt x="70490" y="12420"/>
                </a:moveTo>
                <a:lnTo>
                  <a:pt x="65893" y="12420"/>
                </a:lnTo>
                <a:lnTo>
                  <a:pt x="65893" y="7823"/>
                </a:lnTo>
                <a:lnTo>
                  <a:pt x="70490" y="7823"/>
                </a:lnTo>
                <a:close/>
                <a:moveTo>
                  <a:pt x="75289" y="79765"/>
                </a:moveTo>
                <a:lnTo>
                  <a:pt x="70732" y="79765"/>
                </a:lnTo>
                <a:lnTo>
                  <a:pt x="70732" y="75208"/>
                </a:lnTo>
                <a:lnTo>
                  <a:pt x="75289" y="75208"/>
                </a:lnTo>
                <a:close/>
                <a:moveTo>
                  <a:pt x="75289" y="74966"/>
                </a:moveTo>
                <a:lnTo>
                  <a:pt x="70732" y="74966"/>
                </a:lnTo>
                <a:lnTo>
                  <a:pt x="70732" y="70409"/>
                </a:lnTo>
                <a:lnTo>
                  <a:pt x="75289" y="70409"/>
                </a:lnTo>
                <a:close/>
                <a:moveTo>
                  <a:pt x="75289" y="70167"/>
                </a:moveTo>
                <a:lnTo>
                  <a:pt x="70732" y="70167"/>
                </a:lnTo>
                <a:lnTo>
                  <a:pt x="70732" y="65570"/>
                </a:lnTo>
                <a:lnTo>
                  <a:pt x="75289" y="65570"/>
                </a:lnTo>
                <a:close/>
                <a:moveTo>
                  <a:pt x="75289" y="65328"/>
                </a:moveTo>
                <a:lnTo>
                  <a:pt x="70732" y="65328"/>
                </a:lnTo>
                <a:lnTo>
                  <a:pt x="70732" y="60771"/>
                </a:lnTo>
                <a:lnTo>
                  <a:pt x="75289" y="60771"/>
                </a:lnTo>
                <a:close/>
                <a:moveTo>
                  <a:pt x="75289" y="60529"/>
                </a:moveTo>
                <a:lnTo>
                  <a:pt x="70732" y="60529"/>
                </a:lnTo>
                <a:lnTo>
                  <a:pt x="70732" y="55972"/>
                </a:lnTo>
                <a:lnTo>
                  <a:pt x="75289" y="55972"/>
                </a:lnTo>
                <a:close/>
                <a:moveTo>
                  <a:pt x="75289" y="55730"/>
                </a:moveTo>
                <a:lnTo>
                  <a:pt x="70732" y="55730"/>
                </a:lnTo>
                <a:lnTo>
                  <a:pt x="70732" y="51133"/>
                </a:lnTo>
                <a:lnTo>
                  <a:pt x="75289" y="51133"/>
                </a:lnTo>
                <a:close/>
                <a:moveTo>
                  <a:pt x="75289" y="50891"/>
                </a:moveTo>
                <a:lnTo>
                  <a:pt x="70732" y="50891"/>
                </a:lnTo>
                <a:lnTo>
                  <a:pt x="70732" y="46335"/>
                </a:lnTo>
                <a:lnTo>
                  <a:pt x="75289" y="46335"/>
                </a:lnTo>
                <a:close/>
                <a:moveTo>
                  <a:pt x="75289" y="46093"/>
                </a:moveTo>
                <a:lnTo>
                  <a:pt x="70732" y="46093"/>
                </a:lnTo>
                <a:lnTo>
                  <a:pt x="70732" y="41495"/>
                </a:lnTo>
                <a:lnTo>
                  <a:pt x="75289" y="41495"/>
                </a:lnTo>
                <a:close/>
                <a:moveTo>
                  <a:pt x="75289" y="41253"/>
                </a:moveTo>
                <a:lnTo>
                  <a:pt x="70732" y="41253"/>
                </a:lnTo>
                <a:lnTo>
                  <a:pt x="70732" y="36697"/>
                </a:lnTo>
                <a:lnTo>
                  <a:pt x="75289" y="36697"/>
                </a:lnTo>
                <a:close/>
                <a:moveTo>
                  <a:pt x="75289" y="36455"/>
                </a:moveTo>
                <a:lnTo>
                  <a:pt x="70732" y="36455"/>
                </a:lnTo>
                <a:lnTo>
                  <a:pt x="70732" y="31898"/>
                </a:lnTo>
                <a:lnTo>
                  <a:pt x="75289" y="31898"/>
                </a:lnTo>
                <a:close/>
                <a:moveTo>
                  <a:pt x="75289" y="31656"/>
                </a:moveTo>
                <a:lnTo>
                  <a:pt x="70732" y="31656"/>
                </a:lnTo>
                <a:lnTo>
                  <a:pt x="70732" y="27059"/>
                </a:lnTo>
                <a:lnTo>
                  <a:pt x="75289" y="27059"/>
                </a:lnTo>
                <a:close/>
                <a:moveTo>
                  <a:pt x="75289" y="26817"/>
                </a:moveTo>
                <a:lnTo>
                  <a:pt x="70732" y="26817"/>
                </a:lnTo>
                <a:lnTo>
                  <a:pt x="70732" y="22260"/>
                </a:lnTo>
                <a:lnTo>
                  <a:pt x="75289" y="22260"/>
                </a:lnTo>
                <a:close/>
                <a:moveTo>
                  <a:pt x="75289" y="22018"/>
                </a:moveTo>
                <a:lnTo>
                  <a:pt x="70732" y="22018"/>
                </a:lnTo>
                <a:lnTo>
                  <a:pt x="70732" y="17461"/>
                </a:lnTo>
                <a:lnTo>
                  <a:pt x="75289" y="17461"/>
                </a:lnTo>
                <a:close/>
                <a:moveTo>
                  <a:pt x="75289" y="17219"/>
                </a:moveTo>
                <a:lnTo>
                  <a:pt x="70732" y="17219"/>
                </a:lnTo>
                <a:lnTo>
                  <a:pt x="70732" y="12622"/>
                </a:lnTo>
                <a:lnTo>
                  <a:pt x="75289" y="12622"/>
                </a:lnTo>
                <a:close/>
                <a:moveTo>
                  <a:pt x="80087" y="74926"/>
                </a:moveTo>
                <a:lnTo>
                  <a:pt x="75531" y="74926"/>
                </a:lnTo>
                <a:lnTo>
                  <a:pt x="75531" y="70369"/>
                </a:lnTo>
                <a:lnTo>
                  <a:pt x="80087" y="70369"/>
                </a:lnTo>
                <a:close/>
                <a:moveTo>
                  <a:pt x="80087" y="70127"/>
                </a:moveTo>
                <a:lnTo>
                  <a:pt x="75531" y="70127"/>
                </a:lnTo>
                <a:lnTo>
                  <a:pt x="75531" y="65570"/>
                </a:lnTo>
                <a:lnTo>
                  <a:pt x="80087" y="65570"/>
                </a:lnTo>
                <a:close/>
                <a:moveTo>
                  <a:pt x="80087" y="65328"/>
                </a:moveTo>
                <a:lnTo>
                  <a:pt x="75531" y="65328"/>
                </a:lnTo>
                <a:lnTo>
                  <a:pt x="75531" y="60731"/>
                </a:lnTo>
                <a:lnTo>
                  <a:pt x="80087" y="60731"/>
                </a:lnTo>
                <a:close/>
                <a:moveTo>
                  <a:pt x="80087" y="60489"/>
                </a:moveTo>
                <a:lnTo>
                  <a:pt x="75531" y="60489"/>
                </a:lnTo>
                <a:lnTo>
                  <a:pt x="75531" y="55932"/>
                </a:lnTo>
                <a:lnTo>
                  <a:pt x="80087" y="55932"/>
                </a:lnTo>
                <a:close/>
                <a:moveTo>
                  <a:pt x="80087" y="55690"/>
                </a:moveTo>
                <a:lnTo>
                  <a:pt x="75531" y="55690"/>
                </a:lnTo>
                <a:lnTo>
                  <a:pt x="75531" y="51133"/>
                </a:lnTo>
                <a:lnTo>
                  <a:pt x="80087" y="51133"/>
                </a:lnTo>
                <a:close/>
                <a:moveTo>
                  <a:pt x="80087" y="50891"/>
                </a:moveTo>
                <a:lnTo>
                  <a:pt x="75531" y="50891"/>
                </a:lnTo>
                <a:lnTo>
                  <a:pt x="75531" y="46294"/>
                </a:lnTo>
                <a:lnTo>
                  <a:pt x="80087" y="46294"/>
                </a:lnTo>
                <a:close/>
                <a:moveTo>
                  <a:pt x="80087" y="46052"/>
                </a:moveTo>
                <a:lnTo>
                  <a:pt x="75531" y="46052"/>
                </a:lnTo>
                <a:lnTo>
                  <a:pt x="75531" y="41495"/>
                </a:lnTo>
                <a:lnTo>
                  <a:pt x="80087" y="41495"/>
                </a:lnTo>
                <a:close/>
                <a:moveTo>
                  <a:pt x="80087" y="41253"/>
                </a:moveTo>
                <a:lnTo>
                  <a:pt x="75531" y="41253"/>
                </a:lnTo>
                <a:lnTo>
                  <a:pt x="75531" y="36697"/>
                </a:lnTo>
                <a:lnTo>
                  <a:pt x="80087" y="36697"/>
                </a:lnTo>
                <a:close/>
                <a:moveTo>
                  <a:pt x="80087" y="36455"/>
                </a:moveTo>
                <a:lnTo>
                  <a:pt x="75531" y="36455"/>
                </a:lnTo>
                <a:lnTo>
                  <a:pt x="75531" y="31858"/>
                </a:lnTo>
                <a:lnTo>
                  <a:pt x="80087" y="31858"/>
                </a:lnTo>
                <a:close/>
                <a:moveTo>
                  <a:pt x="80087" y="31616"/>
                </a:moveTo>
                <a:lnTo>
                  <a:pt x="75531" y="31616"/>
                </a:lnTo>
                <a:lnTo>
                  <a:pt x="75531" y="27059"/>
                </a:lnTo>
                <a:lnTo>
                  <a:pt x="80087" y="27059"/>
                </a:lnTo>
                <a:close/>
                <a:moveTo>
                  <a:pt x="80087" y="26817"/>
                </a:moveTo>
                <a:lnTo>
                  <a:pt x="75531" y="26817"/>
                </a:lnTo>
                <a:lnTo>
                  <a:pt x="75531" y="22260"/>
                </a:lnTo>
                <a:lnTo>
                  <a:pt x="80087" y="22260"/>
                </a:lnTo>
                <a:close/>
                <a:moveTo>
                  <a:pt x="80087" y="22018"/>
                </a:moveTo>
                <a:lnTo>
                  <a:pt x="75531" y="22018"/>
                </a:lnTo>
                <a:lnTo>
                  <a:pt x="75531" y="17421"/>
                </a:lnTo>
                <a:lnTo>
                  <a:pt x="80087" y="17421"/>
                </a:lnTo>
                <a:close/>
                <a:moveTo>
                  <a:pt x="84886" y="70127"/>
                </a:moveTo>
                <a:lnTo>
                  <a:pt x="80329" y="70127"/>
                </a:lnTo>
                <a:lnTo>
                  <a:pt x="80329" y="65530"/>
                </a:lnTo>
                <a:lnTo>
                  <a:pt x="84886" y="65530"/>
                </a:lnTo>
                <a:close/>
                <a:moveTo>
                  <a:pt x="84886" y="65288"/>
                </a:moveTo>
                <a:lnTo>
                  <a:pt x="80329" y="65288"/>
                </a:lnTo>
                <a:lnTo>
                  <a:pt x="80329" y="60731"/>
                </a:lnTo>
                <a:lnTo>
                  <a:pt x="84886" y="60731"/>
                </a:lnTo>
                <a:close/>
                <a:moveTo>
                  <a:pt x="84886" y="60489"/>
                </a:moveTo>
                <a:lnTo>
                  <a:pt x="80329" y="60489"/>
                </a:lnTo>
                <a:lnTo>
                  <a:pt x="80329" y="55932"/>
                </a:lnTo>
                <a:lnTo>
                  <a:pt x="84886" y="55932"/>
                </a:lnTo>
                <a:close/>
                <a:moveTo>
                  <a:pt x="84886" y="55690"/>
                </a:moveTo>
                <a:lnTo>
                  <a:pt x="80329" y="55690"/>
                </a:lnTo>
                <a:lnTo>
                  <a:pt x="80329" y="51093"/>
                </a:lnTo>
                <a:lnTo>
                  <a:pt x="84886" y="51093"/>
                </a:lnTo>
                <a:close/>
                <a:moveTo>
                  <a:pt x="84886" y="50851"/>
                </a:moveTo>
                <a:lnTo>
                  <a:pt x="80329" y="50851"/>
                </a:lnTo>
                <a:lnTo>
                  <a:pt x="80329" y="46294"/>
                </a:lnTo>
                <a:lnTo>
                  <a:pt x="84886" y="46294"/>
                </a:lnTo>
                <a:close/>
                <a:moveTo>
                  <a:pt x="84886" y="46052"/>
                </a:moveTo>
                <a:lnTo>
                  <a:pt x="80329" y="46052"/>
                </a:lnTo>
                <a:lnTo>
                  <a:pt x="80329" y="41495"/>
                </a:lnTo>
                <a:lnTo>
                  <a:pt x="84886" y="41495"/>
                </a:lnTo>
                <a:close/>
                <a:moveTo>
                  <a:pt x="84886" y="41253"/>
                </a:moveTo>
                <a:lnTo>
                  <a:pt x="80329" y="41253"/>
                </a:lnTo>
                <a:lnTo>
                  <a:pt x="80329" y="36656"/>
                </a:lnTo>
                <a:lnTo>
                  <a:pt x="84886" y="36656"/>
                </a:lnTo>
                <a:close/>
                <a:moveTo>
                  <a:pt x="84886" y="36414"/>
                </a:moveTo>
                <a:lnTo>
                  <a:pt x="80329" y="36414"/>
                </a:lnTo>
                <a:lnTo>
                  <a:pt x="80329" y="31858"/>
                </a:lnTo>
                <a:lnTo>
                  <a:pt x="84886" y="31858"/>
                </a:lnTo>
                <a:close/>
                <a:moveTo>
                  <a:pt x="84886" y="31616"/>
                </a:moveTo>
                <a:lnTo>
                  <a:pt x="80329" y="31616"/>
                </a:lnTo>
                <a:lnTo>
                  <a:pt x="80329" y="27018"/>
                </a:lnTo>
                <a:lnTo>
                  <a:pt x="84886" y="27018"/>
                </a:lnTo>
                <a:close/>
                <a:moveTo>
                  <a:pt x="84886" y="26776"/>
                </a:moveTo>
                <a:lnTo>
                  <a:pt x="80329" y="26776"/>
                </a:lnTo>
                <a:lnTo>
                  <a:pt x="80329" y="22220"/>
                </a:lnTo>
                <a:lnTo>
                  <a:pt x="84886" y="222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84"/>
          <p:cNvSpPr txBox="1"/>
          <p:nvPr>
            <p:ph type="title"/>
          </p:nvPr>
        </p:nvSpPr>
        <p:spPr>
          <a:xfrm>
            <a:off x="722375" y="539500"/>
            <a:ext cx="83043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Takeaways from Salaries by Major Category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25" name="Google Shape;2125;p84"/>
          <p:cNvSpPr txBox="1"/>
          <p:nvPr>
            <p:ph idx="1" type="body"/>
          </p:nvPr>
        </p:nvSpPr>
        <p:spPr>
          <a:xfrm>
            <a:off x="722400" y="1474625"/>
            <a:ext cx="3647100" cy="28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●"/>
            </a:pP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Engineers design and get that bag.</a:t>
            </a: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Comic Sans MS"/>
              <a:buChar char="●"/>
            </a:pP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The suffering artist is statistically backed.</a:t>
            </a: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Comic Sans MS"/>
              <a:buChar char="●"/>
            </a:pP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Teachers are underpaid (not news)</a:t>
            </a: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Comic Sans MS"/>
              <a:buChar char="●"/>
            </a:pP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Humans are constantly changing - health &amp; human service salaries ain’t.</a:t>
            </a: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grpSp>
        <p:nvGrpSpPr>
          <p:cNvPr id="2126" name="Google Shape;2126;p84"/>
          <p:cNvGrpSpPr/>
          <p:nvPr/>
        </p:nvGrpSpPr>
        <p:grpSpPr>
          <a:xfrm>
            <a:off x="5309025" y="1748650"/>
            <a:ext cx="3834975" cy="3394725"/>
            <a:chOff x="5309025" y="1748650"/>
            <a:chExt cx="3834975" cy="3394725"/>
          </a:xfrm>
        </p:grpSpPr>
        <p:sp>
          <p:nvSpPr>
            <p:cNvPr id="2127" name="Google Shape;2127;p84"/>
            <p:cNvSpPr/>
            <p:nvPr/>
          </p:nvSpPr>
          <p:spPr>
            <a:xfrm flipH="1">
              <a:off x="6093300" y="2443375"/>
              <a:ext cx="3050700" cy="2700000"/>
            </a:xfrm>
            <a:prstGeom prst="round1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2128" name="Google Shape;2128;p84"/>
            <p:cNvSpPr/>
            <p:nvPr/>
          </p:nvSpPr>
          <p:spPr>
            <a:xfrm>
              <a:off x="5309025" y="4755450"/>
              <a:ext cx="1882500" cy="213000"/>
            </a:xfrm>
            <a:prstGeom prst="roundRect">
              <a:avLst>
                <a:gd fmla="val 50000" name="adj"/>
              </a:avLst>
            </a:prstGeom>
            <a:solidFill>
              <a:srgbClr val="516CEE">
                <a:alpha val="6075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grpSp>
          <p:nvGrpSpPr>
            <p:cNvPr id="2129" name="Google Shape;2129;p84"/>
            <p:cNvGrpSpPr/>
            <p:nvPr/>
          </p:nvGrpSpPr>
          <p:grpSpPr>
            <a:xfrm>
              <a:off x="7041175" y="1748650"/>
              <a:ext cx="986125" cy="2095500"/>
              <a:chOff x="7631225" y="2241175"/>
              <a:chExt cx="986125" cy="2095500"/>
            </a:xfrm>
          </p:grpSpPr>
          <p:cxnSp>
            <p:nvCxnSpPr>
              <p:cNvPr id="2130" name="Google Shape;2130;p84"/>
              <p:cNvCxnSpPr/>
              <p:nvPr/>
            </p:nvCxnSpPr>
            <p:spPr>
              <a:xfrm>
                <a:off x="7631225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31" name="Google Shape;2131;p84"/>
              <p:cNvCxnSpPr/>
              <p:nvPr/>
            </p:nvCxnSpPr>
            <p:spPr>
              <a:xfrm>
                <a:off x="7707081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32" name="Google Shape;2132;p84"/>
              <p:cNvCxnSpPr/>
              <p:nvPr/>
            </p:nvCxnSpPr>
            <p:spPr>
              <a:xfrm>
                <a:off x="7782937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33" name="Google Shape;2133;p84"/>
              <p:cNvCxnSpPr/>
              <p:nvPr/>
            </p:nvCxnSpPr>
            <p:spPr>
              <a:xfrm>
                <a:off x="7858792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34" name="Google Shape;2134;p84"/>
              <p:cNvCxnSpPr/>
              <p:nvPr/>
            </p:nvCxnSpPr>
            <p:spPr>
              <a:xfrm>
                <a:off x="8010504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35" name="Google Shape;2135;p84"/>
              <p:cNvCxnSpPr/>
              <p:nvPr/>
            </p:nvCxnSpPr>
            <p:spPr>
              <a:xfrm>
                <a:off x="8162215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36" name="Google Shape;2136;p84"/>
              <p:cNvCxnSpPr/>
              <p:nvPr/>
            </p:nvCxnSpPr>
            <p:spPr>
              <a:xfrm>
                <a:off x="8313927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37" name="Google Shape;2137;p84"/>
              <p:cNvCxnSpPr/>
              <p:nvPr/>
            </p:nvCxnSpPr>
            <p:spPr>
              <a:xfrm>
                <a:off x="7934648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38" name="Google Shape;2138;p84"/>
              <p:cNvCxnSpPr/>
              <p:nvPr/>
            </p:nvCxnSpPr>
            <p:spPr>
              <a:xfrm>
                <a:off x="8086360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39" name="Google Shape;2139;p84"/>
              <p:cNvCxnSpPr/>
              <p:nvPr/>
            </p:nvCxnSpPr>
            <p:spPr>
              <a:xfrm>
                <a:off x="8238071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40" name="Google Shape;2140;p84"/>
              <p:cNvCxnSpPr/>
              <p:nvPr/>
            </p:nvCxnSpPr>
            <p:spPr>
              <a:xfrm>
                <a:off x="8389783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41" name="Google Shape;2141;p84"/>
              <p:cNvCxnSpPr/>
              <p:nvPr/>
            </p:nvCxnSpPr>
            <p:spPr>
              <a:xfrm>
                <a:off x="8465638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42" name="Google Shape;2142;p84"/>
              <p:cNvCxnSpPr/>
              <p:nvPr/>
            </p:nvCxnSpPr>
            <p:spPr>
              <a:xfrm>
                <a:off x="8541494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43" name="Google Shape;2143;p84"/>
              <p:cNvCxnSpPr/>
              <p:nvPr/>
            </p:nvCxnSpPr>
            <p:spPr>
              <a:xfrm>
                <a:off x="8617350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pic>
        <p:nvPicPr>
          <p:cNvPr id="2144" name="Google Shape;214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9375" y="1474613"/>
            <a:ext cx="4381500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5" name="Google Shape;2145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0100" y="3038402"/>
            <a:ext cx="3460050" cy="180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9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p85"/>
          <p:cNvSpPr txBox="1"/>
          <p:nvPr>
            <p:ph type="title"/>
          </p:nvPr>
        </p:nvSpPr>
        <p:spPr>
          <a:xfrm>
            <a:off x="722375" y="539500"/>
            <a:ext cx="83043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 from Salaries by Major Category</a:t>
            </a:r>
            <a:endParaRPr/>
          </a:p>
        </p:txBody>
      </p:sp>
      <p:sp>
        <p:nvSpPr>
          <p:cNvPr id="2151" name="Google Shape;2151;p85"/>
          <p:cNvSpPr txBox="1"/>
          <p:nvPr>
            <p:ph idx="1" type="body"/>
          </p:nvPr>
        </p:nvSpPr>
        <p:spPr>
          <a:xfrm>
            <a:off x="722400" y="1474625"/>
            <a:ext cx="3647100" cy="28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Engineering related majors make the most money for their entire career.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Arts ranks the second lowest across the board.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Education ranks the lowest across the board.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Health &amp; Human Services is best in the </a:t>
            </a:r>
            <a:r>
              <a:rPr lang="en" sz="1400"/>
              <a:t>early career, but has low room for improvement.</a:t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grpSp>
        <p:nvGrpSpPr>
          <p:cNvPr id="2152" name="Google Shape;2152;p85"/>
          <p:cNvGrpSpPr/>
          <p:nvPr/>
        </p:nvGrpSpPr>
        <p:grpSpPr>
          <a:xfrm>
            <a:off x="5309025" y="1748650"/>
            <a:ext cx="3834975" cy="3394725"/>
            <a:chOff x="5309025" y="1748650"/>
            <a:chExt cx="3834975" cy="3394725"/>
          </a:xfrm>
        </p:grpSpPr>
        <p:sp>
          <p:nvSpPr>
            <p:cNvPr id="2153" name="Google Shape;2153;p85"/>
            <p:cNvSpPr/>
            <p:nvPr/>
          </p:nvSpPr>
          <p:spPr>
            <a:xfrm flipH="1">
              <a:off x="6093300" y="2443375"/>
              <a:ext cx="3050700" cy="2700000"/>
            </a:xfrm>
            <a:prstGeom prst="round1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2154" name="Google Shape;2154;p85"/>
            <p:cNvSpPr/>
            <p:nvPr/>
          </p:nvSpPr>
          <p:spPr>
            <a:xfrm>
              <a:off x="5309025" y="4755450"/>
              <a:ext cx="1882500" cy="213000"/>
            </a:xfrm>
            <a:prstGeom prst="roundRect">
              <a:avLst>
                <a:gd fmla="val 50000" name="adj"/>
              </a:avLst>
            </a:prstGeom>
            <a:solidFill>
              <a:srgbClr val="516CEE">
                <a:alpha val="6075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grpSp>
          <p:nvGrpSpPr>
            <p:cNvPr id="2155" name="Google Shape;2155;p85"/>
            <p:cNvGrpSpPr/>
            <p:nvPr/>
          </p:nvGrpSpPr>
          <p:grpSpPr>
            <a:xfrm>
              <a:off x="7041175" y="1748650"/>
              <a:ext cx="986125" cy="2095500"/>
              <a:chOff x="7631225" y="2241175"/>
              <a:chExt cx="986125" cy="2095500"/>
            </a:xfrm>
          </p:grpSpPr>
          <p:cxnSp>
            <p:nvCxnSpPr>
              <p:cNvPr id="2156" name="Google Shape;2156;p85"/>
              <p:cNvCxnSpPr/>
              <p:nvPr/>
            </p:nvCxnSpPr>
            <p:spPr>
              <a:xfrm>
                <a:off x="7631225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57" name="Google Shape;2157;p85"/>
              <p:cNvCxnSpPr/>
              <p:nvPr/>
            </p:nvCxnSpPr>
            <p:spPr>
              <a:xfrm>
                <a:off x="7707081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58" name="Google Shape;2158;p85"/>
              <p:cNvCxnSpPr/>
              <p:nvPr/>
            </p:nvCxnSpPr>
            <p:spPr>
              <a:xfrm>
                <a:off x="7782937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59" name="Google Shape;2159;p85"/>
              <p:cNvCxnSpPr/>
              <p:nvPr/>
            </p:nvCxnSpPr>
            <p:spPr>
              <a:xfrm>
                <a:off x="7858792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60" name="Google Shape;2160;p85"/>
              <p:cNvCxnSpPr/>
              <p:nvPr/>
            </p:nvCxnSpPr>
            <p:spPr>
              <a:xfrm>
                <a:off x="8010504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61" name="Google Shape;2161;p85"/>
              <p:cNvCxnSpPr/>
              <p:nvPr/>
            </p:nvCxnSpPr>
            <p:spPr>
              <a:xfrm>
                <a:off x="8162215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62" name="Google Shape;2162;p85"/>
              <p:cNvCxnSpPr/>
              <p:nvPr/>
            </p:nvCxnSpPr>
            <p:spPr>
              <a:xfrm>
                <a:off x="8313927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63" name="Google Shape;2163;p85"/>
              <p:cNvCxnSpPr/>
              <p:nvPr/>
            </p:nvCxnSpPr>
            <p:spPr>
              <a:xfrm>
                <a:off x="7934648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64" name="Google Shape;2164;p85"/>
              <p:cNvCxnSpPr/>
              <p:nvPr/>
            </p:nvCxnSpPr>
            <p:spPr>
              <a:xfrm>
                <a:off x="8086360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65" name="Google Shape;2165;p85"/>
              <p:cNvCxnSpPr/>
              <p:nvPr/>
            </p:nvCxnSpPr>
            <p:spPr>
              <a:xfrm>
                <a:off x="8238071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66" name="Google Shape;2166;p85"/>
              <p:cNvCxnSpPr/>
              <p:nvPr/>
            </p:nvCxnSpPr>
            <p:spPr>
              <a:xfrm>
                <a:off x="8389783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67" name="Google Shape;2167;p85"/>
              <p:cNvCxnSpPr/>
              <p:nvPr/>
            </p:nvCxnSpPr>
            <p:spPr>
              <a:xfrm>
                <a:off x="8465638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68" name="Google Shape;2168;p85"/>
              <p:cNvCxnSpPr/>
              <p:nvPr/>
            </p:nvCxnSpPr>
            <p:spPr>
              <a:xfrm>
                <a:off x="8541494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69" name="Google Shape;2169;p85"/>
              <p:cNvCxnSpPr/>
              <p:nvPr/>
            </p:nvCxnSpPr>
            <p:spPr>
              <a:xfrm>
                <a:off x="8617350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pic>
        <p:nvPicPr>
          <p:cNvPr id="2170" name="Google Shape;2170;p85"/>
          <p:cNvPicPr preferRelativeResize="0"/>
          <p:nvPr/>
        </p:nvPicPr>
        <p:blipFill rotWithShape="1">
          <a:blip r:embed="rId3">
            <a:alphaModFix/>
          </a:blip>
          <a:srcRect b="9338" l="0" r="0" t="0"/>
          <a:stretch/>
        </p:blipFill>
        <p:spPr>
          <a:xfrm>
            <a:off x="4738475" y="1552547"/>
            <a:ext cx="2415700" cy="23652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4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5" name="Google Shape;2175;p86"/>
          <p:cNvGrpSpPr/>
          <p:nvPr/>
        </p:nvGrpSpPr>
        <p:grpSpPr>
          <a:xfrm>
            <a:off x="7808800" y="3403550"/>
            <a:ext cx="986125" cy="2095500"/>
            <a:chOff x="7631225" y="2241175"/>
            <a:chExt cx="986125" cy="2095500"/>
          </a:xfrm>
        </p:grpSpPr>
        <p:cxnSp>
          <p:nvCxnSpPr>
            <p:cNvPr id="2176" name="Google Shape;2176;p86"/>
            <p:cNvCxnSpPr/>
            <p:nvPr/>
          </p:nvCxnSpPr>
          <p:spPr>
            <a:xfrm>
              <a:off x="7631225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77" name="Google Shape;2177;p86"/>
            <p:cNvCxnSpPr/>
            <p:nvPr/>
          </p:nvCxnSpPr>
          <p:spPr>
            <a:xfrm>
              <a:off x="7707081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78" name="Google Shape;2178;p86"/>
            <p:cNvCxnSpPr/>
            <p:nvPr/>
          </p:nvCxnSpPr>
          <p:spPr>
            <a:xfrm>
              <a:off x="7782937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79" name="Google Shape;2179;p86"/>
            <p:cNvCxnSpPr/>
            <p:nvPr/>
          </p:nvCxnSpPr>
          <p:spPr>
            <a:xfrm>
              <a:off x="7858792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80" name="Google Shape;2180;p86"/>
            <p:cNvCxnSpPr/>
            <p:nvPr/>
          </p:nvCxnSpPr>
          <p:spPr>
            <a:xfrm>
              <a:off x="8010504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81" name="Google Shape;2181;p86"/>
            <p:cNvCxnSpPr/>
            <p:nvPr/>
          </p:nvCxnSpPr>
          <p:spPr>
            <a:xfrm>
              <a:off x="8162215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82" name="Google Shape;2182;p86"/>
            <p:cNvCxnSpPr/>
            <p:nvPr/>
          </p:nvCxnSpPr>
          <p:spPr>
            <a:xfrm>
              <a:off x="8313927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83" name="Google Shape;2183;p86"/>
            <p:cNvCxnSpPr/>
            <p:nvPr/>
          </p:nvCxnSpPr>
          <p:spPr>
            <a:xfrm>
              <a:off x="7934648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84" name="Google Shape;2184;p86"/>
            <p:cNvCxnSpPr/>
            <p:nvPr/>
          </p:nvCxnSpPr>
          <p:spPr>
            <a:xfrm>
              <a:off x="8086360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85" name="Google Shape;2185;p86"/>
            <p:cNvCxnSpPr/>
            <p:nvPr/>
          </p:nvCxnSpPr>
          <p:spPr>
            <a:xfrm>
              <a:off x="8238071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86" name="Google Shape;2186;p86"/>
            <p:cNvCxnSpPr/>
            <p:nvPr/>
          </p:nvCxnSpPr>
          <p:spPr>
            <a:xfrm>
              <a:off x="8389783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87" name="Google Shape;2187;p86"/>
            <p:cNvCxnSpPr/>
            <p:nvPr/>
          </p:nvCxnSpPr>
          <p:spPr>
            <a:xfrm>
              <a:off x="8465638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88" name="Google Shape;2188;p86"/>
            <p:cNvCxnSpPr/>
            <p:nvPr/>
          </p:nvCxnSpPr>
          <p:spPr>
            <a:xfrm>
              <a:off x="8541494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89" name="Google Shape;2189;p86"/>
            <p:cNvCxnSpPr/>
            <p:nvPr/>
          </p:nvCxnSpPr>
          <p:spPr>
            <a:xfrm>
              <a:off x="8617350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190" name="Google Shape;2190;p86"/>
          <p:cNvSpPr/>
          <p:nvPr/>
        </p:nvSpPr>
        <p:spPr>
          <a:xfrm rot="5400000">
            <a:off x="-1603450" y="1231038"/>
            <a:ext cx="2325825" cy="2325825"/>
          </a:xfrm>
          <a:custGeom>
            <a:rect b="b" l="l" r="r" t="t"/>
            <a:pathLst>
              <a:path extrusionOk="0" h="93033" w="93033">
                <a:moveTo>
                  <a:pt x="89685" y="61054"/>
                </a:moveTo>
                <a:lnTo>
                  <a:pt x="89685" y="63796"/>
                </a:lnTo>
                <a:lnTo>
                  <a:pt x="89927" y="63150"/>
                </a:lnTo>
                <a:lnTo>
                  <a:pt x="89927" y="61054"/>
                </a:lnTo>
                <a:lnTo>
                  <a:pt x="90693" y="61054"/>
                </a:lnTo>
                <a:cubicBezTo>
                  <a:pt x="90733" y="60973"/>
                  <a:pt x="90733" y="60892"/>
                  <a:pt x="90774" y="60812"/>
                </a:cubicBezTo>
                <a:lnTo>
                  <a:pt x="89927" y="60812"/>
                </a:lnTo>
                <a:lnTo>
                  <a:pt x="89927" y="56255"/>
                </a:lnTo>
                <a:lnTo>
                  <a:pt x="91984" y="56255"/>
                </a:lnTo>
                <a:cubicBezTo>
                  <a:pt x="92024" y="56174"/>
                  <a:pt x="92024" y="56093"/>
                  <a:pt x="92064" y="56013"/>
                </a:cubicBezTo>
                <a:lnTo>
                  <a:pt x="89927" y="56013"/>
                </a:lnTo>
                <a:lnTo>
                  <a:pt x="89927" y="51456"/>
                </a:lnTo>
                <a:lnTo>
                  <a:pt x="92750" y="51456"/>
                </a:lnTo>
                <a:cubicBezTo>
                  <a:pt x="92750" y="51375"/>
                  <a:pt x="92790" y="51295"/>
                  <a:pt x="92790" y="51174"/>
                </a:cubicBezTo>
                <a:lnTo>
                  <a:pt x="89927" y="51174"/>
                </a:lnTo>
                <a:lnTo>
                  <a:pt x="89927" y="46617"/>
                </a:lnTo>
                <a:lnTo>
                  <a:pt x="93032" y="46617"/>
                </a:lnTo>
                <a:lnTo>
                  <a:pt x="93032" y="46496"/>
                </a:lnTo>
                <a:lnTo>
                  <a:pt x="93032" y="46375"/>
                </a:lnTo>
                <a:lnTo>
                  <a:pt x="89927" y="46375"/>
                </a:lnTo>
                <a:lnTo>
                  <a:pt x="89927" y="41818"/>
                </a:lnTo>
                <a:lnTo>
                  <a:pt x="92790" y="41818"/>
                </a:lnTo>
                <a:cubicBezTo>
                  <a:pt x="92790" y="41737"/>
                  <a:pt x="92750" y="41657"/>
                  <a:pt x="92750" y="41576"/>
                </a:cubicBezTo>
                <a:lnTo>
                  <a:pt x="89927" y="41576"/>
                </a:lnTo>
                <a:lnTo>
                  <a:pt x="89927" y="36979"/>
                </a:lnTo>
                <a:lnTo>
                  <a:pt x="92064" y="36979"/>
                </a:lnTo>
                <a:cubicBezTo>
                  <a:pt x="92024" y="36898"/>
                  <a:pt x="92024" y="36818"/>
                  <a:pt x="91984" y="36737"/>
                </a:cubicBezTo>
                <a:lnTo>
                  <a:pt x="89927" y="36737"/>
                </a:lnTo>
                <a:lnTo>
                  <a:pt x="89927" y="32180"/>
                </a:lnTo>
                <a:lnTo>
                  <a:pt x="90774" y="32180"/>
                </a:lnTo>
                <a:cubicBezTo>
                  <a:pt x="90733" y="32099"/>
                  <a:pt x="90733" y="32019"/>
                  <a:pt x="90693" y="31938"/>
                </a:cubicBezTo>
                <a:lnTo>
                  <a:pt x="89927" y="31938"/>
                </a:lnTo>
                <a:lnTo>
                  <a:pt x="89927" y="29841"/>
                </a:lnTo>
                <a:lnTo>
                  <a:pt x="89685" y="29196"/>
                </a:lnTo>
                <a:lnTo>
                  <a:pt x="89685" y="31938"/>
                </a:lnTo>
                <a:lnTo>
                  <a:pt x="85128" y="31938"/>
                </a:lnTo>
                <a:lnTo>
                  <a:pt x="85128" y="27381"/>
                </a:lnTo>
                <a:lnTo>
                  <a:pt x="88919" y="27381"/>
                </a:lnTo>
                <a:cubicBezTo>
                  <a:pt x="88879" y="27301"/>
                  <a:pt x="88838" y="27220"/>
                  <a:pt x="88798" y="27139"/>
                </a:cubicBezTo>
                <a:lnTo>
                  <a:pt x="85128" y="27139"/>
                </a:lnTo>
                <a:lnTo>
                  <a:pt x="85128" y="22542"/>
                </a:lnTo>
                <a:lnTo>
                  <a:pt x="86378" y="22542"/>
                </a:lnTo>
                <a:cubicBezTo>
                  <a:pt x="86338" y="22462"/>
                  <a:pt x="86298" y="22381"/>
                  <a:pt x="86257" y="22300"/>
                </a:cubicBezTo>
                <a:lnTo>
                  <a:pt x="85128" y="22300"/>
                </a:lnTo>
                <a:lnTo>
                  <a:pt x="85128" y="20566"/>
                </a:lnTo>
                <a:cubicBezTo>
                  <a:pt x="85048" y="20445"/>
                  <a:pt x="84967" y="20324"/>
                  <a:pt x="84886" y="20203"/>
                </a:cubicBezTo>
                <a:lnTo>
                  <a:pt x="84886" y="22300"/>
                </a:lnTo>
                <a:lnTo>
                  <a:pt x="80329" y="22300"/>
                </a:lnTo>
                <a:lnTo>
                  <a:pt x="80329" y="17743"/>
                </a:lnTo>
                <a:lnTo>
                  <a:pt x="83072" y="17743"/>
                </a:lnTo>
                <a:lnTo>
                  <a:pt x="82870" y="17501"/>
                </a:lnTo>
                <a:lnTo>
                  <a:pt x="80329" y="17501"/>
                </a:lnTo>
                <a:lnTo>
                  <a:pt x="80329" y="14558"/>
                </a:lnTo>
                <a:lnTo>
                  <a:pt x="80087" y="14316"/>
                </a:lnTo>
                <a:lnTo>
                  <a:pt x="80087" y="17501"/>
                </a:lnTo>
                <a:lnTo>
                  <a:pt x="75490" y="17501"/>
                </a:lnTo>
                <a:lnTo>
                  <a:pt x="75490" y="12945"/>
                </a:lnTo>
                <a:lnTo>
                  <a:pt x="78716" y="12945"/>
                </a:lnTo>
                <a:lnTo>
                  <a:pt x="78434" y="12703"/>
                </a:lnTo>
                <a:lnTo>
                  <a:pt x="75490" y="12703"/>
                </a:lnTo>
                <a:lnTo>
                  <a:pt x="75490" y="10122"/>
                </a:lnTo>
                <a:lnTo>
                  <a:pt x="75248" y="9920"/>
                </a:lnTo>
                <a:lnTo>
                  <a:pt x="75248" y="12703"/>
                </a:lnTo>
                <a:lnTo>
                  <a:pt x="70691" y="12703"/>
                </a:lnTo>
                <a:lnTo>
                  <a:pt x="70691" y="8106"/>
                </a:lnTo>
                <a:lnTo>
                  <a:pt x="72788" y="8106"/>
                </a:lnTo>
                <a:cubicBezTo>
                  <a:pt x="72667" y="8025"/>
                  <a:pt x="72546" y="7944"/>
                  <a:pt x="72425" y="7864"/>
                </a:cubicBezTo>
                <a:lnTo>
                  <a:pt x="70691" y="7864"/>
                </a:lnTo>
                <a:lnTo>
                  <a:pt x="70691" y="6775"/>
                </a:lnTo>
                <a:cubicBezTo>
                  <a:pt x="70611" y="6694"/>
                  <a:pt x="70530" y="6654"/>
                  <a:pt x="70450" y="6613"/>
                </a:cubicBezTo>
                <a:lnTo>
                  <a:pt x="70450" y="7864"/>
                </a:lnTo>
                <a:lnTo>
                  <a:pt x="65893" y="7864"/>
                </a:lnTo>
                <a:lnTo>
                  <a:pt x="65893" y="4194"/>
                </a:lnTo>
                <a:cubicBezTo>
                  <a:pt x="65812" y="4154"/>
                  <a:pt x="65731" y="4113"/>
                  <a:pt x="65651" y="4073"/>
                </a:cubicBezTo>
                <a:lnTo>
                  <a:pt x="65651" y="7864"/>
                </a:lnTo>
                <a:lnTo>
                  <a:pt x="61054" y="7864"/>
                </a:lnTo>
                <a:lnTo>
                  <a:pt x="61054" y="3307"/>
                </a:lnTo>
                <a:lnTo>
                  <a:pt x="63796" y="3307"/>
                </a:lnTo>
                <a:lnTo>
                  <a:pt x="63191" y="3065"/>
                </a:lnTo>
                <a:lnTo>
                  <a:pt x="61054" y="3065"/>
                </a:lnTo>
                <a:lnTo>
                  <a:pt x="61054" y="2339"/>
                </a:lnTo>
                <a:cubicBezTo>
                  <a:pt x="60973" y="2299"/>
                  <a:pt x="60892" y="2258"/>
                  <a:pt x="60812" y="2258"/>
                </a:cubicBezTo>
                <a:lnTo>
                  <a:pt x="60812" y="3065"/>
                </a:lnTo>
                <a:lnTo>
                  <a:pt x="56255" y="3065"/>
                </a:lnTo>
                <a:lnTo>
                  <a:pt x="56255" y="1048"/>
                </a:lnTo>
                <a:cubicBezTo>
                  <a:pt x="56174" y="1008"/>
                  <a:pt x="56093" y="1008"/>
                  <a:pt x="56013" y="968"/>
                </a:cubicBezTo>
                <a:lnTo>
                  <a:pt x="56013" y="3065"/>
                </a:lnTo>
                <a:lnTo>
                  <a:pt x="51456" y="3065"/>
                </a:lnTo>
                <a:lnTo>
                  <a:pt x="51456" y="282"/>
                </a:lnTo>
                <a:cubicBezTo>
                  <a:pt x="51375" y="242"/>
                  <a:pt x="51295" y="242"/>
                  <a:pt x="51214" y="242"/>
                </a:cubicBezTo>
                <a:lnTo>
                  <a:pt x="51214" y="3065"/>
                </a:lnTo>
                <a:lnTo>
                  <a:pt x="46617" y="3065"/>
                </a:lnTo>
                <a:lnTo>
                  <a:pt x="46617" y="0"/>
                </a:lnTo>
                <a:lnTo>
                  <a:pt x="46496" y="0"/>
                </a:lnTo>
                <a:lnTo>
                  <a:pt x="46375" y="0"/>
                </a:lnTo>
                <a:lnTo>
                  <a:pt x="46375" y="3065"/>
                </a:lnTo>
                <a:lnTo>
                  <a:pt x="41818" y="3065"/>
                </a:lnTo>
                <a:lnTo>
                  <a:pt x="41818" y="242"/>
                </a:lnTo>
                <a:cubicBezTo>
                  <a:pt x="41737" y="242"/>
                  <a:pt x="41657" y="242"/>
                  <a:pt x="41576" y="242"/>
                </a:cubicBezTo>
                <a:lnTo>
                  <a:pt x="41576" y="3065"/>
                </a:lnTo>
                <a:lnTo>
                  <a:pt x="37019" y="3065"/>
                </a:lnTo>
                <a:lnTo>
                  <a:pt x="37019" y="968"/>
                </a:lnTo>
                <a:cubicBezTo>
                  <a:pt x="36939" y="1008"/>
                  <a:pt x="36858" y="1008"/>
                  <a:pt x="36777" y="1008"/>
                </a:cubicBezTo>
                <a:lnTo>
                  <a:pt x="36777" y="3065"/>
                </a:lnTo>
                <a:lnTo>
                  <a:pt x="32180" y="3065"/>
                </a:lnTo>
                <a:lnTo>
                  <a:pt x="32180" y="2258"/>
                </a:lnTo>
                <a:cubicBezTo>
                  <a:pt x="32099" y="2258"/>
                  <a:pt x="32019" y="2299"/>
                  <a:pt x="31938" y="2339"/>
                </a:cubicBezTo>
                <a:lnTo>
                  <a:pt x="31938" y="3065"/>
                </a:lnTo>
                <a:lnTo>
                  <a:pt x="29841" y="3065"/>
                </a:lnTo>
                <a:lnTo>
                  <a:pt x="29236" y="3307"/>
                </a:lnTo>
                <a:lnTo>
                  <a:pt x="31938" y="3307"/>
                </a:lnTo>
                <a:lnTo>
                  <a:pt x="31938" y="7904"/>
                </a:lnTo>
                <a:lnTo>
                  <a:pt x="27381" y="7904"/>
                </a:lnTo>
                <a:lnTo>
                  <a:pt x="27381" y="4113"/>
                </a:lnTo>
                <a:cubicBezTo>
                  <a:pt x="27301" y="4154"/>
                  <a:pt x="27220" y="4194"/>
                  <a:pt x="27139" y="4234"/>
                </a:cubicBezTo>
                <a:lnTo>
                  <a:pt x="27139" y="7904"/>
                </a:lnTo>
                <a:lnTo>
                  <a:pt x="22542" y="7904"/>
                </a:lnTo>
                <a:lnTo>
                  <a:pt x="22542" y="6613"/>
                </a:lnTo>
                <a:cubicBezTo>
                  <a:pt x="22462" y="6694"/>
                  <a:pt x="22381" y="6734"/>
                  <a:pt x="22300" y="6775"/>
                </a:cubicBezTo>
                <a:lnTo>
                  <a:pt x="22300" y="7904"/>
                </a:lnTo>
                <a:lnTo>
                  <a:pt x="20566" y="7904"/>
                </a:lnTo>
                <a:cubicBezTo>
                  <a:pt x="20445" y="7985"/>
                  <a:pt x="20324" y="8065"/>
                  <a:pt x="20203" y="8146"/>
                </a:cubicBezTo>
                <a:lnTo>
                  <a:pt x="22300" y="8146"/>
                </a:lnTo>
                <a:lnTo>
                  <a:pt x="22300" y="12703"/>
                </a:lnTo>
                <a:lnTo>
                  <a:pt x="17743" y="12703"/>
                </a:lnTo>
                <a:lnTo>
                  <a:pt x="17743" y="9961"/>
                </a:lnTo>
                <a:lnTo>
                  <a:pt x="17501" y="10162"/>
                </a:lnTo>
                <a:lnTo>
                  <a:pt x="17501" y="12703"/>
                </a:lnTo>
                <a:lnTo>
                  <a:pt x="14558" y="12703"/>
                </a:lnTo>
                <a:lnTo>
                  <a:pt x="14316" y="12945"/>
                </a:lnTo>
                <a:lnTo>
                  <a:pt x="17501" y="12945"/>
                </a:lnTo>
                <a:lnTo>
                  <a:pt x="17501" y="17542"/>
                </a:lnTo>
                <a:lnTo>
                  <a:pt x="12945" y="17542"/>
                </a:lnTo>
                <a:lnTo>
                  <a:pt x="12945" y="14316"/>
                </a:lnTo>
                <a:lnTo>
                  <a:pt x="12703" y="14598"/>
                </a:lnTo>
                <a:lnTo>
                  <a:pt x="12703" y="17542"/>
                </a:lnTo>
                <a:lnTo>
                  <a:pt x="10122" y="17542"/>
                </a:lnTo>
                <a:lnTo>
                  <a:pt x="9920" y="17784"/>
                </a:lnTo>
                <a:lnTo>
                  <a:pt x="12703" y="17784"/>
                </a:lnTo>
                <a:lnTo>
                  <a:pt x="12703" y="22341"/>
                </a:lnTo>
                <a:lnTo>
                  <a:pt x="8106" y="22341"/>
                </a:lnTo>
                <a:lnTo>
                  <a:pt x="8106" y="20244"/>
                </a:lnTo>
                <a:cubicBezTo>
                  <a:pt x="8025" y="20365"/>
                  <a:pt x="7944" y="20486"/>
                  <a:pt x="7864" y="20607"/>
                </a:cubicBezTo>
                <a:lnTo>
                  <a:pt x="7864" y="22341"/>
                </a:lnTo>
                <a:lnTo>
                  <a:pt x="6775" y="22341"/>
                </a:lnTo>
                <a:cubicBezTo>
                  <a:pt x="6694" y="22421"/>
                  <a:pt x="6654" y="22502"/>
                  <a:pt x="6613" y="22583"/>
                </a:cubicBezTo>
                <a:lnTo>
                  <a:pt x="7864" y="22583"/>
                </a:lnTo>
                <a:lnTo>
                  <a:pt x="7864" y="27139"/>
                </a:lnTo>
                <a:lnTo>
                  <a:pt x="4194" y="27139"/>
                </a:lnTo>
                <a:cubicBezTo>
                  <a:pt x="4154" y="27220"/>
                  <a:pt x="4113" y="27301"/>
                  <a:pt x="4073" y="27381"/>
                </a:cubicBezTo>
                <a:lnTo>
                  <a:pt x="7864" y="27381"/>
                </a:lnTo>
                <a:lnTo>
                  <a:pt x="7864" y="31978"/>
                </a:lnTo>
                <a:lnTo>
                  <a:pt x="3307" y="31978"/>
                </a:lnTo>
                <a:lnTo>
                  <a:pt x="3307" y="29236"/>
                </a:lnTo>
                <a:lnTo>
                  <a:pt x="3065" y="29841"/>
                </a:lnTo>
                <a:lnTo>
                  <a:pt x="3065" y="31978"/>
                </a:lnTo>
                <a:lnTo>
                  <a:pt x="2299" y="31978"/>
                </a:lnTo>
                <a:cubicBezTo>
                  <a:pt x="2299" y="32059"/>
                  <a:pt x="2258" y="32140"/>
                  <a:pt x="2218" y="32220"/>
                </a:cubicBezTo>
                <a:lnTo>
                  <a:pt x="3065" y="32220"/>
                </a:lnTo>
                <a:lnTo>
                  <a:pt x="3065" y="36777"/>
                </a:lnTo>
                <a:lnTo>
                  <a:pt x="1008" y="36777"/>
                </a:lnTo>
                <a:cubicBezTo>
                  <a:pt x="1008" y="36858"/>
                  <a:pt x="968" y="36939"/>
                  <a:pt x="968" y="37019"/>
                </a:cubicBezTo>
                <a:lnTo>
                  <a:pt x="3065" y="37019"/>
                </a:lnTo>
                <a:lnTo>
                  <a:pt x="3065" y="41576"/>
                </a:lnTo>
                <a:lnTo>
                  <a:pt x="242" y="41576"/>
                </a:lnTo>
                <a:cubicBezTo>
                  <a:pt x="242" y="41657"/>
                  <a:pt x="242" y="41737"/>
                  <a:pt x="242" y="41818"/>
                </a:cubicBezTo>
                <a:lnTo>
                  <a:pt x="3065" y="41818"/>
                </a:lnTo>
                <a:lnTo>
                  <a:pt x="3065" y="46415"/>
                </a:lnTo>
                <a:lnTo>
                  <a:pt x="0" y="46415"/>
                </a:lnTo>
                <a:lnTo>
                  <a:pt x="0" y="46536"/>
                </a:lnTo>
                <a:lnTo>
                  <a:pt x="0" y="46657"/>
                </a:lnTo>
                <a:lnTo>
                  <a:pt x="3065" y="46657"/>
                </a:lnTo>
                <a:lnTo>
                  <a:pt x="3065" y="51214"/>
                </a:lnTo>
                <a:lnTo>
                  <a:pt x="242" y="51214"/>
                </a:lnTo>
                <a:cubicBezTo>
                  <a:pt x="242" y="51295"/>
                  <a:pt x="242" y="51375"/>
                  <a:pt x="242" y="51456"/>
                </a:cubicBezTo>
                <a:lnTo>
                  <a:pt x="3065" y="51456"/>
                </a:lnTo>
                <a:lnTo>
                  <a:pt x="3065" y="56053"/>
                </a:lnTo>
                <a:lnTo>
                  <a:pt x="968" y="56053"/>
                </a:lnTo>
                <a:cubicBezTo>
                  <a:pt x="968" y="56134"/>
                  <a:pt x="1008" y="56174"/>
                  <a:pt x="1008" y="56295"/>
                </a:cubicBezTo>
                <a:lnTo>
                  <a:pt x="3065" y="56295"/>
                </a:lnTo>
                <a:lnTo>
                  <a:pt x="3065" y="60852"/>
                </a:lnTo>
                <a:lnTo>
                  <a:pt x="2218" y="60852"/>
                </a:lnTo>
                <a:cubicBezTo>
                  <a:pt x="2258" y="60933"/>
                  <a:pt x="2299" y="61013"/>
                  <a:pt x="2299" y="61094"/>
                </a:cubicBezTo>
                <a:lnTo>
                  <a:pt x="3065" y="61094"/>
                </a:lnTo>
                <a:lnTo>
                  <a:pt x="3065" y="63191"/>
                </a:lnTo>
                <a:lnTo>
                  <a:pt x="3307" y="63836"/>
                </a:lnTo>
                <a:lnTo>
                  <a:pt x="3307" y="61094"/>
                </a:lnTo>
                <a:lnTo>
                  <a:pt x="7864" y="61094"/>
                </a:lnTo>
                <a:lnTo>
                  <a:pt x="7864" y="65651"/>
                </a:lnTo>
                <a:lnTo>
                  <a:pt x="4073" y="65651"/>
                </a:lnTo>
                <a:cubicBezTo>
                  <a:pt x="4113" y="65731"/>
                  <a:pt x="4154" y="65812"/>
                  <a:pt x="4194" y="65893"/>
                </a:cubicBezTo>
                <a:lnTo>
                  <a:pt x="7864" y="65893"/>
                </a:lnTo>
                <a:lnTo>
                  <a:pt x="7864" y="70490"/>
                </a:lnTo>
                <a:lnTo>
                  <a:pt x="6613" y="70490"/>
                </a:lnTo>
                <a:cubicBezTo>
                  <a:pt x="6654" y="70570"/>
                  <a:pt x="6694" y="70651"/>
                  <a:pt x="6775" y="70732"/>
                </a:cubicBezTo>
                <a:lnTo>
                  <a:pt x="7864" y="70732"/>
                </a:lnTo>
                <a:lnTo>
                  <a:pt x="7864" y="72466"/>
                </a:lnTo>
                <a:cubicBezTo>
                  <a:pt x="7944" y="72587"/>
                  <a:pt x="8025" y="72708"/>
                  <a:pt x="8106" y="72829"/>
                </a:cubicBezTo>
                <a:lnTo>
                  <a:pt x="8106" y="70732"/>
                </a:lnTo>
                <a:lnTo>
                  <a:pt x="12703" y="70732"/>
                </a:lnTo>
                <a:lnTo>
                  <a:pt x="12703" y="75289"/>
                </a:lnTo>
                <a:lnTo>
                  <a:pt x="9920" y="75289"/>
                </a:lnTo>
                <a:lnTo>
                  <a:pt x="10122" y="75531"/>
                </a:lnTo>
                <a:lnTo>
                  <a:pt x="12703" y="75531"/>
                </a:lnTo>
                <a:lnTo>
                  <a:pt x="12703" y="78474"/>
                </a:lnTo>
                <a:lnTo>
                  <a:pt x="12945" y="78716"/>
                </a:lnTo>
                <a:lnTo>
                  <a:pt x="12945" y="75531"/>
                </a:lnTo>
                <a:lnTo>
                  <a:pt x="17501" y="75531"/>
                </a:lnTo>
                <a:lnTo>
                  <a:pt x="17501" y="80087"/>
                </a:lnTo>
                <a:lnTo>
                  <a:pt x="14316" y="80087"/>
                </a:lnTo>
                <a:lnTo>
                  <a:pt x="14558" y="80329"/>
                </a:lnTo>
                <a:lnTo>
                  <a:pt x="17501" y="80329"/>
                </a:lnTo>
                <a:lnTo>
                  <a:pt x="17501" y="82910"/>
                </a:lnTo>
                <a:lnTo>
                  <a:pt x="17743" y="83072"/>
                </a:lnTo>
                <a:lnTo>
                  <a:pt x="17743" y="80329"/>
                </a:lnTo>
                <a:lnTo>
                  <a:pt x="22300" y="80329"/>
                </a:lnTo>
                <a:lnTo>
                  <a:pt x="22300" y="84927"/>
                </a:lnTo>
                <a:lnTo>
                  <a:pt x="20203" y="84927"/>
                </a:lnTo>
                <a:cubicBezTo>
                  <a:pt x="20324" y="85007"/>
                  <a:pt x="20445" y="85088"/>
                  <a:pt x="20566" y="85168"/>
                </a:cubicBezTo>
                <a:lnTo>
                  <a:pt x="22300" y="85168"/>
                </a:lnTo>
                <a:lnTo>
                  <a:pt x="22300" y="86257"/>
                </a:lnTo>
                <a:cubicBezTo>
                  <a:pt x="22381" y="86338"/>
                  <a:pt x="22462" y="86378"/>
                  <a:pt x="22542" y="86419"/>
                </a:cubicBezTo>
                <a:lnTo>
                  <a:pt x="22542" y="85168"/>
                </a:lnTo>
                <a:lnTo>
                  <a:pt x="27139" y="85168"/>
                </a:lnTo>
                <a:lnTo>
                  <a:pt x="27139" y="88838"/>
                </a:lnTo>
                <a:cubicBezTo>
                  <a:pt x="27220" y="88878"/>
                  <a:pt x="27301" y="88919"/>
                  <a:pt x="27381" y="88959"/>
                </a:cubicBezTo>
                <a:lnTo>
                  <a:pt x="27381" y="85168"/>
                </a:lnTo>
                <a:lnTo>
                  <a:pt x="31938" y="85168"/>
                </a:lnTo>
                <a:lnTo>
                  <a:pt x="31938" y="89725"/>
                </a:lnTo>
                <a:lnTo>
                  <a:pt x="29236" y="89725"/>
                </a:lnTo>
                <a:lnTo>
                  <a:pt x="29841" y="89967"/>
                </a:lnTo>
                <a:lnTo>
                  <a:pt x="31938" y="89967"/>
                </a:lnTo>
                <a:lnTo>
                  <a:pt x="31938" y="90733"/>
                </a:lnTo>
                <a:cubicBezTo>
                  <a:pt x="32019" y="90733"/>
                  <a:pt x="32099" y="90774"/>
                  <a:pt x="32180" y="90814"/>
                </a:cubicBezTo>
                <a:lnTo>
                  <a:pt x="32180" y="89967"/>
                </a:lnTo>
                <a:lnTo>
                  <a:pt x="36777" y="89967"/>
                </a:lnTo>
                <a:lnTo>
                  <a:pt x="36777" y="92024"/>
                </a:lnTo>
                <a:cubicBezTo>
                  <a:pt x="36858" y="92024"/>
                  <a:pt x="36939" y="92064"/>
                  <a:pt x="37019" y="92064"/>
                </a:cubicBezTo>
                <a:lnTo>
                  <a:pt x="37019" y="89967"/>
                </a:lnTo>
                <a:lnTo>
                  <a:pt x="41576" y="89967"/>
                </a:lnTo>
                <a:lnTo>
                  <a:pt x="41576" y="92790"/>
                </a:lnTo>
                <a:cubicBezTo>
                  <a:pt x="41657" y="92790"/>
                  <a:pt x="41737" y="92790"/>
                  <a:pt x="41818" y="92790"/>
                </a:cubicBezTo>
                <a:lnTo>
                  <a:pt x="41818" y="89967"/>
                </a:lnTo>
                <a:lnTo>
                  <a:pt x="46375" y="89967"/>
                </a:lnTo>
                <a:lnTo>
                  <a:pt x="46375" y="93032"/>
                </a:lnTo>
                <a:lnTo>
                  <a:pt x="46496" y="93032"/>
                </a:lnTo>
                <a:lnTo>
                  <a:pt x="46617" y="93032"/>
                </a:lnTo>
                <a:lnTo>
                  <a:pt x="46617" y="89967"/>
                </a:lnTo>
                <a:lnTo>
                  <a:pt x="51214" y="89967"/>
                </a:lnTo>
                <a:lnTo>
                  <a:pt x="51214" y="92790"/>
                </a:lnTo>
                <a:cubicBezTo>
                  <a:pt x="51295" y="92790"/>
                  <a:pt x="51375" y="92790"/>
                  <a:pt x="51456" y="92790"/>
                </a:cubicBezTo>
                <a:lnTo>
                  <a:pt x="51456" y="89967"/>
                </a:lnTo>
                <a:lnTo>
                  <a:pt x="56013" y="89967"/>
                </a:lnTo>
                <a:lnTo>
                  <a:pt x="56013" y="92064"/>
                </a:lnTo>
                <a:cubicBezTo>
                  <a:pt x="56093" y="92064"/>
                  <a:pt x="56174" y="92024"/>
                  <a:pt x="56255" y="92024"/>
                </a:cubicBezTo>
                <a:lnTo>
                  <a:pt x="56255" y="89967"/>
                </a:lnTo>
                <a:lnTo>
                  <a:pt x="60812" y="89967"/>
                </a:lnTo>
                <a:lnTo>
                  <a:pt x="60812" y="90814"/>
                </a:lnTo>
                <a:cubicBezTo>
                  <a:pt x="60892" y="90774"/>
                  <a:pt x="60973" y="90733"/>
                  <a:pt x="61054" y="90733"/>
                </a:cubicBezTo>
                <a:lnTo>
                  <a:pt x="61054" y="89967"/>
                </a:lnTo>
                <a:lnTo>
                  <a:pt x="63191" y="89967"/>
                </a:lnTo>
                <a:lnTo>
                  <a:pt x="63796" y="89725"/>
                </a:lnTo>
                <a:lnTo>
                  <a:pt x="61054" y="89725"/>
                </a:lnTo>
                <a:lnTo>
                  <a:pt x="61054" y="85168"/>
                </a:lnTo>
                <a:lnTo>
                  <a:pt x="65651" y="85168"/>
                </a:lnTo>
                <a:lnTo>
                  <a:pt x="65651" y="88959"/>
                </a:lnTo>
                <a:cubicBezTo>
                  <a:pt x="65731" y="88919"/>
                  <a:pt x="65812" y="88878"/>
                  <a:pt x="65893" y="88838"/>
                </a:cubicBezTo>
                <a:lnTo>
                  <a:pt x="65893" y="85168"/>
                </a:lnTo>
                <a:lnTo>
                  <a:pt x="70450" y="85168"/>
                </a:lnTo>
                <a:lnTo>
                  <a:pt x="70450" y="86419"/>
                </a:lnTo>
                <a:cubicBezTo>
                  <a:pt x="70530" y="86378"/>
                  <a:pt x="70611" y="86338"/>
                  <a:pt x="70691" y="86257"/>
                </a:cubicBezTo>
                <a:lnTo>
                  <a:pt x="70691" y="85168"/>
                </a:lnTo>
                <a:lnTo>
                  <a:pt x="72425" y="85168"/>
                </a:lnTo>
                <a:cubicBezTo>
                  <a:pt x="72546" y="85088"/>
                  <a:pt x="72667" y="85007"/>
                  <a:pt x="72788" y="84927"/>
                </a:cubicBezTo>
                <a:lnTo>
                  <a:pt x="70691" y="84927"/>
                </a:lnTo>
                <a:lnTo>
                  <a:pt x="70691" y="80329"/>
                </a:lnTo>
                <a:lnTo>
                  <a:pt x="75248" y="80329"/>
                </a:lnTo>
                <a:lnTo>
                  <a:pt x="75248" y="83072"/>
                </a:lnTo>
                <a:lnTo>
                  <a:pt x="75490" y="82910"/>
                </a:lnTo>
                <a:lnTo>
                  <a:pt x="75490" y="80329"/>
                </a:lnTo>
                <a:lnTo>
                  <a:pt x="78434" y="80329"/>
                </a:lnTo>
                <a:lnTo>
                  <a:pt x="78716" y="80087"/>
                </a:lnTo>
                <a:lnTo>
                  <a:pt x="75490" y="80087"/>
                </a:lnTo>
                <a:lnTo>
                  <a:pt x="75490" y="75531"/>
                </a:lnTo>
                <a:lnTo>
                  <a:pt x="80087" y="75531"/>
                </a:lnTo>
                <a:lnTo>
                  <a:pt x="80087" y="78716"/>
                </a:lnTo>
                <a:lnTo>
                  <a:pt x="80329" y="78474"/>
                </a:lnTo>
                <a:lnTo>
                  <a:pt x="80329" y="75531"/>
                </a:lnTo>
                <a:lnTo>
                  <a:pt x="82870" y="75531"/>
                </a:lnTo>
                <a:lnTo>
                  <a:pt x="83072" y="75289"/>
                </a:lnTo>
                <a:lnTo>
                  <a:pt x="80329" y="75289"/>
                </a:lnTo>
                <a:lnTo>
                  <a:pt x="80329" y="70732"/>
                </a:lnTo>
                <a:lnTo>
                  <a:pt x="84886" y="70732"/>
                </a:lnTo>
                <a:lnTo>
                  <a:pt x="84886" y="72829"/>
                </a:lnTo>
                <a:cubicBezTo>
                  <a:pt x="84967" y="72708"/>
                  <a:pt x="85048" y="72587"/>
                  <a:pt x="85128" y="72466"/>
                </a:cubicBezTo>
                <a:lnTo>
                  <a:pt x="85128" y="70732"/>
                </a:lnTo>
                <a:lnTo>
                  <a:pt x="86257" y="70732"/>
                </a:lnTo>
                <a:cubicBezTo>
                  <a:pt x="86298" y="70651"/>
                  <a:pt x="86338" y="70570"/>
                  <a:pt x="86378" y="70490"/>
                </a:cubicBezTo>
                <a:lnTo>
                  <a:pt x="85128" y="70490"/>
                </a:lnTo>
                <a:lnTo>
                  <a:pt x="85128" y="65893"/>
                </a:lnTo>
                <a:lnTo>
                  <a:pt x="88798" y="65893"/>
                </a:lnTo>
                <a:cubicBezTo>
                  <a:pt x="88838" y="65812"/>
                  <a:pt x="88879" y="65731"/>
                  <a:pt x="88919" y="65651"/>
                </a:cubicBezTo>
                <a:lnTo>
                  <a:pt x="85128" y="65651"/>
                </a:lnTo>
                <a:lnTo>
                  <a:pt x="85128" y="61094"/>
                </a:lnTo>
                <a:lnTo>
                  <a:pt x="89685" y="61094"/>
                </a:lnTo>
                <a:close/>
                <a:moveTo>
                  <a:pt x="85128" y="32180"/>
                </a:moveTo>
                <a:lnTo>
                  <a:pt x="89685" y="32180"/>
                </a:lnTo>
                <a:lnTo>
                  <a:pt x="89685" y="36777"/>
                </a:lnTo>
                <a:lnTo>
                  <a:pt x="85128" y="36777"/>
                </a:lnTo>
                <a:close/>
                <a:moveTo>
                  <a:pt x="85128" y="37019"/>
                </a:moveTo>
                <a:lnTo>
                  <a:pt x="89685" y="37019"/>
                </a:lnTo>
                <a:lnTo>
                  <a:pt x="89685" y="41576"/>
                </a:lnTo>
                <a:lnTo>
                  <a:pt x="85128" y="41576"/>
                </a:lnTo>
                <a:close/>
                <a:moveTo>
                  <a:pt x="85128" y="41818"/>
                </a:moveTo>
                <a:lnTo>
                  <a:pt x="89685" y="41818"/>
                </a:lnTo>
                <a:lnTo>
                  <a:pt x="89685" y="46375"/>
                </a:lnTo>
                <a:lnTo>
                  <a:pt x="85128" y="46375"/>
                </a:lnTo>
                <a:close/>
                <a:moveTo>
                  <a:pt x="85128" y="46617"/>
                </a:moveTo>
                <a:lnTo>
                  <a:pt x="89685" y="46617"/>
                </a:lnTo>
                <a:lnTo>
                  <a:pt x="89685" y="51214"/>
                </a:lnTo>
                <a:lnTo>
                  <a:pt x="85128" y="51214"/>
                </a:lnTo>
                <a:close/>
                <a:moveTo>
                  <a:pt x="85128" y="51456"/>
                </a:moveTo>
                <a:lnTo>
                  <a:pt x="89685" y="51456"/>
                </a:lnTo>
                <a:lnTo>
                  <a:pt x="89685" y="56013"/>
                </a:lnTo>
                <a:lnTo>
                  <a:pt x="85128" y="56013"/>
                </a:lnTo>
                <a:close/>
                <a:moveTo>
                  <a:pt x="85128" y="56255"/>
                </a:moveTo>
                <a:lnTo>
                  <a:pt x="89685" y="56255"/>
                </a:lnTo>
                <a:lnTo>
                  <a:pt x="89685" y="60812"/>
                </a:lnTo>
                <a:lnTo>
                  <a:pt x="85128" y="60812"/>
                </a:lnTo>
                <a:close/>
                <a:moveTo>
                  <a:pt x="7904" y="60812"/>
                </a:moveTo>
                <a:lnTo>
                  <a:pt x="3347" y="60812"/>
                </a:lnTo>
                <a:lnTo>
                  <a:pt x="3347" y="56255"/>
                </a:lnTo>
                <a:lnTo>
                  <a:pt x="7904" y="56255"/>
                </a:lnTo>
                <a:close/>
                <a:moveTo>
                  <a:pt x="7904" y="56013"/>
                </a:moveTo>
                <a:lnTo>
                  <a:pt x="3347" y="56013"/>
                </a:lnTo>
                <a:lnTo>
                  <a:pt x="3347" y="51456"/>
                </a:lnTo>
                <a:lnTo>
                  <a:pt x="7904" y="51456"/>
                </a:lnTo>
                <a:close/>
                <a:moveTo>
                  <a:pt x="7904" y="51214"/>
                </a:moveTo>
                <a:lnTo>
                  <a:pt x="3347" y="51214"/>
                </a:lnTo>
                <a:lnTo>
                  <a:pt x="3347" y="46617"/>
                </a:lnTo>
                <a:lnTo>
                  <a:pt x="7904" y="46617"/>
                </a:lnTo>
                <a:close/>
                <a:moveTo>
                  <a:pt x="7904" y="46375"/>
                </a:moveTo>
                <a:lnTo>
                  <a:pt x="3347" y="46375"/>
                </a:lnTo>
                <a:lnTo>
                  <a:pt x="3347" y="41818"/>
                </a:lnTo>
                <a:lnTo>
                  <a:pt x="7904" y="41818"/>
                </a:lnTo>
                <a:close/>
                <a:moveTo>
                  <a:pt x="7904" y="41576"/>
                </a:moveTo>
                <a:lnTo>
                  <a:pt x="3347" y="41576"/>
                </a:lnTo>
                <a:lnTo>
                  <a:pt x="3347" y="37019"/>
                </a:lnTo>
                <a:lnTo>
                  <a:pt x="7904" y="37019"/>
                </a:lnTo>
                <a:close/>
                <a:moveTo>
                  <a:pt x="7904" y="36777"/>
                </a:moveTo>
                <a:lnTo>
                  <a:pt x="3347" y="36777"/>
                </a:lnTo>
                <a:lnTo>
                  <a:pt x="3347" y="32180"/>
                </a:lnTo>
                <a:lnTo>
                  <a:pt x="7904" y="32180"/>
                </a:lnTo>
                <a:close/>
                <a:moveTo>
                  <a:pt x="12703" y="70449"/>
                </a:moveTo>
                <a:lnTo>
                  <a:pt x="8146" y="70449"/>
                </a:lnTo>
                <a:lnTo>
                  <a:pt x="8146" y="65893"/>
                </a:lnTo>
                <a:lnTo>
                  <a:pt x="12703" y="65893"/>
                </a:lnTo>
                <a:close/>
                <a:moveTo>
                  <a:pt x="12703" y="65610"/>
                </a:moveTo>
                <a:lnTo>
                  <a:pt x="8146" y="65610"/>
                </a:lnTo>
                <a:lnTo>
                  <a:pt x="8146" y="61054"/>
                </a:lnTo>
                <a:lnTo>
                  <a:pt x="12703" y="61054"/>
                </a:lnTo>
                <a:close/>
                <a:moveTo>
                  <a:pt x="12703" y="60812"/>
                </a:moveTo>
                <a:lnTo>
                  <a:pt x="8146" y="60812"/>
                </a:lnTo>
                <a:lnTo>
                  <a:pt x="8146" y="56255"/>
                </a:lnTo>
                <a:lnTo>
                  <a:pt x="12703" y="56255"/>
                </a:lnTo>
                <a:close/>
                <a:moveTo>
                  <a:pt x="12703" y="56013"/>
                </a:moveTo>
                <a:lnTo>
                  <a:pt x="8146" y="56013"/>
                </a:lnTo>
                <a:lnTo>
                  <a:pt x="8146" y="51456"/>
                </a:lnTo>
                <a:lnTo>
                  <a:pt x="12703" y="51456"/>
                </a:lnTo>
                <a:close/>
                <a:moveTo>
                  <a:pt x="12703" y="51174"/>
                </a:moveTo>
                <a:lnTo>
                  <a:pt x="8146" y="51174"/>
                </a:lnTo>
                <a:lnTo>
                  <a:pt x="8146" y="46617"/>
                </a:lnTo>
                <a:lnTo>
                  <a:pt x="12703" y="46617"/>
                </a:lnTo>
                <a:close/>
                <a:moveTo>
                  <a:pt x="12703" y="46375"/>
                </a:moveTo>
                <a:lnTo>
                  <a:pt x="8146" y="46375"/>
                </a:lnTo>
                <a:lnTo>
                  <a:pt x="8146" y="41818"/>
                </a:lnTo>
                <a:lnTo>
                  <a:pt x="12703" y="41818"/>
                </a:lnTo>
                <a:close/>
                <a:moveTo>
                  <a:pt x="12703" y="41576"/>
                </a:moveTo>
                <a:lnTo>
                  <a:pt x="8146" y="41576"/>
                </a:lnTo>
                <a:lnTo>
                  <a:pt x="8146" y="36979"/>
                </a:lnTo>
                <a:lnTo>
                  <a:pt x="12703" y="36979"/>
                </a:lnTo>
                <a:close/>
                <a:moveTo>
                  <a:pt x="12703" y="36737"/>
                </a:moveTo>
                <a:lnTo>
                  <a:pt x="8146" y="36737"/>
                </a:lnTo>
                <a:lnTo>
                  <a:pt x="8146" y="32180"/>
                </a:lnTo>
                <a:lnTo>
                  <a:pt x="12703" y="32180"/>
                </a:lnTo>
                <a:close/>
                <a:moveTo>
                  <a:pt x="12703" y="31938"/>
                </a:moveTo>
                <a:lnTo>
                  <a:pt x="8146" y="31938"/>
                </a:lnTo>
                <a:lnTo>
                  <a:pt x="8146" y="27381"/>
                </a:lnTo>
                <a:lnTo>
                  <a:pt x="12703" y="27381"/>
                </a:lnTo>
                <a:close/>
                <a:moveTo>
                  <a:pt x="12703" y="27139"/>
                </a:moveTo>
                <a:lnTo>
                  <a:pt x="8146" y="27139"/>
                </a:lnTo>
                <a:lnTo>
                  <a:pt x="8146" y="22542"/>
                </a:lnTo>
                <a:lnTo>
                  <a:pt x="12703" y="22542"/>
                </a:lnTo>
                <a:close/>
                <a:moveTo>
                  <a:pt x="17542" y="75248"/>
                </a:moveTo>
                <a:lnTo>
                  <a:pt x="12945" y="75248"/>
                </a:lnTo>
                <a:lnTo>
                  <a:pt x="12945" y="70651"/>
                </a:lnTo>
                <a:lnTo>
                  <a:pt x="17542" y="70651"/>
                </a:lnTo>
                <a:close/>
                <a:moveTo>
                  <a:pt x="17542" y="70449"/>
                </a:moveTo>
                <a:lnTo>
                  <a:pt x="12945" y="70449"/>
                </a:lnTo>
                <a:lnTo>
                  <a:pt x="12945" y="65852"/>
                </a:lnTo>
                <a:lnTo>
                  <a:pt x="17542" y="65852"/>
                </a:lnTo>
                <a:close/>
                <a:moveTo>
                  <a:pt x="17542" y="65610"/>
                </a:moveTo>
                <a:lnTo>
                  <a:pt x="12945" y="65610"/>
                </a:lnTo>
                <a:lnTo>
                  <a:pt x="12945" y="61054"/>
                </a:lnTo>
                <a:lnTo>
                  <a:pt x="17542" y="61054"/>
                </a:lnTo>
                <a:close/>
                <a:moveTo>
                  <a:pt x="17542" y="60812"/>
                </a:moveTo>
                <a:lnTo>
                  <a:pt x="12945" y="60812"/>
                </a:lnTo>
                <a:lnTo>
                  <a:pt x="12945" y="56214"/>
                </a:lnTo>
                <a:lnTo>
                  <a:pt x="17542" y="56214"/>
                </a:lnTo>
                <a:close/>
                <a:moveTo>
                  <a:pt x="17542" y="55972"/>
                </a:moveTo>
                <a:lnTo>
                  <a:pt x="12945" y="55972"/>
                </a:lnTo>
                <a:lnTo>
                  <a:pt x="12945" y="51416"/>
                </a:lnTo>
                <a:lnTo>
                  <a:pt x="17542" y="51416"/>
                </a:lnTo>
                <a:close/>
                <a:moveTo>
                  <a:pt x="17542" y="51174"/>
                </a:moveTo>
                <a:lnTo>
                  <a:pt x="12945" y="51174"/>
                </a:lnTo>
                <a:lnTo>
                  <a:pt x="12945" y="46617"/>
                </a:lnTo>
                <a:lnTo>
                  <a:pt x="17542" y="46617"/>
                </a:lnTo>
                <a:close/>
                <a:moveTo>
                  <a:pt x="17542" y="46375"/>
                </a:moveTo>
                <a:lnTo>
                  <a:pt x="12945" y="46375"/>
                </a:lnTo>
                <a:lnTo>
                  <a:pt x="12945" y="41778"/>
                </a:lnTo>
                <a:lnTo>
                  <a:pt x="17542" y="41778"/>
                </a:lnTo>
                <a:close/>
                <a:moveTo>
                  <a:pt x="17542" y="41536"/>
                </a:moveTo>
                <a:lnTo>
                  <a:pt x="12945" y="41536"/>
                </a:lnTo>
                <a:lnTo>
                  <a:pt x="12945" y="36979"/>
                </a:lnTo>
                <a:lnTo>
                  <a:pt x="17542" y="36979"/>
                </a:lnTo>
                <a:close/>
                <a:moveTo>
                  <a:pt x="17542" y="36737"/>
                </a:moveTo>
                <a:lnTo>
                  <a:pt x="12945" y="36737"/>
                </a:lnTo>
                <a:lnTo>
                  <a:pt x="12945" y="32180"/>
                </a:lnTo>
                <a:lnTo>
                  <a:pt x="17542" y="32180"/>
                </a:lnTo>
                <a:close/>
                <a:moveTo>
                  <a:pt x="17542" y="31938"/>
                </a:moveTo>
                <a:lnTo>
                  <a:pt x="12945" y="31938"/>
                </a:lnTo>
                <a:lnTo>
                  <a:pt x="12945" y="27341"/>
                </a:lnTo>
                <a:lnTo>
                  <a:pt x="17542" y="27341"/>
                </a:lnTo>
                <a:close/>
                <a:moveTo>
                  <a:pt x="17542" y="27099"/>
                </a:moveTo>
                <a:lnTo>
                  <a:pt x="12945" y="27099"/>
                </a:lnTo>
                <a:lnTo>
                  <a:pt x="12945" y="22542"/>
                </a:lnTo>
                <a:lnTo>
                  <a:pt x="17542" y="22542"/>
                </a:lnTo>
                <a:close/>
                <a:moveTo>
                  <a:pt x="17542" y="22300"/>
                </a:moveTo>
                <a:lnTo>
                  <a:pt x="12945" y="22300"/>
                </a:lnTo>
                <a:lnTo>
                  <a:pt x="12945" y="17743"/>
                </a:lnTo>
                <a:lnTo>
                  <a:pt x="17542" y="17743"/>
                </a:lnTo>
                <a:close/>
                <a:moveTo>
                  <a:pt x="22341" y="80047"/>
                </a:moveTo>
                <a:lnTo>
                  <a:pt x="17784" y="80047"/>
                </a:lnTo>
                <a:lnTo>
                  <a:pt x="17784" y="75450"/>
                </a:lnTo>
                <a:lnTo>
                  <a:pt x="22341" y="75450"/>
                </a:lnTo>
                <a:close/>
                <a:moveTo>
                  <a:pt x="22341" y="75208"/>
                </a:moveTo>
                <a:lnTo>
                  <a:pt x="17784" y="75208"/>
                </a:lnTo>
                <a:lnTo>
                  <a:pt x="17784" y="70651"/>
                </a:lnTo>
                <a:lnTo>
                  <a:pt x="22341" y="70651"/>
                </a:lnTo>
                <a:close/>
                <a:moveTo>
                  <a:pt x="22341" y="70409"/>
                </a:moveTo>
                <a:lnTo>
                  <a:pt x="17784" y="70409"/>
                </a:lnTo>
                <a:lnTo>
                  <a:pt x="17784" y="65852"/>
                </a:lnTo>
                <a:lnTo>
                  <a:pt x="22341" y="65852"/>
                </a:lnTo>
                <a:close/>
                <a:moveTo>
                  <a:pt x="22341" y="65610"/>
                </a:moveTo>
                <a:lnTo>
                  <a:pt x="17784" y="65610"/>
                </a:lnTo>
                <a:lnTo>
                  <a:pt x="17784" y="61013"/>
                </a:lnTo>
                <a:lnTo>
                  <a:pt x="22341" y="61013"/>
                </a:lnTo>
                <a:close/>
                <a:moveTo>
                  <a:pt x="22341" y="60771"/>
                </a:moveTo>
                <a:lnTo>
                  <a:pt x="17784" y="60771"/>
                </a:lnTo>
                <a:lnTo>
                  <a:pt x="17784" y="56214"/>
                </a:lnTo>
                <a:lnTo>
                  <a:pt x="22341" y="56214"/>
                </a:lnTo>
                <a:close/>
                <a:moveTo>
                  <a:pt x="22341" y="55972"/>
                </a:moveTo>
                <a:lnTo>
                  <a:pt x="17784" y="55972"/>
                </a:lnTo>
                <a:lnTo>
                  <a:pt x="17784" y="51416"/>
                </a:lnTo>
                <a:lnTo>
                  <a:pt x="22341" y="51416"/>
                </a:lnTo>
                <a:close/>
                <a:moveTo>
                  <a:pt x="22341" y="51174"/>
                </a:moveTo>
                <a:lnTo>
                  <a:pt x="17784" y="51174"/>
                </a:lnTo>
                <a:lnTo>
                  <a:pt x="17784" y="46577"/>
                </a:lnTo>
                <a:lnTo>
                  <a:pt x="22341" y="46577"/>
                </a:lnTo>
                <a:close/>
                <a:moveTo>
                  <a:pt x="22341" y="46335"/>
                </a:moveTo>
                <a:lnTo>
                  <a:pt x="17784" y="46335"/>
                </a:lnTo>
                <a:lnTo>
                  <a:pt x="17784" y="41778"/>
                </a:lnTo>
                <a:lnTo>
                  <a:pt x="22341" y="41778"/>
                </a:lnTo>
                <a:close/>
                <a:moveTo>
                  <a:pt x="22341" y="41536"/>
                </a:moveTo>
                <a:lnTo>
                  <a:pt x="17784" y="41536"/>
                </a:lnTo>
                <a:lnTo>
                  <a:pt x="17784" y="36939"/>
                </a:lnTo>
                <a:lnTo>
                  <a:pt x="22341" y="36939"/>
                </a:lnTo>
                <a:close/>
                <a:moveTo>
                  <a:pt x="22341" y="36737"/>
                </a:moveTo>
                <a:lnTo>
                  <a:pt x="17784" y="36737"/>
                </a:lnTo>
                <a:lnTo>
                  <a:pt x="17784" y="32140"/>
                </a:lnTo>
                <a:lnTo>
                  <a:pt x="22341" y="32140"/>
                </a:lnTo>
                <a:close/>
                <a:moveTo>
                  <a:pt x="22341" y="31898"/>
                </a:moveTo>
                <a:lnTo>
                  <a:pt x="17784" y="31898"/>
                </a:lnTo>
                <a:lnTo>
                  <a:pt x="17784" y="27341"/>
                </a:lnTo>
                <a:lnTo>
                  <a:pt x="22341" y="27341"/>
                </a:lnTo>
                <a:close/>
                <a:moveTo>
                  <a:pt x="22341" y="27099"/>
                </a:moveTo>
                <a:lnTo>
                  <a:pt x="17784" y="27099"/>
                </a:lnTo>
                <a:lnTo>
                  <a:pt x="17784" y="22502"/>
                </a:lnTo>
                <a:lnTo>
                  <a:pt x="22341" y="22502"/>
                </a:lnTo>
                <a:close/>
                <a:moveTo>
                  <a:pt x="22341" y="22260"/>
                </a:moveTo>
                <a:lnTo>
                  <a:pt x="17784" y="22260"/>
                </a:lnTo>
                <a:lnTo>
                  <a:pt x="17784" y="17703"/>
                </a:lnTo>
                <a:lnTo>
                  <a:pt x="22341" y="17703"/>
                </a:lnTo>
                <a:close/>
                <a:moveTo>
                  <a:pt x="22341" y="17461"/>
                </a:moveTo>
                <a:lnTo>
                  <a:pt x="17784" y="17461"/>
                </a:lnTo>
                <a:lnTo>
                  <a:pt x="17784" y="12904"/>
                </a:lnTo>
                <a:lnTo>
                  <a:pt x="22341" y="12904"/>
                </a:lnTo>
                <a:close/>
                <a:moveTo>
                  <a:pt x="27139" y="84846"/>
                </a:moveTo>
                <a:lnTo>
                  <a:pt x="22583" y="84846"/>
                </a:lnTo>
                <a:lnTo>
                  <a:pt x="22583" y="80249"/>
                </a:lnTo>
                <a:lnTo>
                  <a:pt x="27139" y="80249"/>
                </a:lnTo>
                <a:close/>
                <a:moveTo>
                  <a:pt x="27139" y="80007"/>
                </a:moveTo>
                <a:lnTo>
                  <a:pt x="22583" y="80007"/>
                </a:lnTo>
                <a:lnTo>
                  <a:pt x="22583" y="75450"/>
                </a:lnTo>
                <a:lnTo>
                  <a:pt x="27139" y="75450"/>
                </a:lnTo>
                <a:close/>
                <a:moveTo>
                  <a:pt x="27139" y="75208"/>
                </a:moveTo>
                <a:lnTo>
                  <a:pt x="22583" y="75208"/>
                </a:lnTo>
                <a:lnTo>
                  <a:pt x="22583" y="70611"/>
                </a:lnTo>
                <a:lnTo>
                  <a:pt x="27139" y="70611"/>
                </a:lnTo>
                <a:close/>
                <a:moveTo>
                  <a:pt x="27139" y="70369"/>
                </a:moveTo>
                <a:lnTo>
                  <a:pt x="22583" y="70369"/>
                </a:lnTo>
                <a:lnTo>
                  <a:pt x="22583" y="65812"/>
                </a:lnTo>
                <a:lnTo>
                  <a:pt x="27139" y="65812"/>
                </a:lnTo>
                <a:close/>
                <a:moveTo>
                  <a:pt x="27139" y="65570"/>
                </a:moveTo>
                <a:lnTo>
                  <a:pt x="22583" y="65570"/>
                </a:lnTo>
                <a:lnTo>
                  <a:pt x="22583" y="61013"/>
                </a:lnTo>
                <a:lnTo>
                  <a:pt x="27139" y="61013"/>
                </a:lnTo>
                <a:close/>
                <a:moveTo>
                  <a:pt x="27139" y="60771"/>
                </a:moveTo>
                <a:lnTo>
                  <a:pt x="22583" y="60771"/>
                </a:lnTo>
                <a:lnTo>
                  <a:pt x="22583" y="56174"/>
                </a:lnTo>
                <a:lnTo>
                  <a:pt x="27139" y="56174"/>
                </a:lnTo>
                <a:close/>
                <a:moveTo>
                  <a:pt x="27139" y="55932"/>
                </a:moveTo>
                <a:lnTo>
                  <a:pt x="22583" y="55932"/>
                </a:lnTo>
                <a:lnTo>
                  <a:pt x="22583" y="51375"/>
                </a:lnTo>
                <a:lnTo>
                  <a:pt x="27139" y="51375"/>
                </a:lnTo>
                <a:close/>
                <a:moveTo>
                  <a:pt x="27139" y="51133"/>
                </a:moveTo>
                <a:lnTo>
                  <a:pt x="22583" y="51133"/>
                </a:lnTo>
                <a:lnTo>
                  <a:pt x="22583" y="46577"/>
                </a:lnTo>
                <a:lnTo>
                  <a:pt x="27139" y="46577"/>
                </a:lnTo>
                <a:close/>
                <a:moveTo>
                  <a:pt x="27139" y="46335"/>
                </a:moveTo>
                <a:lnTo>
                  <a:pt x="22583" y="46335"/>
                </a:lnTo>
                <a:lnTo>
                  <a:pt x="22583" y="41737"/>
                </a:lnTo>
                <a:lnTo>
                  <a:pt x="27139" y="41737"/>
                </a:lnTo>
                <a:close/>
                <a:moveTo>
                  <a:pt x="27139" y="41495"/>
                </a:moveTo>
                <a:lnTo>
                  <a:pt x="22583" y="41495"/>
                </a:lnTo>
                <a:lnTo>
                  <a:pt x="22583" y="36939"/>
                </a:lnTo>
                <a:lnTo>
                  <a:pt x="27139" y="36939"/>
                </a:lnTo>
                <a:close/>
                <a:moveTo>
                  <a:pt x="27139" y="36697"/>
                </a:moveTo>
                <a:lnTo>
                  <a:pt x="22583" y="36697"/>
                </a:lnTo>
                <a:lnTo>
                  <a:pt x="22583" y="32140"/>
                </a:lnTo>
                <a:lnTo>
                  <a:pt x="27139" y="32140"/>
                </a:lnTo>
                <a:close/>
                <a:moveTo>
                  <a:pt x="27139" y="31898"/>
                </a:moveTo>
                <a:lnTo>
                  <a:pt x="22583" y="31898"/>
                </a:lnTo>
                <a:lnTo>
                  <a:pt x="22583" y="27301"/>
                </a:lnTo>
                <a:lnTo>
                  <a:pt x="27139" y="27301"/>
                </a:lnTo>
                <a:close/>
                <a:moveTo>
                  <a:pt x="27139" y="27059"/>
                </a:moveTo>
                <a:lnTo>
                  <a:pt x="22583" y="27059"/>
                </a:lnTo>
                <a:lnTo>
                  <a:pt x="22583" y="22502"/>
                </a:lnTo>
                <a:lnTo>
                  <a:pt x="27139" y="22502"/>
                </a:lnTo>
                <a:close/>
                <a:moveTo>
                  <a:pt x="27139" y="22260"/>
                </a:moveTo>
                <a:lnTo>
                  <a:pt x="22583" y="22260"/>
                </a:lnTo>
                <a:lnTo>
                  <a:pt x="22583" y="17703"/>
                </a:lnTo>
                <a:lnTo>
                  <a:pt x="27139" y="17703"/>
                </a:lnTo>
                <a:close/>
                <a:moveTo>
                  <a:pt x="27139" y="17461"/>
                </a:moveTo>
                <a:lnTo>
                  <a:pt x="22583" y="17461"/>
                </a:lnTo>
                <a:lnTo>
                  <a:pt x="22583" y="12864"/>
                </a:lnTo>
                <a:lnTo>
                  <a:pt x="27139" y="12864"/>
                </a:lnTo>
                <a:close/>
                <a:moveTo>
                  <a:pt x="27139" y="12622"/>
                </a:moveTo>
                <a:lnTo>
                  <a:pt x="22583" y="12622"/>
                </a:lnTo>
                <a:lnTo>
                  <a:pt x="22583" y="8065"/>
                </a:lnTo>
                <a:lnTo>
                  <a:pt x="27139" y="8065"/>
                </a:lnTo>
                <a:close/>
                <a:moveTo>
                  <a:pt x="31979" y="84806"/>
                </a:moveTo>
                <a:lnTo>
                  <a:pt x="27381" y="84806"/>
                </a:lnTo>
                <a:lnTo>
                  <a:pt x="27381" y="80249"/>
                </a:lnTo>
                <a:lnTo>
                  <a:pt x="31979" y="80249"/>
                </a:lnTo>
                <a:close/>
                <a:moveTo>
                  <a:pt x="31979" y="80007"/>
                </a:moveTo>
                <a:lnTo>
                  <a:pt x="27381" y="80007"/>
                </a:lnTo>
                <a:lnTo>
                  <a:pt x="27381" y="75410"/>
                </a:lnTo>
                <a:lnTo>
                  <a:pt x="31979" y="75410"/>
                </a:lnTo>
                <a:close/>
                <a:moveTo>
                  <a:pt x="31979" y="75168"/>
                </a:moveTo>
                <a:lnTo>
                  <a:pt x="27381" y="75168"/>
                </a:lnTo>
                <a:lnTo>
                  <a:pt x="27381" y="70611"/>
                </a:lnTo>
                <a:lnTo>
                  <a:pt x="31979" y="70611"/>
                </a:lnTo>
                <a:close/>
                <a:moveTo>
                  <a:pt x="31979" y="70369"/>
                </a:moveTo>
                <a:lnTo>
                  <a:pt x="27381" y="70369"/>
                </a:lnTo>
                <a:lnTo>
                  <a:pt x="27381" y="65812"/>
                </a:lnTo>
                <a:lnTo>
                  <a:pt x="31979" y="65812"/>
                </a:lnTo>
                <a:close/>
                <a:moveTo>
                  <a:pt x="31979" y="65570"/>
                </a:moveTo>
                <a:lnTo>
                  <a:pt x="27381" y="65570"/>
                </a:lnTo>
                <a:lnTo>
                  <a:pt x="27381" y="60973"/>
                </a:lnTo>
                <a:lnTo>
                  <a:pt x="31979" y="60973"/>
                </a:lnTo>
                <a:close/>
                <a:moveTo>
                  <a:pt x="31979" y="60731"/>
                </a:moveTo>
                <a:lnTo>
                  <a:pt x="27381" y="60731"/>
                </a:lnTo>
                <a:lnTo>
                  <a:pt x="27381" y="56174"/>
                </a:lnTo>
                <a:lnTo>
                  <a:pt x="31979" y="56174"/>
                </a:lnTo>
                <a:close/>
                <a:moveTo>
                  <a:pt x="31979" y="55932"/>
                </a:moveTo>
                <a:lnTo>
                  <a:pt x="27381" y="55932"/>
                </a:lnTo>
                <a:lnTo>
                  <a:pt x="27381" y="51375"/>
                </a:lnTo>
                <a:lnTo>
                  <a:pt x="31979" y="51375"/>
                </a:lnTo>
                <a:close/>
                <a:moveTo>
                  <a:pt x="31979" y="51133"/>
                </a:moveTo>
                <a:lnTo>
                  <a:pt x="27381" y="51133"/>
                </a:lnTo>
                <a:lnTo>
                  <a:pt x="27381" y="46536"/>
                </a:lnTo>
                <a:lnTo>
                  <a:pt x="31979" y="46536"/>
                </a:lnTo>
                <a:close/>
                <a:moveTo>
                  <a:pt x="31979" y="46294"/>
                </a:moveTo>
                <a:lnTo>
                  <a:pt x="27381" y="46294"/>
                </a:lnTo>
                <a:lnTo>
                  <a:pt x="27381" y="41737"/>
                </a:lnTo>
                <a:lnTo>
                  <a:pt x="31979" y="41737"/>
                </a:lnTo>
                <a:close/>
                <a:moveTo>
                  <a:pt x="31979" y="41495"/>
                </a:moveTo>
                <a:lnTo>
                  <a:pt x="27381" y="41495"/>
                </a:lnTo>
                <a:lnTo>
                  <a:pt x="27381" y="36898"/>
                </a:lnTo>
                <a:lnTo>
                  <a:pt x="31979" y="36898"/>
                </a:lnTo>
                <a:close/>
                <a:moveTo>
                  <a:pt x="31979" y="36656"/>
                </a:moveTo>
                <a:lnTo>
                  <a:pt x="27381" y="36656"/>
                </a:lnTo>
                <a:lnTo>
                  <a:pt x="27381" y="32099"/>
                </a:lnTo>
                <a:lnTo>
                  <a:pt x="31979" y="32099"/>
                </a:lnTo>
                <a:close/>
                <a:moveTo>
                  <a:pt x="31979" y="31858"/>
                </a:moveTo>
                <a:lnTo>
                  <a:pt x="27381" y="31858"/>
                </a:lnTo>
                <a:lnTo>
                  <a:pt x="27381" y="27301"/>
                </a:lnTo>
                <a:lnTo>
                  <a:pt x="31979" y="27301"/>
                </a:lnTo>
                <a:close/>
                <a:moveTo>
                  <a:pt x="31979" y="27059"/>
                </a:moveTo>
                <a:lnTo>
                  <a:pt x="27381" y="27059"/>
                </a:lnTo>
                <a:lnTo>
                  <a:pt x="27381" y="22462"/>
                </a:lnTo>
                <a:lnTo>
                  <a:pt x="31979" y="22462"/>
                </a:lnTo>
                <a:close/>
                <a:moveTo>
                  <a:pt x="31979" y="22220"/>
                </a:moveTo>
                <a:lnTo>
                  <a:pt x="27381" y="22220"/>
                </a:lnTo>
                <a:lnTo>
                  <a:pt x="27381" y="17663"/>
                </a:lnTo>
                <a:lnTo>
                  <a:pt x="31979" y="17663"/>
                </a:lnTo>
                <a:close/>
                <a:moveTo>
                  <a:pt x="31979" y="17421"/>
                </a:moveTo>
                <a:lnTo>
                  <a:pt x="27381" y="17421"/>
                </a:lnTo>
                <a:lnTo>
                  <a:pt x="27381" y="12864"/>
                </a:lnTo>
                <a:lnTo>
                  <a:pt x="31979" y="12864"/>
                </a:lnTo>
                <a:close/>
                <a:moveTo>
                  <a:pt x="31979" y="12622"/>
                </a:moveTo>
                <a:lnTo>
                  <a:pt x="27381" y="12622"/>
                </a:lnTo>
                <a:lnTo>
                  <a:pt x="27381" y="8025"/>
                </a:lnTo>
                <a:lnTo>
                  <a:pt x="31979" y="8025"/>
                </a:lnTo>
                <a:close/>
                <a:moveTo>
                  <a:pt x="36777" y="89604"/>
                </a:moveTo>
                <a:lnTo>
                  <a:pt x="32220" y="89604"/>
                </a:lnTo>
                <a:lnTo>
                  <a:pt x="32220" y="85007"/>
                </a:lnTo>
                <a:lnTo>
                  <a:pt x="36777" y="85007"/>
                </a:lnTo>
                <a:close/>
                <a:moveTo>
                  <a:pt x="36777" y="84765"/>
                </a:moveTo>
                <a:lnTo>
                  <a:pt x="32220" y="84765"/>
                </a:lnTo>
                <a:lnTo>
                  <a:pt x="32220" y="80208"/>
                </a:lnTo>
                <a:lnTo>
                  <a:pt x="36777" y="80208"/>
                </a:lnTo>
                <a:close/>
                <a:moveTo>
                  <a:pt x="36777" y="79966"/>
                </a:moveTo>
                <a:lnTo>
                  <a:pt x="32220" y="79966"/>
                </a:lnTo>
                <a:lnTo>
                  <a:pt x="32220" y="75410"/>
                </a:lnTo>
                <a:lnTo>
                  <a:pt x="36777" y="75410"/>
                </a:lnTo>
                <a:close/>
                <a:moveTo>
                  <a:pt x="36777" y="75168"/>
                </a:moveTo>
                <a:lnTo>
                  <a:pt x="32220" y="75168"/>
                </a:lnTo>
                <a:lnTo>
                  <a:pt x="32220" y="70570"/>
                </a:lnTo>
                <a:lnTo>
                  <a:pt x="36777" y="70570"/>
                </a:lnTo>
                <a:close/>
                <a:moveTo>
                  <a:pt x="36777" y="70329"/>
                </a:moveTo>
                <a:lnTo>
                  <a:pt x="32220" y="70329"/>
                </a:lnTo>
                <a:lnTo>
                  <a:pt x="32220" y="65772"/>
                </a:lnTo>
                <a:lnTo>
                  <a:pt x="36777" y="65772"/>
                </a:lnTo>
                <a:close/>
                <a:moveTo>
                  <a:pt x="36777" y="65530"/>
                </a:moveTo>
                <a:lnTo>
                  <a:pt x="32220" y="65530"/>
                </a:lnTo>
                <a:lnTo>
                  <a:pt x="32220" y="60973"/>
                </a:lnTo>
                <a:lnTo>
                  <a:pt x="36777" y="60973"/>
                </a:lnTo>
                <a:close/>
                <a:moveTo>
                  <a:pt x="36777" y="60731"/>
                </a:moveTo>
                <a:lnTo>
                  <a:pt x="32220" y="60731"/>
                </a:lnTo>
                <a:lnTo>
                  <a:pt x="32220" y="56134"/>
                </a:lnTo>
                <a:lnTo>
                  <a:pt x="36777" y="56134"/>
                </a:lnTo>
                <a:close/>
                <a:moveTo>
                  <a:pt x="36777" y="55892"/>
                </a:moveTo>
                <a:lnTo>
                  <a:pt x="32220" y="55892"/>
                </a:lnTo>
                <a:lnTo>
                  <a:pt x="32220" y="51335"/>
                </a:lnTo>
                <a:lnTo>
                  <a:pt x="36777" y="51335"/>
                </a:lnTo>
                <a:close/>
                <a:moveTo>
                  <a:pt x="36777" y="51093"/>
                </a:moveTo>
                <a:lnTo>
                  <a:pt x="32220" y="51093"/>
                </a:lnTo>
                <a:lnTo>
                  <a:pt x="32220" y="46536"/>
                </a:lnTo>
                <a:lnTo>
                  <a:pt x="36777" y="46536"/>
                </a:lnTo>
                <a:close/>
                <a:moveTo>
                  <a:pt x="36777" y="46294"/>
                </a:moveTo>
                <a:lnTo>
                  <a:pt x="32220" y="46294"/>
                </a:lnTo>
                <a:lnTo>
                  <a:pt x="32220" y="41697"/>
                </a:lnTo>
                <a:lnTo>
                  <a:pt x="36777" y="41697"/>
                </a:lnTo>
                <a:close/>
                <a:moveTo>
                  <a:pt x="36777" y="41455"/>
                </a:moveTo>
                <a:lnTo>
                  <a:pt x="32220" y="41455"/>
                </a:lnTo>
                <a:lnTo>
                  <a:pt x="32220" y="36898"/>
                </a:lnTo>
                <a:lnTo>
                  <a:pt x="36777" y="36898"/>
                </a:lnTo>
                <a:close/>
                <a:moveTo>
                  <a:pt x="36777" y="36656"/>
                </a:moveTo>
                <a:lnTo>
                  <a:pt x="32220" y="36656"/>
                </a:lnTo>
                <a:lnTo>
                  <a:pt x="32220" y="32059"/>
                </a:lnTo>
                <a:lnTo>
                  <a:pt x="36777" y="32059"/>
                </a:lnTo>
                <a:close/>
                <a:moveTo>
                  <a:pt x="36777" y="31817"/>
                </a:moveTo>
                <a:lnTo>
                  <a:pt x="32220" y="31817"/>
                </a:lnTo>
                <a:lnTo>
                  <a:pt x="32220" y="27260"/>
                </a:lnTo>
                <a:lnTo>
                  <a:pt x="36777" y="27260"/>
                </a:lnTo>
                <a:close/>
                <a:moveTo>
                  <a:pt x="36777" y="27018"/>
                </a:moveTo>
                <a:lnTo>
                  <a:pt x="32220" y="27018"/>
                </a:lnTo>
                <a:lnTo>
                  <a:pt x="32220" y="22462"/>
                </a:lnTo>
                <a:lnTo>
                  <a:pt x="36777" y="22462"/>
                </a:lnTo>
                <a:close/>
                <a:moveTo>
                  <a:pt x="36777" y="22220"/>
                </a:moveTo>
                <a:lnTo>
                  <a:pt x="32220" y="22220"/>
                </a:lnTo>
                <a:lnTo>
                  <a:pt x="32220" y="17622"/>
                </a:lnTo>
                <a:lnTo>
                  <a:pt x="36777" y="17622"/>
                </a:lnTo>
                <a:close/>
                <a:moveTo>
                  <a:pt x="36777" y="17380"/>
                </a:moveTo>
                <a:lnTo>
                  <a:pt x="32220" y="17380"/>
                </a:lnTo>
                <a:lnTo>
                  <a:pt x="32220" y="12824"/>
                </a:lnTo>
                <a:lnTo>
                  <a:pt x="36777" y="12824"/>
                </a:lnTo>
                <a:close/>
                <a:moveTo>
                  <a:pt x="36777" y="12582"/>
                </a:moveTo>
                <a:lnTo>
                  <a:pt x="32220" y="12582"/>
                </a:lnTo>
                <a:lnTo>
                  <a:pt x="32220" y="8025"/>
                </a:lnTo>
                <a:lnTo>
                  <a:pt x="36777" y="8025"/>
                </a:lnTo>
                <a:close/>
                <a:moveTo>
                  <a:pt x="36777" y="7783"/>
                </a:moveTo>
                <a:lnTo>
                  <a:pt x="32220" y="7783"/>
                </a:lnTo>
                <a:lnTo>
                  <a:pt x="32220" y="3307"/>
                </a:lnTo>
                <a:lnTo>
                  <a:pt x="36777" y="3307"/>
                </a:lnTo>
                <a:lnTo>
                  <a:pt x="36777" y="7904"/>
                </a:lnTo>
                <a:close/>
                <a:moveTo>
                  <a:pt x="41616" y="89564"/>
                </a:moveTo>
                <a:lnTo>
                  <a:pt x="37019" y="89564"/>
                </a:lnTo>
                <a:lnTo>
                  <a:pt x="37019" y="85007"/>
                </a:lnTo>
                <a:lnTo>
                  <a:pt x="41616" y="85007"/>
                </a:lnTo>
                <a:close/>
                <a:moveTo>
                  <a:pt x="41616" y="84765"/>
                </a:moveTo>
                <a:lnTo>
                  <a:pt x="37019" y="84765"/>
                </a:lnTo>
                <a:lnTo>
                  <a:pt x="37019" y="80168"/>
                </a:lnTo>
                <a:lnTo>
                  <a:pt x="41616" y="80168"/>
                </a:lnTo>
                <a:close/>
                <a:moveTo>
                  <a:pt x="41616" y="79926"/>
                </a:moveTo>
                <a:lnTo>
                  <a:pt x="37019" y="79926"/>
                </a:lnTo>
                <a:lnTo>
                  <a:pt x="37019" y="75369"/>
                </a:lnTo>
                <a:lnTo>
                  <a:pt x="41616" y="75369"/>
                </a:lnTo>
                <a:close/>
                <a:moveTo>
                  <a:pt x="41616" y="75127"/>
                </a:moveTo>
                <a:lnTo>
                  <a:pt x="37019" y="75127"/>
                </a:lnTo>
                <a:lnTo>
                  <a:pt x="37019" y="70570"/>
                </a:lnTo>
                <a:lnTo>
                  <a:pt x="41616" y="70570"/>
                </a:lnTo>
                <a:close/>
                <a:moveTo>
                  <a:pt x="41616" y="70329"/>
                </a:moveTo>
                <a:lnTo>
                  <a:pt x="37019" y="70329"/>
                </a:lnTo>
                <a:lnTo>
                  <a:pt x="37019" y="65731"/>
                </a:lnTo>
                <a:lnTo>
                  <a:pt x="41616" y="65731"/>
                </a:lnTo>
                <a:close/>
                <a:moveTo>
                  <a:pt x="41616" y="65489"/>
                </a:moveTo>
                <a:lnTo>
                  <a:pt x="37019" y="65489"/>
                </a:lnTo>
                <a:lnTo>
                  <a:pt x="37019" y="60933"/>
                </a:lnTo>
                <a:lnTo>
                  <a:pt x="41616" y="60933"/>
                </a:lnTo>
                <a:close/>
                <a:moveTo>
                  <a:pt x="41616" y="60691"/>
                </a:moveTo>
                <a:lnTo>
                  <a:pt x="37019" y="60691"/>
                </a:lnTo>
                <a:lnTo>
                  <a:pt x="37019" y="56134"/>
                </a:lnTo>
                <a:lnTo>
                  <a:pt x="41616" y="56134"/>
                </a:lnTo>
                <a:close/>
                <a:moveTo>
                  <a:pt x="41616" y="55892"/>
                </a:moveTo>
                <a:lnTo>
                  <a:pt x="37019" y="55892"/>
                </a:lnTo>
                <a:lnTo>
                  <a:pt x="37019" y="51295"/>
                </a:lnTo>
                <a:lnTo>
                  <a:pt x="41616" y="51295"/>
                </a:lnTo>
                <a:close/>
                <a:moveTo>
                  <a:pt x="41616" y="51053"/>
                </a:moveTo>
                <a:lnTo>
                  <a:pt x="37019" y="51053"/>
                </a:lnTo>
                <a:lnTo>
                  <a:pt x="37019" y="46496"/>
                </a:lnTo>
                <a:lnTo>
                  <a:pt x="41616" y="46496"/>
                </a:lnTo>
                <a:close/>
                <a:moveTo>
                  <a:pt x="41616" y="46254"/>
                </a:moveTo>
                <a:lnTo>
                  <a:pt x="37019" y="46254"/>
                </a:lnTo>
                <a:lnTo>
                  <a:pt x="37019" y="41697"/>
                </a:lnTo>
                <a:lnTo>
                  <a:pt x="41616" y="41697"/>
                </a:lnTo>
                <a:close/>
                <a:moveTo>
                  <a:pt x="41616" y="41455"/>
                </a:moveTo>
                <a:lnTo>
                  <a:pt x="37019" y="41455"/>
                </a:lnTo>
                <a:lnTo>
                  <a:pt x="37019" y="36858"/>
                </a:lnTo>
                <a:lnTo>
                  <a:pt x="41616" y="36858"/>
                </a:lnTo>
                <a:close/>
                <a:moveTo>
                  <a:pt x="41616" y="36616"/>
                </a:moveTo>
                <a:lnTo>
                  <a:pt x="37019" y="36616"/>
                </a:lnTo>
                <a:lnTo>
                  <a:pt x="37019" y="32059"/>
                </a:lnTo>
                <a:lnTo>
                  <a:pt x="41616" y="32059"/>
                </a:lnTo>
                <a:close/>
                <a:moveTo>
                  <a:pt x="41616" y="31817"/>
                </a:moveTo>
                <a:lnTo>
                  <a:pt x="37019" y="31817"/>
                </a:lnTo>
                <a:lnTo>
                  <a:pt x="37019" y="27220"/>
                </a:lnTo>
                <a:lnTo>
                  <a:pt x="41616" y="27220"/>
                </a:lnTo>
                <a:close/>
                <a:moveTo>
                  <a:pt x="41616" y="26978"/>
                </a:moveTo>
                <a:lnTo>
                  <a:pt x="37019" y="26978"/>
                </a:lnTo>
                <a:lnTo>
                  <a:pt x="37019" y="22421"/>
                </a:lnTo>
                <a:lnTo>
                  <a:pt x="41616" y="22421"/>
                </a:lnTo>
                <a:close/>
                <a:moveTo>
                  <a:pt x="41616" y="22179"/>
                </a:moveTo>
                <a:lnTo>
                  <a:pt x="37019" y="22179"/>
                </a:lnTo>
                <a:lnTo>
                  <a:pt x="37019" y="17622"/>
                </a:lnTo>
                <a:lnTo>
                  <a:pt x="41616" y="17622"/>
                </a:lnTo>
                <a:close/>
                <a:moveTo>
                  <a:pt x="41616" y="17380"/>
                </a:moveTo>
                <a:lnTo>
                  <a:pt x="37019" y="17380"/>
                </a:lnTo>
                <a:lnTo>
                  <a:pt x="37019" y="12783"/>
                </a:lnTo>
                <a:lnTo>
                  <a:pt x="41616" y="12783"/>
                </a:lnTo>
                <a:close/>
                <a:moveTo>
                  <a:pt x="41616" y="12541"/>
                </a:moveTo>
                <a:lnTo>
                  <a:pt x="37019" y="12541"/>
                </a:lnTo>
                <a:lnTo>
                  <a:pt x="37019" y="7985"/>
                </a:lnTo>
                <a:lnTo>
                  <a:pt x="41616" y="7985"/>
                </a:lnTo>
                <a:close/>
                <a:moveTo>
                  <a:pt x="41616" y="7743"/>
                </a:moveTo>
                <a:lnTo>
                  <a:pt x="37019" y="7743"/>
                </a:lnTo>
                <a:lnTo>
                  <a:pt x="37019" y="3307"/>
                </a:lnTo>
                <a:lnTo>
                  <a:pt x="41616" y="3307"/>
                </a:lnTo>
                <a:lnTo>
                  <a:pt x="41616" y="7904"/>
                </a:lnTo>
                <a:close/>
                <a:moveTo>
                  <a:pt x="46415" y="89564"/>
                </a:moveTo>
                <a:lnTo>
                  <a:pt x="41858" y="89564"/>
                </a:lnTo>
                <a:lnTo>
                  <a:pt x="41858" y="84967"/>
                </a:lnTo>
                <a:lnTo>
                  <a:pt x="46415" y="84967"/>
                </a:lnTo>
                <a:close/>
                <a:moveTo>
                  <a:pt x="46415" y="84725"/>
                </a:moveTo>
                <a:lnTo>
                  <a:pt x="41858" y="84725"/>
                </a:lnTo>
                <a:lnTo>
                  <a:pt x="41858" y="80168"/>
                </a:lnTo>
                <a:lnTo>
                  <a:pt x="46415" y="80168"/>
                </a:lnTo>
                <a:close/>
                <a:moveTo>
                  <a:pt x="46415" y="79926"/>
                </a:moveTo>
                <a:lnTo>
                  <a:pt x="41858" y="79926"/>
                </a:lnTo>
                <a:lnTo>
                  <a:pt x="41858" y="75329"/>
                </a:lnTo>
                <a:lnTo>
                  <a:pt x="46415" y="75329"/>
                </a:lnTo>
                <a:close/>
                <a:moveTo>
                  <a:pt x="46415" y="75087"/>
                </a:moveTo>
                <a:lnTo>
                  <a:pt x="41858" y="75087"/>
                </a:lnTo>
                <a:lnTo>
                  <a:pt x="41858" y="70530"/>
                </a:lnTo>
                <a:lnTo>
                  <a:pt x="46415" y="70530"/>
                </a:lnTo>
                <a:close/>
                <a:moveTo>
                  <a:pt x="46415" y="70288"/>
                </a:moveTo>
                <a:lnTo>
                  <a:pt x="41858" y="70288"/>
                </a:lnTo>
                <a:lnTo>
                  <a:pt x="41858" y="65731"/>
                </a:lnTo>
                <a:lnTo>
                  <a:pt x="46415" y="65731"/>
                </a:lnTo>
                <a:close/>
                <a:moveTo>
                  <a:pt x="46415" y="65489"/>
                </a:moveTo>
                <a:lnTo>
                  <a:pt x="41858" y="65489"/>
                </a:lnTo>
                <a:lnTo>
                  <a:pt x="41858" y="60892"/>
                </a:lnTo>
                <a:lnTo>
                  <a:pt x="46415" y="60892"/>
                </a:lnTo>
                <a:close/>
                <a:moveTo>
                  <a:pt x="46415" y="60650"/>
                </a:moveTo>
                <a:lnTo>
                  <a:pt x="41858" y="60650"/>
                </a:lnTo>
                <a:lnTo>
                  <a:pt x="41858" y="56093"/>
                </a:lnTo>
                <a:lnTo>
                  <a:pt x="46415" y="56093"/>
                </a:lnTo>
                <a:close/>
                <a:moveTo>
                  <a:pt x="46415" y="55851"/>
                </a:moveTo>
                <a:lnTo>
                  <a:pt x="41858" y="55851"/>
                </a:lnTo>
                <a:lnTo>
                  <a:pt x="41858" y="51295"/>
                </a:lnTo>
                <a:lnTo>
                  <a:pt x="46415" y="51295"/>
                </a:lnTo>
                <a:close/>
                <a:moveTo>
                  <a:pt x="46415" y="51053"/>
                </a:moveTo>
                <a:lnTo>
                  <a:pt x="41858" y="51053"/>
                </a:lnTo>
                <a:lnTo>
                  <a:pt x="41858" y="46456"/>
                </a:lnTo>
                <a:lnTo>
                  <a:pt x="46415" y="46456"/>
                </a:lnTo>
                <a:close/>
                <a:moveTo>
                  <a:pt x="46415" y="46214"/>
                </a:moveTo>
                <a:lnTo>
                  <a:pt x="41858" y="46214"/>
                </a:lnTo>
                <a:lnTo>
                  <a:pt x="41858" y="41657"/>
                </a:lnTo>
                <a:lnTo>
                  <a:pt x="46415" y="41657"/>
                </a:lnTo>
                <a:close/>
                <a:moveTo>
                  <a:pt x="46415" y="41415"/>
                </a:moveTo>
                <a:lnTo>
                  <a:pt x="41858" y="41415"/>
                </a:lnTo>
                <a:lnTo>
                  <a:pt x="41858" y="36858"/>
                </a:lnTo>
                <a:lnTo>
                  <a:pt x="46415" y="36858"/>
                </a:lnTo>
                <a:close/>
                <a:moveTo>
                  <a:pt x="46415" y="36616"/>
                </a:moveTo>
                <a:lnTo>
                  <a:pt x="41858" y="36616"/>
                </a:lnTo>
                <a:lnTo>
                  <a:pt x="41858" y="32019"/>
                </a:lnTo>
                <a:lnTo>
                  <a:pt x="46415" y="32019"/>
                </a:lnTo>
                <a:close/>
                <a:moveTo>
                  <a:pt x="46415" y="31777"/>
                </a:moveTo>
                <a:lnTo>
                  <a:pt x="41858" y="31777"/>
                </a:lnTo>
                <a:lnTo>
                  <a:pt x="41858" y="27220"/>
                </a:lnTo>
                <a:lnTo>
                  <a:pt x="46415" y="27220"/>
                </a:lnTo>
                <a:close/>
                <a:moveTo>
                  <a:pt x="46415" y="26978"/>
                </a:moveTo>
                <a:lnTo>
                  <a:pt x="41858" y="26978"/>
                </a:lnTo>
                <a:lnTo>
                  <a:pt x="41858" y="22381"/>
                </a:lnTo>
                <a:lnTo>
                  <a:pt x="46415" y="22381"/>
                </a:lnTo>
                <a:close/>
                <a:moveTo>
                  <a:pt x="46415" y="22139"/>
                </a:moveTo>
                <a:lnTo>
                  <a:pt x="41858" y="22139"/>
                </a:lnTo>
                <a:lnTo>
                  <a:pt x="41858" y="17582"/>
                </a:lnTo>
                <a:lnTo>
                  <a:pt x="46415" y="17582"/>
                </a:lnTo>
                <a:close/>
                <a:moveTo>
                  <a:pt x="46415" y="17340"/>
                </a:moveTo>
                <a:lnTo>
                  <a:pt x="41858" y="17340"/>
                </a:lnTo>
                <a:lnTo>
                  <a:pt x="41858" y="12783"/>
                </a:lnTo>
                <a:lnTo>
                  <a:pt x="46415" y="12783"/>
                </a:lnTo>
                <a:close/>
                <a:moveTo>
                  <a:pt x="46415" y="12541"/>
                </a:moveTo>
                <a:lnTo>
                  <a:pt x="41858" y="12541"/>
                </a:lnTo>
                <a:lnTo>
                  <a:pt x="41858" y="7944"/>
                </a:lnTo>
                <a:lnTo>
                  <a:pt x="46415" y="7944"/>
                </a:lnTo>
                <a:close/>
                <a:moveTo>
                  <a:pt x="46415" y="7702"/>
                </a:moveTo>
                <a:lnTo>
                  <a:pt x="41858" y="7702"/>
                </a:lnTo>
                <a:lnTo>
                  <a:pt x="41858" y="3307"/>
                </a:lnTo>
                <a:lnTo>
                  <a:pt x="46415" y="3307"/>
                </a:lnTo>
                <a:lnTo>
                  <a:pt x="46415" y="7904"/>
                </a:lnTo>
                <a:close/>
                <a:moveTo>
                  <a:pt x="51214" y="89524"/>
                </a:moveTo>
                <a:lnTo>
                  <a:pt x="46657" y="89524"/>
                </a:lnTo>
                <a:lnTo>
                  <a:pt x="46657" y="84967"/>
                </a:lnTo>
                <a:lnTo>
                  <a:pt x="51214" y="84967"/>
                </a:lnTo>
                <a:close/>
                <a:moveTo>
                  <a:pt x="51214" y="84685"/>
                </a:moveTo>
                <a:lnTo>
                  <a:pt x="46657" y="84685"/>
                </a:lnTo>
                <a:lnTo>
                  <a:pt x="46657" y="80128"/>
                </a:lnTo>
                <a:lnTo>
                  <a:pt x="51214" y="80128"/>
                </a:lnTo>
                <a:close/>
                <a:moveTo>
                  <a:pt x="51214" y="79886"/>
                </a:moveTo>
                <a:lnTo>
                  <a:pt x="46657" y="79886"/>
                </a:lnTo>
                <a:lnTo>
                  <a:pt x="46657" y="75329"/>
                </a:lnTo>
                <a:lnTo>
                  <a:pt x="51214" y="75329"/>
                </a:lnTo>
                <a:close/>
                <a:moveTo>
                  <a:pt x="51214" y="75087"/>
                </a:moveTo>
                <a:lnTo>
                  <a:pt x="46657" y="75087"/>
                </a:lnTo>
                <a:lnTo>
                  <a:pt x="46657" y="70490"/>
                </a:lnTo>
                <a:lnTo>
                  <a:pt x="51214" y="70490"/>
                </a:lnTo>
                <a:close/>
                <a:moveTo>
                  <a:pt x="51214" y="70248"/>
                </a:moveTo>
                <a:lnTo>
                  <a:pt x="46657" y="70248"/>
                </a:lnTo>
                <a:lnTo>
                  <a:pt x="46657" y="65691"/>
                </a:lnTo>
                <a:lnTo>
                  <a:pt x="51214" y="65691"/>
                </a:lnTo>
                <a:close/>
                <a:moveTo>
                  <a:pt x="51214" y="65449"/>
                </a:moveTo>
                <a:lnTo>
                  <a:pt x="46657" y="65449"/>
                </a:lnTo>
                <a:lnTo>
                  <a:pt x="46657" y="60892"/>
                </a:lnTo>
                <a:lnTo>
                  <a:pt x="51214" y="60892"/>
                </a:lnTo>
                <a:close/>
                <a:moveTo>
                  <a:pt x="51214" y="60650"/>
                </a:moveTo>
                <a:lnTo>
                  <a:pt x="46657" y="60650"/>
                </a:lnTo>
                <a:lnTo>
                  <a:pt x="46657" y="56053"/>
                </a:lnTo>
                <a:lnTo>
                  <a:pt x="51214" y="56053"/>
                </a:lnTo>
                <a:close/>
                <a:moveTo>
                  <a:pt x="51214" y="55811"/>
                </a:moveTo>
                <a:lnTo>
                  <a:pt x="46657" y="55811"/>
                </a:lnTo>
                <a:lnTo>
                  <a:pt x="46657" y="51254"/>
                </a:lnTo>
                <a:lnTo>
                  <a:pt x="51214" y="51254"/>
                </a:lnTo>
                <a:close/>
                <a:moveTo>
                  <a:pt x="51214" y="51012"/>
                </a:moveTo>
                <a:lnTo>
                  <a:pt x="46657" y="51012"/>
                </a:lnTo>
                <a:lnTo>
                  <a:pt x="46657" y="46456"/>
                </a:lnTo>
                <a:lnTo>
                  <a:pt x="51214" y="46456"/>
                </a:lnTo>
                <a:close/>
                <a:moveTo>
                  <a:pt x="51214" y="46214"/>
                </a:moveTo>
                <a:lnTo>
                  <a:pt x="46657" y="46214"/>
                </a:lnTo>
                <a:lnTo>
                  <a:pt x="46657" y="41616"/>
                </a:lnTo>
                <a:lnTo>
                  <a:pt x="51214" y="41616"/>
                </a:lnTo>
                <a:close/>
                <a:moveTo>
                  <a:pt x="51214" y="41374"/>
                </a:moveTo>
                <a:lnTo>
                  <a:pt x="46657" y="41374"/>
                </a:lnTo>
                <a:lnTo>
                  <a:pt x="46657" y="36818"/>
                </a:lnTo>
                <a:lnTo>
                  <a:pt x="51214" y="36818"/>
                </a:lnTo>
                <a:close/>
                <a:moveTo>
                  <a:pt x="51214" y="36576"/>
                </a:moveTo>
                <a:lnTo>
                  <a:pt x="46657" y="36576"/>
                </a:lnTo>
                <a:lnTo>
                  <a:pt x="46657" y="32019"/>
                </a:lnTo>
                <a:lnTo>
                  <a:pt x="51214" y="32019"/>
                </a:lnTo>
                <a:close/>
                <a:moveTo>
                  <a:pt x="51214" y="31777"/>
                </a:moveTo>
                <a:lnTo>
                  <a:pt x="46657" y="31777"/>
                </a:lnTo>
                <a:lnTo>
                  <a:pt x="46657" y="27180"/>
                </a:lnTo>
                <a:lnTo>
                  <a:pt x="51214" y="27180"/>
                </a:lnTo>
                <a:close/>
                <a:moveTo>
                  <a:pt x="51214" y="26938"/>
                </a:moveTo>
                <a:lnTo>
                  <a:pt x="46657" y="26938"/>
                </a:lnTo>
                <a:lnTo>
                  <a:pt x="46657" y="22381"/>
                </a:lnTo>
                <a:lnTo>
                  <a:pt x="51214" y="22381"/>
                </a:lnTo>
                <a:close/>
                <a:moveTo>
                  <a:pt x="51214" y="22139"/>
                </a:moveTo>
                <a:lnTo>
                  <a:pt x="46657" y="22139"/>
                </a:lnTo>
                <a:lnTo>
                  <a:pt x="46657" y="17582"/>
                </a:lnTo>
                <a:lnTo>
                  <a:pt x="51214" y="17582"/>
                </a:lnTo>
                <a:close/>
                <a:moveTo>
                  <a:pt x="51214" y="17340"/>
                </a:moveTo>
                <a:lnTo>
                  <a:pt x="46657" y="17340"/>
                </a:lnTo>
                <a:lnTo>
                  <a:pt x="46657" y="12743"/>
                </a:lnTo>
                <a:lnTo>
                  <a:pt x="51214" y="12743"/>
                </a:lnTo>
                <a:close/>
                <a:moveTo>
                  <a:pt x="51214" y="12501"/>
                </a:moveTo>
                <a:lnTo>
                  <a:pt x="46657" y="12501"/>
                </a:lnTo>
                <a:lnTo>
                  <a:pt x="46657" y="7944"/>
                </a:lnTo>
                <a:lnTo>
                  <a:pt x="51214" y="7944"/>
                </a:lnTo>
                <a:close/>
                <a:moveTo>
                  <a:pt x="51214" y="7702"/>
                </a:moveTo>
                <a:lnTo>
                  <a:pt x="46657" y="7702"/>
                </a:lnTo>
                <a:lnTo>
                  <a:pt x="46657" y="3307"/>
                </a:lnTo>
                <a:lnTo>
                  <a:pt x="51214" y="3307"/>
                </a:lnTo>
                <a:lnTo>
                  <a:pt x="51214" y="7904"/>
                </a:lnTo>
                <a:close/>
                <a:moveTo>
                  <a:pt x="56053" y="89483"/>
                </a:moveTo>
                <a:lnTo>
                  <a:pt x="51456" y="89483"/>
                </a:lnTo>
                <a:lnTo>
                  <a:pt x="51456" y="84927"/>
                </a:lnTo>
                <a:lnTo>
                  <a:pt x="56053" y="84927"/>
                </a:lnTo>
                <a:close/>
                <a:moveTo>
                  <a:pt x="56053" y="84685"/>
                </a:moveTo>
                <a:lnTo>
                  <a:pt x="51456" y="84685"/>
                </a:lnTo>
                <a:lnTo>
                  <a:pt x="51456" y="80087"/>
                </a:lnTo>
                <a:lnTo>
                  <a:pt x="56053" y="80087"/>
                </a:lnTo>
                <a:close/>
                <a:moveTo>
                  <a:pt x="56053" y="79845"/>
                </a:moveTo>
                <a:lnTo>
                  <a:pt x="51456" y="79845"/>
                </a:lnTo>
                <a:lnTo>
                  <a:pt x="51456" y="75289"/>
                </a:lnTo>
                <a:lnTo>
                  <a:pt x="56053" y="75289"/>
                </a:lnTo>
                <a:close/>
                <a:moveTo>
                  <a:pt x="56053" y="75047"/>
                </a:moveTo>
                <a:lnTo>
                  <a:pt x="51456" y="75047"/>
                </a:lnTo>
                <a:lnTo>
                  <a:pt x="51456" y="70490"/>
                </a:lnTo>
                <a:lnTo>
                  <a:pt x="56053" y="70490"/>
                </a:lnTo>
                <a:close/>
                <a:moveTo>
                  <a:pt x="56053" y="70248"/>
                </a:moveTo>
                <a:lnTo>
                  <a:pt x="51456" y="70248"/>
                </a:lnTo>
                <a:lnTo>
                  <a:pt x="51456" y="65651"/>
                </a:lnTo>
                <a:lnTo>
                  <a:pt x="56053" y="65651"/>
                </a:lnTo>
                <a:close/>
                <a:moveTo>
                  <a:pt x="56053" y="65409"/>
                </a:moveTo>
                <a:lnTo>
                  <a:pt x="51456" y="65409"/>
                </a:lnTo>
                <a:lnTo>
                  <a:pt x="51456" y="60852"/>
                </a:lnTo>
                <a:lnTo>
                  <a:pt x="56053" y="60852"/>
                </a:lnTo>
                <a:close/>
                <a:moveTo>
                  <a:pt x="56053" y="60610"/>
                </a:moveTo>
                <a:lnTo>
                  <a:pt x="51456" y="60610"/>
                </a:lnTo>
                <a:lnTo>
                  <a:pt x="51456" y="56053"/>
                </a:lnTo>
                <a:lnTo>
                  <a:pt x="56053" y="56053"/>
                </a:lnTo>
                <a:close/>
                <a:moveTo>
                  <a:pt x="56053" y="55811"/>
                </a:moveTo>
                <a:lnTo>
                  <a:pt x="51456" y="55811"/>
                </a:lnTo>
                <a:lnTo>
                  <a:pt x="51456" y="51214"/>
                </a:lnTo>
                <a:lnTo>
                  <a:pt x="56053" y="51214"/>
                </a:lnTo>
                <a:close/>
                <a:moveTo>
                  <a:pt x="56053" y="50972"/>
                </a:moveTo>
                <a:lnTo>
                  <a:pt x="51456" y="50972"/>
                </a:lnTo>
                <a:lnTo>
                  <a:pt x="51456" y="46415"/>
                </a:lnTo>
                <a:lnTo>
                  <a:pt x="56053" y="46415"/>
                </a:lnTo>
                <a:close/>
                <a:moveTo>
                  <a:pt x="56053" y="46173"/>
                </a:moveTo>
                <a:lnTo>
                  <a:pt x="51456" y="46173"/>
                </a:lnTo>
                <a:lnTo>
                  <a:pt x="51456" y="41616"/>
                </a:lnTo>
                <a:lnTo>
                  <a:pt x="56053" y="41616"/>
                </a:lnTo>
                <a:close/>
                <a:moveTo>
                  <a:pt x="56053" y="41374"/>
                </a:moveTo>
                <a:lnTo>
                  <a:pt x="51456" y="41374"/>
                </a:lnTo>
                <a:lnTo>
                  <a:pt x="51456" y="36777"/>
                </a:lnTo>
                <a:lnTo>
                  <a:pt x="56053" y="36777"/>
                </a:lnTo>
                <a:close/>
                <a:moveTo>
                  <a:pt x="56053" y="36535"/>
                </a:moveTo>
                <a:lnTo>
                  <a:pt x="51456" y="36535"/>
                </a:lnTo>
                <a:lnTo>
                  <a:pt x="51456" y="31978"/>
                </a:lnTo>
                <a:lnTo>
                  <a:pt x="56053" y="31978"/>
                </a:lnTo>
                <a:close/>
                <a:moveTo>
                  <a:pt x="56053" y="31737"/>
                </a:moveTo>
                <a:lnTo>
                  <a:pt x="51456" y="31737"/>
                </a:lnTo>
                <a:lnTo>
                  <a:pt x="51456" y="27180"/>
                </a:lnTo>
                <a:lnTo>
                  <a:pt x="56053" y="27180"/>
                </a:lnTo>
                <a:close/>
                <a:moveTo>
                  <a:pt x="56053" y="26938"/>
                </a:moveTo>
                <a:lnTo>
                  <a:pt x="51456" y="26938"/>
                </a:lnTo>
                <a:lnTo>
                  <a:pt x="51456" y="22341"/>
                </a:lnTo>
                <a:lnTo>
                  <a:pt x="56053" y="22341"/>
                </a:lnTo>
                <a:close/>
                <a:moveTo>
                  <a:pt x="56053" y="22099"/>
                </a:moveTo>
                <a:lnTo>
                  <a:pt x="51456" y="22099"/>
                </a:lnTo>
                <a:lnTo>
                  <a:pt x="51456" y="17542"/>
                </a:lnTo>
                <a:lnTo>
                  <a:pt x="56053" y="17542"/>
                </a:lnTo>
                <a:close/>
                <a:moveTo>
                  <a:pt x="56053" y="17300"/>
                </a:moveTo>
                <a:lnTo>
                  <a:pt x="51456" y="17300"/>
                </a:lnTo>
                <a:lnTo>
                  <a:pt x="51456" y="12743"/>
                </a:lnTo>
                <a:lnTo>
                  <a:pt x="56053" y="12743"/>
                </a:lnTo>
                <a:close/>
                <a:moveTo>
                  <a:pt x="56053" y="12501"/>
                </a:moveTo>
                <a:lnTo>
                  <a:pt x="51456" y="12501"/>
                </a:lnTo>
                <a:lnTo>
                  <a:pt x="51456" y="7904"/>
                </a:lnTo>
                <a:lnTo>
                  <a:pt x="56053" y="7904"/>
                </a:lnTo>
                <a:close/>
                <a:moveTo>
                  <a:pt x="56053" y="7662"/>
                </a:moveTo>
                <a:lnTo>
                  <a:pt x="51456" y="7662"/>
                </a:lnTo>
                <a:lnTo>
                  <a:pt x="51456" y="3307"/>
                </a:lnTo>
                <a:lnTo>
                  <a:pt x="56053" y="3307"/>
                </a:lnTo>
                <a:lnTo>
                  <a:pt x="56053" y="7904"/>
                </a:lnTo>
                <a:close/>
                <a:moveTo>
                  <a:pt x="60852" y="89483"/>
                </a:moveTo>
                <a:lnTo>
                  <a:pt x="56295" y="89483"/>
                </a:lnTo>
                <a:lnTo>
                  <a:pt x="56295" y="84886"/>
                </a:lnTo>
                <a:lnTo>
                  <a:pt x="60852" y="84886"/>
                </a:lnTo>
                <a:close/>
                <a:moveTo>
                  <a:pt x="60852" y="84644"/>
                </a:moveTo>
                <a:lnTo>
                  <a:pt x="56295" y="84644"/>
                </a:lnTo>
                <a:lnTo>
                  <a:pt x="56295" y="80087"/>
                </a:lnTo>
                <a:lnTo>
                  <a:pt x="60852" y="80087"/>
                </a:lnTo>
                <a:close/>
                <a:moveTo>
                  <a:pt x="60852" y="79845"/>
                </a:moveTo>
                <a:lnTo>
                  <a:pt x="56295" y="79845"/>
                </a:lnTo>
                <a:lnTo>
                  <a:pt x="56295" y="75248"/>
                </a:lnTo>
                <a:lnTo>
                  <a:pt x="60852" y="75248"/>
                </a:lnTo>
                <a:close/>
                <a:moveTo>
                  <a:pt x="60852" y="75006"/>
                </a:moveTo>
                <a:lnTo>
                  <a:pt x="56295" y="75006"/>
                </a:lnTo>
                <a:lnTo>
                  <a:pt x="56295" y="70449"/>
                </a:lnTo>
                <a:lnTo>
                  <a:pt x="60852" y="70449"/>
                </a:lnTo>
                <a:close/>
                <a:moveTo>
                  <a:pt x="60852" y="70208"/>
                </a:moveTo>
                <a:lnTo>
                  <a:pt x="56295" y="70208"/>
                </a:lnTo>
                <a:lnTo>
                  <a:pt x="56295" y="65651"/>
                </a:lnTo>
                <a:lnTo>
                  <a:pt x="60852" y="65651"/>
                </a:lnTo>
                <a:close/>
                <a:moveTo>
                  <a:pt x="60852" y="65409"/>
                </a:moveTo>
                <a:lnTo>
                  <a:pt x="56295" y="65409"/>
                </a:lnTo>
                <a:lnTo>
                  <a:pt x="56295" y="60812"/>
                </a:lnTo>
                <a:lnTo>
                  <a:pt x="60852" y="60812"/>
                </a:lnTo>
                <a:close/>
                <a:moveTo>
                  <a:pt x="60852" y="60570"/>
                </a:moveTo>
                <a:lnTo>
                  <a:pt x="56295" y="60570"/>
                </a:lnTo>
                <a:lnTo>
                  <a:pt x="56295" y="56013"/>
                </a:lnTo>
                <a:lnTo>
                  <a:pt x="60852" y="56013"/>
                </a:lnTo>
                <a:close/>
                <a:moveTo>
                  <a:pt x="60852" y="55771"/>
                </a:moveTo>
                <a:lnTo>
                  <a:pt x="56295" y="55771"/>
                </a:lnTo>
                <a:lnTo>
                  <a:pt x="56295" y="51214"/>
                </a:lnTo>
                <a:lnTo>
                  <a:pt x="60852" y="51214"/>
                </a:lnTo>
                <a:close/>
                <a:moveTo>
                  <a:pt x="60852" y="50972"/>
                </a:moveTo>
                <a:lnTo>
                  <a:pt x="56295" y="50972"/>
                </a:lnTo>
                <a:lnTo>
                  <a:pt x="56295" y="46375"/>
                </a:lnTo>
                <a:lnTo>
                  <a:pt x="60852" y="46375"/>
                </a:lnTo>
                <a:close/>
                <a:moveTo>
                  <a:pt x="60852" y="46133"/>
                </a:moveTo>
                <a:lnTo>
                  <a:pt x="56295" y="46133"/>
                </a:lnTo>
                <a:lnTo>
                  <a:pt x="56295" y="41576"/>
                </a:lnTo>
                <a:lnTo>
                  <a:pt x="60852" y="41576"/>
                </a:lnTo>
                <a:close/>
                <a:moveTo>
                  <a:pt x="60852" y="41334"/>
                </a:moveTo>
                <a:lnTo>
                  <a:pt x="56295" y="41334"/>
                </a:lnTo>
                <a:lnTo>
                  <a:pt x="56295" y="36777"/>
                </a:lnTo>
                <a:lnTo>
                  <a:pt x="60852" y="36777"/>
                </a:lnTo>
                <a:close/>
                <a:moveTo>
                  <a:pt x="60852" y="36535"/>
                </a:moveTo>
                <a:lnTo>
                  <a:pt x="56295" y="36535"/>
                </a:lnTo>
                <a:lnTo>
                  <a:pt x="56295" y="31938"/>
                </a:lnTo>
                <a:lnTo>
                  <a:pt x="60852" y="31938"/>
                </a:lnTo>
                <a:close/>
                <a:moveTo>
                  <a:pt x="60852" y="31696"/>
                </a:moveTo>
                <a:lnTo>
                  <a:pt x="56295" y="31696"/>
                </a:lnTo>
                <a:lnTo>
                  <a:pt x="56295" y="27139"/>
                </a:lnTo>
                <a:lnTo>
                  <a:pt x="60852" y="27139"/>
                </a:lnTo>
                <a:close/>
                <a:moveTo>
                  <a:pt x="60852" y="26897"/>
                </a:moveTo>
                <a:lnTo>
                  <a:pt x="56295" y="26897"/>
                </a:lnTo>
                <a:lnTo>
                  <a:pt x="56295" y="22341"/>
                </a:lnTo>
                <a:lnTo>
                  <a:pt x="60852" y="22341"/>
                </a:lnTo>
                <a:close/>
                <a:moveTo>
                  <a:pt x="60852" y="22099"/>
                </a:moveTo>
                <a:lnTo>
                  <a:pt x="56295" y="22099"/>
                </a:lnTo>
                <a:lnTo>
                  <a:pt x="56295" y="17501"/>
                </a:lnTo>
                <a:lnTo>
                  <a:pt x="60852" y="17501"/>
                </a:lnTo>
                <a:close/>
                <a:moveTo>
                  <a:pt x="60852" y="17260"/>
                </a:moveTo>
                <a:lnTo>
                  <a:pt x="56295" y="17260"/>
                </a:lnTo>
                <a:lnTo>
                  <a:pt x="56295" y="12703"/>
                </a:lnTo>
                <a:lnTo>
                  <a:pt x="60852" y="12703"/>
                </a:lnTo>
                <a:close/>
                <a:moveTo>
                  <a:pt x="60852" y="12461"/>
                </a:moveTo>
                <a:lnTo>
                  <a:pt x="56295" y="12461"/>
                </a:lnTo>
                <a:lnTo>
                  <a:pt x="56295" y="7904"/>
                </a:lnTo>
                <a:lnTo>
                  <a:pt x="60852" y="7904"/>
                </a:lnTo>
                <a:close/>
                <a:moveTo>
                  <a:pt x="60852" y="7662"/>
                </a:moveTo>
                <a:lnTo>
                  <a:pt x="56295" y="7662"/>
                </a:lnTo>
                <a:lnTo>
                  <a:pt x="56295" y="3307"/>
                </a:lnTo>
                <a:lnTo>
                  <a:pt x="60852" y="3307"/>
                </a:lnTo>
                <a:lnTo>
                  <a:pt x="60852" y="7904"/>
                </a:lnTo>
                <a:close/>
                <a:moveTo>
                  <a:pt x="65651" y="84644"/>
                </a:moveTo>
                <a:lnTo>
                  <a:pt x="61094" y="84644"/>
                </a:lnTo>
                <a:lnTo>
                  <a:pt x="61094" y="80047"/>
                </a:lnTo>
                <a:lnTo>
                  <a:pt x="65651" y="80047"/>
                </a:lnTo>
                <a:close/>
                <a:moveTo>
                  <a:pt x="65651" y="79805"/>
                </a:moveTo>
                <a:lnTo>
                  <a:pt x="61094" y="79805"/>
                </a:lnTo>
                <a:lnTo>
                  <a:pt x="61094" y="75248"/>
                </a:lnTo>
                <a:lnTo>
                  <a:pt x="65651" y="75248"/>
                </a:lnTo>
                <a:close/>
                <a:moveTo>
                  <a:pt x="65651" y="75006"/>
                </a:moveTo>
                <a:lnTo>
                  <a:pt x="61094" y="75006"/>
                </a:lnTo>
                <a:lnTo>
                  <a:pt x="61094" y="70449"/>
                </a:lnTo>
                <a:lnTo>
                  <a:pt x="65651" y="70449"/>
                </a:lnTo>
                <a:close/>
                <a:moveTo>
                  <a:pt x="65651" y="70208"/>
                </a:moveTo>
                <a:lnTo>
                  <a:pt x="61094" y="70208"/>
                </a:lnTo>
                <a:lnTo>
                  <a:pt x="61094" y="65610"/>
                </a:lnTo>
                <a:lnTo>
                  <a:pt x="65651" y="65610"/>
                </a:lnTo>
                <a:close/>
                <a:moveTo>
                  <a:pt x="65651" y="65368"/>
                </a:moveTo>
                <a:lnTo>
                  <a:pt x="61094" y="65368"/>
                </a:lnTo>
                <a:lnTo>
                  <a:pt x="61094" y="60812"/>
                </a:lnTo>
                <a:lnTo>
                  <a:pt x="65651" y="60812"/>
                </a:lnTo>
                <a:close/>
                <a:moveTo>
                  <a:pt x="65651" y="60570"/>
                </a:moveTo>
                <a:lnTo>
                  <a:pt x="61094" y="60570"/>
                </a:lnTo>
                <a:lnTo>
                  <a:pt x="61094" y="56013"/>
                </a:lnTo>
                <a:lnTo>
                  <a:pt x="65651" y="56013"/>
                </a:lnTo>
                <a:close/>
                <a:moveTo>
                  <a:pt x="65651" y="55771"/>
                </a:moveTo>
                <a:lnTo>
                  <a:pt x="61094" y="55771"/>
                </a:lnTo>
                <a:lnTo>
                  <a:pt x="61094" y="51174"/>
                </a:lnTo>
                <a:lnTo>
                  <a:pt x="65651" y="51174"/>
                </a:lnTo>
                <a:close/>
                <a:moveTo>
                  <a:pt x="65651" y="50932"/>
                </a:moveTo>
                <a:lnTo>
                  <a:pt x="61094" y="50932"/>
                </a:lnTo>
                <a:lnTo>
                  <a:pt x="61094" y="46375"/>
                </a:lnTo>
                <a:lnTo>
                  <a:pt x="65651" y="46375"/>
                </a:lnTo>
                <a:close/>
                <a:moveTo>
                  <a:pt x="65651" y="46133"/>
                </a:moveTo>
                <a:lnTo>
                  <a:pt x="61094" y="46133"/>
                </a:lnTo>
                <a:lnTo>
                  <a:pt x="61094" y="41536"/>
                </a:lnTo>
                <a:lnTo>
                  <a:pt x="65651" y="41536"/>
                </a:lnTo>
                <a:close/>
                <a:moveTo>
                  <a:pt x="65651" y="41294"/>
                </a:moveTo>
                <a:lnTo>
                  <a:pt x="61094" y="41294"/>
                </a:lnTo>
                <a:lnTo>
                  <a:pt x="61094" y="36737"/>
                </a:lnTo>
                <a:lnTo>
                  <a:pt x="65651" y="36737"/>
                </a:lnTo>
                <a:close/>
                <a:moveTo>
                  <a:pt x="65651" y="36495"/>
                </a:moveTo>
                <a:lnTo>
                  <a:pt x="61094" y="36495"/>
                </a:lnTo>
                <a:lnTo>
                  <a:pt x="61094" y="31938"/>
                </a:lnTo>
                <a:lnTo>
                  <a:pt x="65651" y="31938"/>
                </a:lnTo>
                <a:close/>
                <a:moveTo>
                  <a:pt x="65651" y="31696"/>
                </a:moveTo>
                <a:lnTo>
                  <a:pt x="61094" y="31696"/>
                </a:lnTo>
                <a:lnTo>
                  <a:pt x="61094" y="27099"/>
                </a:lnTo>
                <a:lnTo>
                  <a:pt x="65651" y="27099"/>
                </a:lnTo>
                <a:close/>
                <a:moveTo>
                  <a:pt x="65651" y="26857"/>
                </a:moveTo>
                <a:lnTo>
                  <a:pt x="61094" y="26857"/>
                </a:lnTo>
                <a:lnTo>
                  <a:pt x="61094" y="22300"/>
                </a:lnTo>
                <a:lnTo>
                  <a:pt x="65651" y="22300"/>
                </a:lnTo>
                <a:close/>
                <a:moveTo>
                  <a:pt x="65651" y="22058"/>
                </a:moveTo>
                <a:lnTo>
                  <a:pt x="61094" y="22058"/>
                </a:lnTo>
                <a:lnTo>
                  <a:pt x="61094" y="17501"/>
                </a:lnTo>
                <a:lnTo>
                  <a:pt x="65651" y="17501"/>
                </a:lnTo>
                <a:close/>
                <a:moveTo>
                  <a:pt x="65651" y="17260"/>
                </a:moveTo>
                <a:lnTo>
                  <a:pt x="61094" y="17260"/>
                </a:lnTo>
                <a:lnTo>
                  <a:pt x="61094" y="12662"/>
                </a:lnTo>
                <a:lnTo>
                  <a:pt x="65651" y="12662"/>
                </a:lnTo>
                <a:close/>
                <a:moveTo>
                  <a:pt x="65651" y="12420"/>
                </a:moveTo>
                <a:lnTo>
                  <a:pt x="61094" y="12420"/>
                </a:lnTo>
                <a:lnTo>
                  <a:pt x="61094" y="7864"/>
                </a:lnTo>
                <a:lnTo>
                  <a:pt x="65651" y="7864"/>
                </a:lnTo>
                <a:close/>
                <a:moveTo>
                  <a:pt x="70490" y="84604"/>
                </a:moveTo>
                <a:lnTo>
                  <a:pt x="65893" y="84604"/>
                </a:lnTo>
                <a:lnTo>
                  <a:pt x="65893" y="80047"/>
                </a:lnTo>
                <a:lnTo>
                  <a:pt x="70490" y="80047"/>
                </a:lnTo>
                <a:close/>
                <a:moveTo>
                  <a:pt x="70490" y="79805"/>
                </a:moveTo>
                <a:lnTo>
                  <a:pt x="65893" y="79805"/>
                </a:lnTo>
                <a:lnTo>
                  <a:pt x="65893" y="75208"/>
                </a:lnTo>
                <a:lnTo>
                  <a:pt x="70490" y="75208"/>
                </a:lnTo>
                <a:close/>
                <a:moveTo>
                  <a:pt x="70490" y="74966"/>
                </a:moveTo>
                <a:lnTo>
                  <a:pt x="65893" y="74966"/>
                </a:lnTo>
                <a:lnTo>
                  <a:pt x="65893" y="70409"/>
                </a:lnTo>
                <a:lnTo>
                  <a:pt x="70490" y="70409"/>
                </a:lnTo>
                <a:close/>
                <a:moveTo>
                  <a:pt x="70490" y="70167"/>
                </a:moveTo>
                <a:lnTo>
                  <a:pt x="65893" y="70167"/>
                </a:lnTo>
                <a:lnTo>
                  <a:pt x="65893" y="65610"/>
                </a:lnTo>
                <a:lnTo>
                  <a:pt x="70490" y="65610"/>
                </a:lnTo>
                <a:close/>
                <a:moveTo>
                  <a:pt x="70490" y="65368"/>
                </a:moveTo>
                <a:lnTo>
                  <a:pt x="65893" y="65368"/>
                </a:lnTo>
                <a:lnTo>
                  <a:pt x="65893" y="60771"/>
                </a:lnTo>
                <a:lnTo>
                  <a:pt x="70490" y="60771"/>
                </a:lnTo>
                <a:close/>
                <a:moveTo>
                  <a:pt x="70490" y="60529"/>
                </a:moveTo>
                <a:lnTo>
                  <a:pt x="65893" y="60529"/>
                </a:lnTo>
                <a:lnTo>
                  <a:pt x="65893" y="55972"/>
                </a:lnTo>
                <a:lnTo>
                  <a:pt x="70490" y="55972"/>
                </a:lnTo>
                <a:close/>
                <a:moveTo>
                  <a:pt x="70490" y="55730"/>
                </a:moveTo>
                <a:lnTo>
                  <a:pt x="65893" y="55730"/>
                </a:lnTo>
                <a:lnTo>
                  <a:pt x="65893" y="51174"/>
                </a:lnTo>
                <a:lnTo>
                  <a:pt x="70490" y="51174"/>
                </a:lnTo>
                <a:close/>
                <a:moveTo>
                  <a:pt x="70490" y="50932"/>
                </a:moveTo>
                <a:lnTo>
                  <a:pt x="65893" y="50932"/>
                </a:lnTo>
                <a:lnTo>
                  <a:pt x="65893" y="46335"/>
                </a:lnTo>
                <a:lnTo>
                  <a:pt x="70490" y="46335"/>
                </a:lnTo>
                <a:close/>
                <a:moveTo>
                  <a:pt x="70490" y="46093"/>
                </a:moveTo>
                <a:lnTo>
                  <a:pt x="65893" y="46093"/>
                </a:lnTo>
                <a:lnTo>
                  <a:pt x="65893" y="41536"/>
                </a:lnTo>
                <a:lnTo>
                  <a:pt x="70490" y="41536"/>
                </a:lnTo>
                <a:close/>
                <a:moveTo>
                  <a:pt x="70490" y="41294"/>
                </a:moveTo>
                <a:lnTo>
                  <a:pt x="65893" y="41294"/>
                </a:lnTo>
                <a:lnTo>
                  <a:pt x="65893" y="36737"/>
                </a:lnTo>
                <a:lnTo>
                  <a:pt x="70490" y="36737"/>
                </a:lnTo>
                <a:close/>
                <a:moveTo>
                  <a:pt x="70490" y="36495"/>
                </a:moveTo>
                <a:lnTo>
                  <a:pt x="65893" y="36495"/>
                </a:lnTo>
                <a:lnTo>
                  <a:pt x="65893" y="31898"/>
                </a:lnTo>
                <a:lnTo>
                  <a:pt x="70490" y="31898"/>
                </a:lnTo>
                <a:close/>
                <a:moveTo>
                  <a:pt x="70490" y="31656"/>
                </a:moveTo>
                <a:lnTo>
                  <a:pt x="65893" y="31656"/>
                </a:lnTo>
                <a:lnTo>
                  <a:pt x="65893" y="27099"/>
                </a:lnTo>
                <a:lnTo>
                  <a:pt x="70490" y="27099"/>
                </a:lnTo>
                <a:close/>
                <a:moveTo>
                  <a:pt x="70490" y="26857"/>
                </a:moveTo>
                <a:lnTo>
                  <a:pt x="65893" y="26857"/>
                </a:lnTo>
                <a:lnTo>
                  <a:pt x="65893" y="22260"/>
                </a:lnTo>
                <a:lnTo>
                  <a:pt x="70490" y="22260"/>
                </a:lnTo>
                <a:close/>
                <a:moveTo>
                  <a:pt x="70490" y="22018"/>
                </a:moveTo>
                <a:lnTo>
                  <a:pt x="65893" y="22018"/>
                </a:lnTo>
                <a:lnTo>
                  <a:pt x="65893" y="17461"/>
                </a:lnTo>
                <a:lnTo>
                  <a:pt x="70490" y="17461"/>
                </a:lnTo>
                <a:close/>
                <a:moveTo>
                  <a:pt x="70490" y="17219"/>
                </a:moveTo>
                <a:lnTo>
                  <a:pt x="65893" y="17219"/>
                </a:lnTo>
                <a:lnTo>
                  <a:pt x="65893" y="12662"/>
                </a:lnTo>
                <a:lnTo>
                  <a:pt x="70490" y="12662"/>
                </a:lnTo>
                <a:close/>
                <a:moveTo>
                  <a:pt x="70490" y="12420"/>
                </a:moveTo>
                <a:lnTo>
                  <a:pt x="65893" y="12420"/>
                </a:lnTo>
                <a:lnTo>
                  <a:pt x="65893" y="7823"/>
                </a:lnTo>
                <a:lnTo>
                  <a:pt x="70490" y="7823"/>
                </a:lnTo>
                <a:close/>
                <a:moveTo>
                  <a:pt x="75289" y="79765"/>
                </a:moveTo>
                <a:lnTo>
                  <a:pt x="70732" y="79765"/>
                </a:lnTo>
                <a:lnTo>
                  <a:pt x="70732" y="75208"/>
                </a:lnTo>
                <a:lnTo>
                  <a:pt x="75289" y="75208"/>
                </a:lnTo>
                <a:close/>
                <a:moveTo>
                  <a:pt x="75289" y="74966"/>
                </a:moveTo>
                <a:lnTo>
                  <a:pt x="70732" y="74966"/>
                </a:lnTo>
                <a:lnTo>
                  <a:pt x="70732" y="70409"/>
                </a:lnTo>
                <a:lnTo>
                  <a:pt x="75289" y="70409"/>
                </a:lnTo>
                <a:close/>
                <a:moveTo>
                  <a:pt x="75289" y="70167"/>
                </a:moveTo>
                <a:lnTo>
                  <a:pt x="70732" y="70167"/>
                </a:lnTo>
                <a:lnTo>
                  <a:pt x="70732" y="65570"/>
                </a:lnTo>
                <a:lnTo>
                  <a:pt x="75289" y="65570"/>
                </a:lnTo>
                <a:close/>
                <a:moveTo>
                  <a:pt x="75289" y="65328"/>
                </a:moveTo>
                <a:lnTo>
                  <a:pt x="70732" y="65328"/>
                </a:lnTo>
                <a:lnTo>
                  <a:pt x="70732" y="60771"/>
                </a:lnTo>
                <a:lnTo>
                  <a:pt x="75289" y="60771"/>
                </a:lnTo>
                <a:close/>
                <a:moveTo>
                  <a:pt x="75289" y="60529"/>
                </a:moveTo>
                <a:lnTo>
                  <a:pt x="70732" y="60529"/>
                </a:lnTo>
                <a:lnTo>
                  <a:pt x="70732" y="55972"/>
                </a:lnTo>
                <a:lnTo>
                  <a:pt x="75289" y="55972"/>
                </a:lnTo>
                <a:close/>
                <a:moveTo>
                  <a:pt x="75289" y="55730"/>
                </a:moveTo>
                <a:lnTo>
                  <a:pt x="70732" y="55730"/>
                </a:lnTo>
                <a:lnTo>
                  <a:pt x="70732" y="51133"/>
                </a:lnTo>
                <a:lnTo>
                  <a:pt x="75289" y="51133"/>
                </a:lnTo>
                <a:close/>
                <a:moveTo>
                  <a:pt x="75289" y="50891"/>
                </a:moveTo>
                <a:lnTo>
                  <a:pt x="70732" y="50891"/>
                </a:lnTo>
                <a:lnTo>
                  <a:pt x="70732" y="46335"/>
                </a:lnTo>
                <a:lnTo>
                  <a:pt x="75289" y="46335"/>
                </a:lnTo>
                <a:close/>
                <a:moveTo>
                  <a:pt x="75289" y="46093"/>
                </a:moveTo>
                <a:lnTo>
                  <a:pt x="70732" y="46093"/>
                </a:lnTo>
                <a:lnTo>
                  <a:pt x="70732" y="41495"/>
                </a:lnTo>
                <a:lnTo>
                  <a:pt x="75289" y="41495"/>
                </a:lnTo>
                <a:close/>
                <a:moveTo>
                  <a:pt x="75289" y="41253"/>
                </a:moveTo>
                <a:lnTo>
                  <a:pt x="70732" y="41253"/>
                </a:lnTo>
                <a:lnTo>
                  <a:pt x="70732" y="36697"/>
                </a:lnTo>
                <a:lnTo>
                  <a:pt x="75289" y="36697"/>
                </a:lnTo>
                <a:close/>
                <a:moveTo>
                  <a:pt x="75289" y="36455"/>
                </a:moveTo>
                <a:lnTo>
                  <a:pt x="70732" y="36455"/>
                </a:lnTo>
                <a:lnTo>
                  <a:pt x="70732" y="31898"/>
                </a:lnTo>
                <a:lnTo>
                  <a:pt x="75289" y="31898"/>
                </a:lnTo>
                <a:close/>
                <a:moveTo>
                  <a:pt x="75289" y="31656"/>
                </a:moveTo>
                <a:lnTo>
                  <a:pt x="70732" y="31656"/>
                </a:lnTo>
                <a:lnTo>
                  <a:pt x="70732" y="27059"/>
                </a:lnTo>
                <a:lnTo>
                  <a:pt x="75289" y="27059"/>
                </a:lnTo>
                <a:close/>
                <a:moveTo>
                  <a:pt x="75289" y="26817"/>
                </a:moveTo>
                <a:lnTo>
                  <a:pt x="70732" y="26817"/>
                </a:lnTo>
                <a:lnTo>
                  <a:pt x="70732" y="22260"/>
                </a:lnTo>
                <a:lnTo>
                  <a:pt x="75289" y="22260"/>
                </a:lnTo>
                <a:close/>
                <a:moveTo>
                  <a:pt x="75289" y="22018"/>
                </a:moveTo>
                <a:lnTo>
                  <a:pt x="70732" y="22018"/>
                </a:lnTo>
                <a:lnTo>
                  <a:pt x="70732" y="17461"/>
                </a:lnTo>
                <a:lnTo>
                  <a:pt x="75289" y="17461"/>
                </a:lnTo>
                <a:close/>
                <a:moveTo>
                  <a:pt x="75289" y="17219"/>
                </a:moveTo>
                <a:lnTo>
                  <a:pt x="70732" y="17219"/>
                </a:lnTo>
                <a:lnTo>
                  <a:pt x="70732" y="12622"/>
                </a:lnTo>
                <a:lnTo>
                  <a:pt x="75289" y="12622"/>
                </a:lnTo>
                <a:close/>
                <a:moveTo>
                  <a:pt x="80087" y="74926"/>
                </a:moveTo>
                <a:lnTo>
                  <a:pt x="75531" y="74926"/>
                </a:lnTo>
                <a:lnTo>
                  <a:pt x="75531" y="70369"/>
                </a:lnTo>
                <a:lnTo>
                  <a:pt x="80087" y="70369"/>
                </a:lnTo>
                <a:close/>
                <a:moveTo>
                  <a:pt x="80087" y="70127"/>
                </a:moveTo>
                <a:lnTo>
                  <a:pt x="75531" y="70127"/>
                </a:lnTo>
                <a:lnTo>
                  <a:pt x="75531" y="65570"/>
                </a:lnTo>
                <a:lnTo>
                  <a:pt x="80087" y="65570"/>
                </a:lnTo>
                <a:close/>
                <a:moveTo>
                  <a:pt x="80087" y="65328"/>
                </a:moveTo>
                <a:lnTo>
                  <a:pt x="75531" y="65328"/>
                </a:lnTo>
                <a:lnTo>
                  <a:pt x="75531" y="60731"/>
                </a:lnTo>
                <a:lnTo>
                  <a:pt x="80087" y="60731"/>
                </a:lnTo>
                <a:close/>
                <a:moveTo>
                  <a:pt x="80087" y="60489"/>
                </a:moveTo>
                <a:lnTo>
                  <a:pt x="75531" y="60489"/>
                </a:lnTo>
                <a:lnTo>
                  <a:pt x="75531" y="55932"/>
                </a:lnTo>
                <a:lnTo>
                  <a:pt x="80087" y="55932"/>
                </a:lnTo>
                <a:close/>
                <a:moveTo>
                  <a:pt x="80087" y="55690"/>
                </a:moveTo>
                <a:lnTo>
                  <a:pt x="75531" y="55690"/>
                </a:lnTo>
                <a:lnTo>
                  <a:pt x="75531" y="51133"/>
                </a:lnTo>
                <a:lnTo>
                  <a:pt x="80087" y="51133"/>
                </a:lnTo>
                <a:close/>
                <a:moveTo>
                  <a:pt x="80087" y="50891"/>
                </a:moveTo>
                <a:lnTo>
                  <a:pt x="75531" y="50891"/>
                </a:lnTo>
                <a:lnTo>
                  <a:pt x="75531" y="46294"/>
                </a:lnTo>
                <a:lnTo>
                  <a:pt x="80087" y="46294"/>
                </a:lnTo>
                <a:close/>
                <a:moveTo>
                  <a:pt x="80087" y="46052"/>
                </a:moveTo>
                <a:lnTo>
                  <a:pt x="75531" y="46052"/>
                </a:lnTo>
                <a:lnTo>
                  <a:pt x="75531" y="41495"/>
                </a:lnTo>
                <a:lnTo>
                  <a:pt x="80087" y="41495"/>
                </a:lnTo>
                <a:close/>
                <a:moveTo>
                  <a:pt x="80087" y="41253"/>
                </a:moveTo>
                <a:lnTo>
                  <a:pt x="75531" y="41253"/>
                </a:lnTo>
                <a:lnTo>
                  <a:pt x="75531" y="36697"/>
                </a:lnTo>
                <a:lnTo>
                  <a:pt x="80087" y="36697"/>
                </a:lnTo>
                <a:close/>
                <a:moveTo>
                  <a:pt x="80087" y="36455"/>
                </a:moveTo>
                <a:lnTo>
                  <a:pt x="75531" y="36455"/>
                </a:lnTo>
                <a:lnTo>
                  <a:pt x="75531" y="31858"/>
                </a:lnTo>
                <a:lnTo>
                  <a:pt x="80087" y="31858"/>
                </a:lnTo>
                <a:close/>
                <a:moveTo>
                  <a:pt x="80087" y="31616"/>
                </a:moveTo>
                <a:lnTo>
                  <a:pt x="75531" y="31616"/>
                </a:lnTo>
                <a:lnTo>
                  <a:pt x="75531" y="27059"/>
                </a:lnTo>
                <a:lnTo>
                  <a:pt x="80087" y="27059"/>
                </a:lnTo>
                <a:close/>
                <a:moveTo>
                  <a:pt x="80087" y="26817"/>
                </a:moveTo>
                <a:lnTo>
                  <a:pt x="75531" y="26817"/>
                </a:lnTo>
                <a:lnTo>
                  <a:pt x="75531" y="22260"/>
                </a:lnTo>
                <a:lnTo>
                  <a:pt x="80087" y="22260"/>
                </a:lnTo>
                <a:close/>
                <a:moveTo>
                  <a:pt x="80087" y="22018"/>
                </a:moveTo>
                <a:lnTo>
                  <a:pt x="75531" y="22018"/>
                </a:lnTo>
                <a:lnTo>
                  <a:pt x="75531" y="17421"/>
                </a:lnTo>
                <a:lnTo>
                  <a:pt x="80087" y="17421"/>
                </a:lnTo>
                <a:close/>
                <a:moveTo>
                  <a:pt x="84886" y="70127"/>
                </a:moveTo>
                <a:lnTo>
                  <a:pt x="80329" y="70127"/>
                </a:lnTo>
                <a:lnTo>
                  <a:pt x="80329" y="65530"/>
                </a:lnTo>
                <a:lnTo>
                  <a:pt x="84886" y="65530"/>
                </a:lnTo>
                <a:close/>
                <a:moveTo>
                  <a:pt x="84886" y="65288"/>
                </a:moveTo>
                <a:lnTo>
                  <a:pt x="80329" y="65288"/>
                </a:lnTo>
                <a:lnTo>
                  <a:pt x="80329" y="60731"/>
                </a:lnTo>
                <a:lnTo>
                  <a:pt x="84886" y="60731"/>
                </a:lnTo>
                <a:close/>
                <a:moveTo>
                  <a:pt x="84886" y="60489"/>
                </a:moveTo>
                <a:lnTo>
                  <a:pt x="80329" y="60489"/>
                </a:lnTo>
                <a:lnTo>
                  <a:pt x="80329" y="55932"/>
                </a:lnTo>
                <a:lnTo>
                  <a:pt x="84886" y="55932"/>
                </a:lnTo>
                <a:close/>
                <a:moveTo>
                  <a:pt x="84886" y="55690"/>
                </a:moveTo>
                <a:lnTo>
                  <a:pt x="80329" y="55690"/>
                </a:lnTo>
                <a:lnTo>
                  <a:pt x="80329" y="51093"/>
                </a:lnTo>
                <a:lnTo>
                  <a:pt x="84886" y="51093"/>
                </a:lnTo>
                <a:close/>
                <a:moveTo>
                  <a:pt x="84886" y="50851"/>
                </a:moveTo>
                <a:lnTo>
                  <a:pt x="80329" y="50851"/>
                </a:lnTo>
                <a:lnTo>
                  <a:pt x="80329" y="46294"/>
                </a:lnTo>
                <a:lnTo>
                  <a:pt x="84886" y="46294"/>
                </a:lnTo>
                <a:close/>
                <a:moveTo>
                  <a:pt x="84886" y="46052"/>
                </a:moveTo>
                <a:lnTo>
                  <a:pt x="80329" y="46052"/>
                </a:lnTo>
                <a:lnTo>
                  <a:pt x="80329" y="41495"/>
                </a:lnTo>
                <a:lnTo>
                  <a:pt x="84886" y="41495"/>
                </a:lnTo>
                <a:close/>
                <a:moveTo>
                  <a:pt x="84886" y="41253"/>
                </a:moveTo>
                <a:lnTo>
                  <a:pt x="80329" y="41253"/>
                </a:lnTo>
                <a:lnTo>
                  <a:pt x="80329" y="36656"/>
                </a:lnTo>
                <a:lnTo>
                  <a:pt x="84886" y="36656"/>
                </a:lnTo>
                <a:close/>
                <a:moveTo>
                  <a:pt x="84886" y="36414"/>
                </a:moveTo>
                <a:lnTo>
                  <a:pt x="80329" y="36414"/>
                </a:lnTo>
                <a:lnTo>
                  <a:pt x="80329" y="31858"/>
                </a:lnTo>
                <a:lnTo>
                  <a:pt x="84886" y="31858"/>
                </a:lnTo>
                <a:close/>
                <a:moveTo>
                  <a:pt x="84886" y="31616"/>
                </a:moveTo>
                <a:lnTo>
                  <a:pt x="80329" y="31616"/>
                </a:lnTo>
                <a:lnTo>
                  <a:pt x="80329" y="27018"/>
                </a:lnTo>
                <a:lnTo>
                  <a:pt x="84886" y="27018"/>
                </a:lnTo>
                <a:close/>
                <a:moveTo>
                  <a:pt x="84886" y="26776"/>
                </a:moveTo>
                <a:lnTo>
                  <a:pt x="80329" y="26776"/>
                </a:lnTo>
                <a:lnTo>
                  <a:pt x="80329" y="22220"/>
                </a:lnTo>
                <a:lnTo>
                  <a:pt x="84886" y="222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86"/>
          <p:cNvSpPr txBox="1"/>
          <p:nvPr>
            <p:ph type="title"/>
          </p:nvPr>
        </p:nvSpPr>
        <p:spPr>
          <a:xfrm>
            <a:off x="1825800" y="1816650"/>
            <a:ext cx="5492400" cy="15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Median Salary</a:t>
            </a:r>
            <a:endParaRPr sz="5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100"/>
              <a:t>By College Major</a:t>
            </a:r>
            <a:endParaRPr b="0" sz="41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6" name="Google Shape;2196;p87"/>
          <p:cNvGrpSpPr/>
          <p:nvPr/>
        </p:nvGrpSpPr>
        <p:grpSpPr>
          <a:xfrm>
            <a:off x="917550" y="2904450"/>
            <a:ext cx="986125" cy="2095500"/>
            <a:chOff x="7631225" y="2241175"/>
            <a:chExt cx="986125" cy="2095500"/>
          </a:xfrm>
        </p:grpSpPr>
        <p:cxnSp>
          <p:nvCxnSpPr>
            <p:cNvPr id="2197" name="Google Shape;2197;p87"/>
            <p:cNvCxnSpPr/>
            <p:nvPr/>
          </p:nvCxnSpPr>
          <p:spPr>
            <a:xfrm>
              <a:off x="7631225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98" name="Google Shape;2198;p87"/>
            <p:cNvCxnSpPr/>
            <p:nvPr/>
          </p:nvCxnSpPr>
          <p:spPr>
            <a:xfrm>
              <a:off x="7707081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99" name="Google Shape;2199;p87"/>
            <p:cNvCxnSpPr/>
            <p:nvPr/>
          </p:nvCxnSpPr>
          <p:spPr>
            <a:xfrm>
              <a:off x="7782937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00" name="Google Shape;2200;p87"/>
            <p:cNvCxnSpPr/>
            <p:nvPr/>
          </p:nvCxnSpPr>
          <p:spPr>
            <a:xfrm>
              <a:off x="7858792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01" name="Google Shape;2201;p87"/>
            <p:cNvCxnSpPr/>
            <p:nvPr/>
          </p:nvCxnSpPr>
          <p:spPr>
            <a:xfrm>
              <a:off x="8010504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02" name="Google Shape;2202;p87"/>
            <p:cNvCxnSpPr/>
            <p:nvPr/>
          </p:nvCxnSpPr>
          <p:spPr>
            <a:xfrm>
              <a:off x="8162215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03" name="Google Shape;2203;p87"/>
            <p:cNvCxnSpPr/>
            <p:nvPr/>
          </p:nvCxnSpPr>
          <p:spPr>
            <a:xfrm>
              <a:off x="8313927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04" name="Google Shape;2204;p87"/>
            <p:cNvCxnSpPr/>
            <p:nvPr/>
          </p:nvCxnSpPr>
          <p:spPr>
            <a:xfrm>
              <a:off x="7934648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05" name="Google Shape;2205;p87"/>
            <p:cNvCxnSpPr/>
            <p:nvPr/>
          </p:nvCxnSpPr>
          <p:spPr>
            <a:xfrm>
              <a:off x="8086360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06" name="Google Shape;2206;p87"/>
            <p:cNvCxnSpPr/>
            <p:nvPr/>
          </p:nvCxnSpPr>
          <p:spPr>
            <a:xfrm>
              <a:off x="8238071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07" name="Google Shape;2207;p87"/>
            <p:cNvCxnSpPr/>
            <p:nvPr/>
          </p:nvCxnSpPr>
          <p:spPr>
            <a:xfrm>
              <a:off x="8389783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08" name="Google Shape;2208;p87"/>
            <p:cNvCxnSpPr/>
            <p:nvPr/>
          </p:nvCxnSpPr>
          <p:spPr>
            <a:xfrm>
              <a:off x="8465638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09" name="Google Shape;2209;p87"/>
            <p:cNvCxnSpPr/>
            <p:nvPr/>
          </p:nvCxnSpPr>
          <p:spPr>
            <a:xfrm>
              <a:off x="8541494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10" name="Google Shape;2210;p87"/>
            <p:cNvCxnSpPr/>
            <p:nvPr/>
          </p:nvCxnSpPr>
          <p:spPr>
            <a:xfrm>
              <a:off x="8617350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211" name="Google Shape;2211;p87"/>
          <p:cNvGrpSpPr/>
          <p:nvPr/>
        </p:nvGrpSpPr>
        <p:grpSpPr>
          <a:xfrm>
            <a:off x="2035713" y="-744737"/>
            <a:ext cx="1885275" cy="1884250"/>
            <a:chOff x="2609275" y="3149350"/>
            <a:chExt cx="1885275" cy="1884250"/>
          </a:xfrm>
        </p:grpSpPr>
        <p:sp>
          <p:nvSpPr>
            <p:cNvPr id="2212" name="Google Shape;2212;p87"/>
            <p:cNvSpPr/>
            <p:nvPr/>
          </p:nvSpPr>
          <p:spPr>
            <a:xfrm>
              <a:off x="3923900" y="3224950"/>
              <a:ext cx="494025" cy="495025"/>
            </a:xfrm>
            <a:custGeom>
              <a:rect b="b" l="l" r="r" t="t"/>
              <a:pathLst>
                <a:path extrusionOk="0" h="19801" w="19761">
                  <a:moveTo>
                    <a:pt x="485" y="202"/>
                  </a:moveTo>
                  <a:cubicBezTo>
                    <a:pt x="323" y="162"/>
                    <a:pt x="162" y="81"/>
                    <a:pt x="1" y="1"/>
                  </a:cubicBezTo>
                  <a:lnTo>
                    <a:pt x="19761" y="19801"/>
                  </a:lnTo>
                  <a:cubicBezTo>
                    <a:pt x="19720" y="19640"/>
                    <a:pt x="19640" y="19478"/>
                    <a:pt x="19559" y="19317"/>
                  </a:cubicBezTo>
                  <a:lnTo>
                    <a:pt x="485" y="2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87"/>
            <p:cNvSpPr/>
            <p:nvPr/>
          </p:nvSpPr>
          <p:spPr>
            <a:xfrm>
              <a:off x="3725300" y="3164475"/>
              <a:ext cx="753125" cy="753100"/>
            </a:xfrm>
            <a:custGeom>
              <a:rect b="b" l="l" r="r" t="t"/>
              <a:pathLst>
                <a:path extrusionOk="0" h="30124" w="30125">
                  <a:moveTo>
                    <a:pt x="323" y="81"/>
                  </a:moveTo>
                  <a:cubicBezTo>
                    <a:pt x="202" y="41"/>
                    <a:pt x="122" y="41"/>
                    <a:pt x="1" y="0"/>
                  </a:cubicBezTo>
                  <a:lnTo>
                    <a:pt x="30124" y="30124"/>
                  </a:lnTo>
                  <a:cubicBezTo>
                    <a:pt x="30084" y="30043"/>
                    <a:pt x="30084" y="29922"/>
                    <a:pt x="30043" y="29801"/>
                  </a:cubicBezTo>
                  <a:lnTo>
                    <a:pt x="323" y="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87"/>
            <p:cNvSpPr/>
            <p:nvPr/>
          </p:nvSpPr>
          <p:spPr>
            <a:xfrm>
              <a:off x="3572075" y="3149350"/>
              <a:ext cx="922475" cy="922475"/>
            </a:xfrm>
            <a:custGeom>
              <a:rect b="b" l="l" r="r" t="t"/>
              <a:pathLst>
                <a:path extrusionOk="0" h="36899" w="36899">
                  <a:moveTo>
                    <a:pt x="282" y="0"/>
                  </a:moveTo>
                  <a:cubicBezTo>
                    <a:pt x="161" y="0"/>
                    <a:pt x="81" y="0"/>
                    <a:pt x="0" y="0"/>
                  </a:cubicBezTo>
                  <a:lnTo>
                    <a:pt x="36898" y="36899"/>
                  </a:lnTo>
                  <a:cubicBezTo>
                    <a:pt x="36898" y="36778"/>
                    <a:pt x="36898" y="36697"/>
                    <a:pt x="36858" y="36616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87"/>
            <p:cNvSpPr/>
            <p:nvPr/>
          </p:nvSpPr>
          <p:spPr>
            <a:xfrm>
              <a:off x="3440000" y="3154400"/>
              <a:ext cx="1048500" cy="1048500"/>
            </a:xfrm>
            <a:custGeom>
              <a:rect b="b" l="l" r="r" t="t"/>
              <a:pathLst>
                <a:path extrusionOk="0" h="41940" w="41940">
                  <a:moveTo>
                    <a:pt x="242" y="0"/>
                  </a:moveTo>
                  <a:cubicBezTo>
                    <a:pt x="162" y="40"/>
                    <a:pt x="81" y="40"/>
                    <a:pt x="0" y="40"/>
                  </a:cubicBezTo>
                  <a:lnTo>
                    <a:pt x="41899" y="41939"/>
                  </a:lnTo>
                  <a:cubicBezTo>
                    <a:pt x="41899" y="41858"/>
                    <a:pt x="41939" y="41778"/>
                    <a:pt x="41939" y="416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87"/>
            <p:cNvSpPr/>
            <p:nvPr/>
          </p:nvSpPr>
          <p:spPr>
            <a:xfrm>
              <a:off x="3323050" y="3175550"/>
              <a:ext cx="1145275" cy="1144275"/>
            </a:xfrm>
            <a:custGeom>
              <a:rect b="b" l="l" r="r" t="t"/>
              <a:pathLst>
                <a:path extrusionOk="0" h="45771" w="45811">
                  <a:moveTo>
                    <a:pt x="243" y="1"/>
                  </a:moveTo>
                  <a:cubicBezTo>
                    <a:pt x="162" y="1"/>
                    <a:pt x="81" y="41"/>
                    <a:pt x="1" y="41"/>
                  </a:cubicBezTo>
                  <a:lnTo>
                    <a:pt x="45730" y="45771"/>
                  </a:lnTo>
                  <a:cubicBezTo>
                    <a:pt x="45771" y="45690"/>
                    <a:pt x="45771" y="45610"/>
                    <a:pt x="45811" y="455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87"/>
            <p:cNvSpPr/>
            <p:nvPr/>
          </p:nvSpPr>
          <p:spPr>
            <a:xfrm>
              <a:off x="3218200" y="3207825"/>
              <a:ext cx="1216875" cy="1216850"/>
            </a:xfrm>
            <a:custGeom>
              <a:rect b="b" l="l" r="r" t="t"/>
              <a:pathLst>
                <a:path extrusionOk="0" h="48674" w="48675">
                  <a:moveTo>
                    <a:pt x="202" y="0"/>
                  </a:moveTo>
                  <a:cubicBezTo>
                    <a:pt x="122" y="0"/>
                    <a:pt x="81" y="41"/>
                    <a:pt x="1" y="81"/>
                  </a:cubicBezTo>
                  <a:lnTo>
                    <a:pt x="48593" y="48674"/>
                  </a:lnTo>
                  <a:cubicBezTo>
                    <a:pt x="48634" y="48633"/>
                    <a:pt x="48674" y="48553"/>
                    <a:pt x="48674" y="484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87"/>
            <p:cNvSpPr/>
            <p:nvPr/>
          </p:nvSpPr>
          <p:spPr>
            <a:xfrm>
              <a:off x="3122425" y="3249150"/>
              <a:ext cx="1271300" cy="1271300"/>
            </a:xfrm>
            <a:custGeom>
              <a:rect b="b" l="l" r="r" t="t"/>
              <a:pathLst>
                <a:path extrusionOk="0" h="50852" w="50852">
                  <a:moveTo>
                    <a:pt x="202" y="1"/>
                  </a:moveTo>
                  <a:cubicBezTo>
                    <a:pt x="122" y="41"/>
                    <a:pt x="81" y="81"/>
                    <a:pt x="1" y="122"/>
                  </a:cubicBezTo>
                  <a:lnTo>
                    <a:pt x="50771" y="50852"/>
                  </a:lnTo>
                  <a:cubicBezTo>
                    <a:pt x="50771" y="50811"/>
                    <a:pt x="50811" y="50731"/>
                    <a:pt x="50852" y="506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87"/>
            <p:cNvSpPr/>
            <p:nvPr/>
          </p:nvSpPr>
          <p:spPr>
            <a:xfrm>
              <a:off x="3035725" y="3299550"/>
              <a:ext cx="1307600" cy="1308625"/>
            </a:xfrm>
            <a:custGeom>
              <a:rect b="b" l="l" r="r" t="t"/>
              <a:pathLst>
                <a:path extrusionOk="0" h="52345" w="52304">
                  <a:moveTo>
                    <a:pt x="162" y="1"/>
                  </a:moveTo>
                  <a:cubicBezTo>
                    <a:pt x="81" y="41"/>
                    <a:pt x="41" y="82"/>
                    <a:pt x="1" y="122"/>
                  </a:cubicBezTo>
                  <a:lnTo>
                    <a:pt x="52182" y="52344"/>
                  </a:lnTo>
                  <a:cubicBezTo>
                    <a:pt x="52223" y="52263"/>
                    <a:pt x="52263" y="52223"/>
                    <a:pt x="52303" y="521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87"/>
            <p:cNvSpPr/>
            <p:nvPr/>
          </p:nvSpPr>
          <p:spPr>
            <a:xfrm>
              <a:off x="2956075" y="3358025"/>
              <a:ext cx="1328775" cy="1329775"/>
            </a:xfrm>
            <a:custGeom>
              <a:rect b="b" l="l" r="r" t="t"/>
              <a:pathLst>
                <a:path extrusionOk="0" h="53191" w="53151">
                  <a:moveTo>
                    <a:pt x="122" y="1"/>
                  </a:moveTo>
                  <a:cubicBezTo>
                    <a:pt x="82" y="41"/>
                    <a:pt x="41" y="82"/>
                    <a:pt x="1" y="122"/>
                  </a:cubicBezTo>
                  <a:lnTo>
                    <a:pt x="53030" y="53191"/>
                  </a:lnTo>
                  <a:cubicBezTo>
                    <a:pt x="53070" y="53110"/>
                    <a:pt x="53110" y="53070"/>
                    <a:pt x="53151" y="53030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87"/>
            <p:cNvSpPr/>
            <p:nvPr/>
          </p:nvSpPr>
          <p:spPr>
            <a:xfrm>
              <a:off x="2883500" y="3422550"/>
              <a:ext cx="1336825" cy="1336825"/>
            </a:xfrm>
            <a:custGeom>
              <a:rect b="b" l="l" r="r" t="t"/>
              <a:pathLst>
                <a:path extrusionOk="0" h="53473" w="53473">
                  <a:moveTo>
                    <a:pt x="121" y="1"/>
                  </a:moveTo>
                  <a:cubicBezTo>
                    <a:pt x="121" y="1"/>
                    <a:pt x="81" y="81"/>
                    <a:pt x="81" y="81"/>
                  </a:cubicBezTo>
                  <a:cubicBezTo>
                    <a:pt x="41" y="122"/>
                    <a:pt x="0" y="122"/>
                    <a:pt x="0" y="162"/>
                  </a:cubicBezTo>
                  <a:lnTo>
                    <a:pt x="53311" y="53473"/>
                  </a:lnTo>
                  <a:cubicBezTo>
                    <a:pt x="53311" y="53473"/>
                    <a:pt x="53392" y="53433"/>
                    <a:pt x="53392" y="53433"/>
                  </a:cubicBezTo>
                  <a:cubicBezTo>
                    <a:pt x="53432" y="53392"/>
                    <a:pt x="53432" y="53392"/>
                    <a:pt x="53473" y="533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87"/>
            <p:cNvSpPr/>
            <p:nvPr/>
          </p:nvSpPr>
          <p:spPr>
            <a:xfrm>
              <a:off x="2817975" y="3495150"/>
              <a:ext cx="1329775" cy="1329775"/>
            </a:xfrm>
            <a:custGeom>
              <a:rect b="b" l="l" r="r" t="t"/>
              <a:pathLst>
                <a:path extrusionOk="0" h="53191" w="53191">
                  <a:moveTo>
                    <a:pt x="121" y="0"/>
                  </a:moveTo>
                  <a:cubicBezTo>
                    <a:pt x="81" y="41"/>
                    <a:pt x="41" y="121"/>
                    <a:pt x="0" y="161"/>
                  </a:cubicBezTo>
                  <a:lnTo>
                    <a:pt x="53029" y="53190"/>
                  </a:lnTo>
                  <a:cubicBezTo>
                    <a:pt x="53110" y="53150"/>
                    <a:pt x="53150" y="53109"/>
                    <a:pt x="53190" y="53069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87"/>
            <p:cNvSpPr/>
            <p:nvPr/>
          </p:nvSpPr>
          <p:spPr>
            <a:xfrm>
              <a:off x="2760500" y="3574775"/>
              <a:ext cx="1307600" cy="1308625"/>
            </a:xfrm>
            <a:custGeom>
              <a:rect b="b" l="l" r="r" t="t"/>
              <a:pathLst>
                <a:path extrusionOk="0" h="52345" w="52304">
                  <a:moveTo>
                    <a:pt x="81" y="1"/>
                  </a:moveTo>
                  <a:cubicBezTo>
                    <a:pt x="41" y="82"/>
                    <a:pt x="41" y="122"/>
                    <a:pt x="1" y="162"/>
                  </a:cubicBezTo>
                  <a:lnTo>
                    <a:pt x="52142" y="52344"/>
                  </a:lnTo>
                  <a:cubicBezTo>
                    <a:pt x="52182" y="52304"/>
                    <a:pt x="52263" y="52263"/>
                    <a:pt x="52303" y="522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87"/>
            <p:cNvSpPr/>
            <p:nvPr/>
          </p:nvSpPr>
          <p:spPr>
            <a:xfrm>
              <a:off x="2710100" y="3662500"/>
              <a:ext cx="1271300" cy="1271300"/>
            </a:xfrm>
            <a:custGeom>
              <a:rect b="b" l="l" r="r" t="t"/>
              <a:pathLst>
                <a:path extrusionOk="0" h="50852" w="50852">
                  <a:moveTo>
                    <a:pt x="81" y="0"/>
                  </a:moveTo>
                  <a:cubicBezTo>
                    <a:pt x="41" y="41"/>
                    <a:pt x="41" y="121"/>
                    <a:pt x="0" y="162"/>
                  </a:cubicBezTo>
                  <a:lnTo>
                    <a:pt x="50650" y="50851"/>
                  </a:lnTo>
                  <a:cubicBezTo>
                    <a:pt x="50690" y="50811"/>
                    <a:pt x="50771" y="50771"/>
                    <a:pt x="50851" y="507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87"/>
            <p:cNvSpPr/>
            <p:nvPr/>
          </p:nvSpPr>
          <p:spPr>
            <a:xfrm>
              <a:off x="2667750" y="3758275"/>
              <a:ext cx="1216875" cy="1216850"/>
            </a:xfrm>
            <a:custGeom>
              <a:rect b="b" l="l" r="r" t="t"/>
              <a:pathLst>
                <a:path extrusionOk="0" h="48674" w="48675">
                  <a:moveTo>
                    <a:pt x="81" y="0"/>
                  </a:moveTo>
                  <a:cubicBezTo>
                    <a:pt x="41" y="41"/>
                    <a:pt x="41" y="121"/>
                    <a:pt x="1" y="202"/>
                  </a:cubicBezTo>
                  <a:lnTo>
                    <a:pt x="48513" y="48674"/>
                  </a:lnTo>
                  <a:cubicBezTo>
                    <a:pt x="48553" y="48633"/>
                    <a:pt x="48634" y="48633"/>
                    <a:pt x="48674" y="485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87"/>
            <p:cNvSpPr/>
            <p:nvPr/>
          </p:nvSpPr>
          <p:spPr>
            <a:xfrm>
              <a:off x="2635500" y="3863125"/>
              <a:ext cx="1144275" cy="1144275"/>
            </a:xfrm>
            <a:custGeom>
              <a:rect b="b" l="l" r="r" t="t"/>
              <a:pathLst>
                <a:path extrusionOk="0" h="45771" w="45771">
                  <a:moveTo>
                    <a:pt x="41" y="0"/>
                  </a:moveTo>
                  <a:cubicBezTo>
                    <a:pt x="41" y="81"/>
                    <a:pt x="0" y="121"/>
                    <a:pt x="0" y="202"/>
                  </a:cubicBezTo>
                  <a:lnTo>
                    <a:pt x="45569" y="45770"/>
                  </a:lnTo>
                  <a:cubicBezTo>
                    <a:pt x="45649" y="45770"/>
                    <a:pt x="45730" y="45730"/>
                    <a:pt x="45770" y="457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87"/>
            <p:cNvSpPr/>
            <p:nvPr/>
          </p:nvSpPr>
          <p:spPr>
            <a:xfrm>
              <a:off x="2615325" y="3980050"/>
              <a:ext cx="1048500" cy="1048500"/>
            </a:xfrm>
            <a:custGeom>
              <a:rect b="b" l="l" r="r" t="t"/>
              <a:pathLst>
                <a:path extrusionOk="0" h="41940" w="41940">
                  <a:moveTo>
                    <a:pt x="1" y="1"/>
                  </a:moveTo>
                  <a:cubicBezTo>
                    <a:pt x="1" y="82"/>
                    <a:pt x="1" y="162"/>
                    <a:pt x="1" y="243"/>
                  </a:cubicBezTo>
                  <a:lnTo>
                    <a:pt x="41657" y="41940"/>
                  </a:lnTo>
                  <a:cubicBezTo>
                    <a:pt x="41738" y="41900"/>
                    <a:pt x="41859" y="41900"/>
                    <a:pt x="41940" y="41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87"/>
            <p:cNvSpPr/>
            <p:nvPr/>
          </p:nvSpPr>
          <p:spPr>
            <a:xfrm>
              <a:off x="2609275" y="4111125"/>
              <a:ext cx="922500" cy="922475"/>
            </a:xfrm>
            <a:custGeom>
              <a:rect b="b" l="l" r="r" t="t"/>
              <a:pathLst>
                <a:path extrusionOk="0" h="36899" w="36900">
                  <a:moveTo>
                    <a:pt x="1" y="0"/>
                  </a:moveTo>
                  <a:cubicBezTo>
                    <a:pt x="1" y="81"/>
                    <a:pt x="1" y="202"/>
                    <a:pt x="1" y="283"/>
                  </a:cubicBezTo>
                  <a:lnTo>
                    <a:pt x="36617" y="36899"/>
                  </a:lnTo>
                  <a:cubicBezTo>
                    <a:pt x="36697" y="36899"/>
                    <a:pt x="36818" y="36899"/>
                    <a:pt x="36899" y="3689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87"/>
            <p:cNvSpPr/>
            <p:nvPr/>
          </p:nvSpPr>
          <p:spPr>
            <a:xfrm>
              <a:off x="2625400" y="4264350"/>
              <a:ext cx="753125" cy="754125"/>
            </a:xfrm>
            <a:custGeom>
              <a:rect b="b" l="l" r="r" t="t"/>
              <a:pathLst>
                <a:path extrusionOk="0" h="30165" w="30125">
                  <a:moveTo>
                    <a:pt x="1" y="1"/>
                  </a:moveTo>
                  <a:cubicBezTo>
                    <a:pt x="1" y="122"/>
                    <a:pt x="41" y="243"/>
                    <a:pt x="41" y="364"/>
                  </a:cubicBezTo>
                  <a:lnTo>
                    <a:pt x="29762" y="30084"/>
                  </a:lnTo>
                  <a:cubicBezTo>
                    <a:pt x="29883" y="30124"/>
                    <a:pt x="30004" y="30124"/>
                    <a:pt x="30124" y="30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87"/>
            <p:cNvSpPr/>
            <p:nvPr/>
          </p:nvSpPr>
          <p:spPr>
            <a:xfrm>
              <a:off x="2684900" y="4462975"/>
              <a:ext cx="495025" cy="495025"/>
            </a:xfrm>
            <a:custGeom>
              <a:rect b="b" l="l" r="r" t="t"/>
              <a:pathLst>
                <a:path extrusionOk="0" h="19801" w="19801">
                  <a:moveTo>
                    <a:pt x="0" y="0"/>
                  </a:moveTo>
                  <a:cubicBezTo>
                    <a:pt x="81" y="161"/>
                    <a:pt x="161" y="323"/>
                    <a:pt x="242" y="484"/>
                  </a:cubicBezTo>
                  <a:lnTo>
                    <a:pt x="19316" y="19599"/>
                  </a:lnTo>
                  <a:cubicBezTo>
                    <a:pt x="19478" y="19639"/>
                    <a:pt x="19639" y="19720"/>
                    <a:pt x="19800" y="198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1" name="Google Shape;2231;p87"/>
          <p:cNvSpPr/>
          <p:nvPr/>
        </p:nvSpPr>
        <p:spPr>
          <a:xfrm rot="10800000">
            <a:off x="5857425" y="-78300"/>
            <a:ext cx="3429000" cy="851400"/>
          </a:xfrm>
          <a:prstGeom prst="round1Rect">
            <a:avLst>
              <a:gd fmla="val 16667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232" name="Google Shape;223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68" y="152400"/>
            <a:ext cx="5696015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33" name="Google Shape;2233;p87"/>
          <p:cNvGrpSpPr/>
          <p:nvPr/>
        </p:nvGrpSpPr>
        <p:grpSpPr>
          <a:xfrm>
            <a:off x="6098475" y="66650"/>
            <a:ext cx="2872578" cy="4427820"/>
            <a:chOff x="1593632" y="87894"/>
            <a:chExt cx="2572151" cy="4120819"/>
          </a:xfrm>
        </p:grpSpPr>
        <p:sp>
          <p:nvSpPr>
            <p:cNvPr id="2234" name="Google Shape;2234;p87"/>
            <p:cNvSpPr/>
            <p:nvPr/>
          </p:nvSpPr>
          <p:spPr>
            <a:xfrm>
              <a:off x="1593632" y="87894"/>
              <a:ext cx="2572151" cy="4120819"/>
            </a:xfrm>
            <a:custGeom>
              <a:rect b="b" l="l" r="r" t="t"/>
              <a:pathLst>
                <a:path extrusionOk="0" h="190426" w="143096">
                  <a:moveTo>
                    <a:pt x="2914" y="0"/>
                  </a:moveTo>
                  <a:cubicBezTo>
                    <a:pt x="1280" y="0"/>
                    <a:pt x="0" y="1281"/>
                    <a:pt x="0" y="2914"/>
                  </a:cubicBezTo>
                  <a:lnTo>
                    <a:pt x="0" y="187512"/>
                  </a:lnTo>
                  <a:cubicBezTo>
                    <a:pt x="0" y="189101"/>
                    <a:pt x="1280" y="190426"/>
                    <a:pt x="2914" y="190426"/>
                  </a:cubicBezTo>
                  <a:lnTo>
                    <a:pt x="140182" y="190426"/>
                  </a:lnTo>
                  <a:cubicBezTo>
                    <a:pt x="141771" y="190426"/>
                    <a:pt x="143096" y="189101"/>
                    <a:pt x="143096" y="187512"/>
                  </a:cubicBezTo>
                  <a:lnTo>
                    <a:pt x="143096" y="2914"/>
                  </a:lnTo>
                  <a:cubicBezTo>
                    <a:pt x="143096" y="1281"/>
                    <a:pt x="141771" y="0"/>
                    <a:pt x="140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87"/>
            <p:cNvSpPr/>
            <p:nvPr/>
          </p:nvSpPr>
          <p:spPr>
            <a:xfrm>
              <a:off x="1735296" y="160766"/>
              <a:ext cx="2350730" cy="3841879"/>
            </a:xfrm>
            <a:custGeom>
              <a:rect b="b" l="l" r="r" t="t"/>
              <a:pathLst>
                <a:path extrusionOk="0" h="173605" w="134002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solidFill>
              <a:srgbClr val="C2C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6" name="Google Shape;2236;p87"/>
          <p:cNvSpPr txBox="1"/>
          <p:nvPr/>
        </p:nvSpPr>
        <p:spPr>
          <a:xfrm>
            <a:off x="6176863" y="358613"/>
            <a:ext cx="2919900" cy="38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Top 10 Best</a:t>
            </a:r>
            <a:endParaRPr b="1" sz="13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Starting Median Salaries:</a:t>
            </a:r>
            <a:endParaRPr b="1" sz="13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ven Pro"/>
              <a:buAutoNum type="arabicPeriod"/>
            </a:pPr>
            <a:r>
              <a:rPr lang="en" sz="11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Physician Assistant ($74,300)</a:t>
            </a:r>
            <a:endParaRPr sz="11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ven Pro"/>
              <a:buAutoNum type="arabicPeriod"/>
            </a:pPr>
            <a:r>
              <a:rPr lang="en" sz="11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Chemical Engineering ($63,200)</a:t>
            </a:r>
            <a:endParaRPr sz="11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ven Pro"/>
              <a:buAutoNum type="arabicPeriod"/>
            </a:pPr>
            <a:r>
              <a:rPr lang="en" sz="11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Computer Engineering ($61,400)</a:t>
            </a:r>
            <a:endParaRPr sz="11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ven Pro"/>
              <a:buAutoNum type="arabicPeriod"/>
            </a:pPr>
            <a:r>
              <a:rPr lang="en" sz="11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Electrical Engineering ($60,900)</a:t>
            </a:r>
            <a:endParaRPr sz="11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ven Pro"/>
              <a:buAutoNum type="arabicPeriod"/>
            </a:pPr>
            <a:r>
              <a:rPr lang="en" sz="11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Mechanical Engineering ($57,900)</a:t>
            </a:r>
            <a:endParaRPr sz="11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ven Pro"/>
              <a:buAutoNum type="arabicPeriod"/>
            </a:pPr>
            <a:r>
              <a:rPr lang="en" sz="11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Industrial Engineering ($57,700)</a:t>
            </a:r>
            <a:endParaRPr sz="11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ven Pro"/>
              <a:buAutoNum type="arabicPeriod"/>
            </a:pPr>
            <a:r>
              <a:rPr lang="en" sz="11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Aerospace Engineering ($57,700)</a:t>
            </a:r>
            <a:endParaRPr sz="11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ven Pro"/>
              <a:buAutoNum type="arabicPeriod"/>
            </a:pPr>
            <a:r>
              <a:rPr lang="en" sz="11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Computer Science ($55,900)</a:t>
            </a:r>
            <a:endParaRPr sz="11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ven Pro"/>
              <a:buAutoNum type="arabicPeriod"/>
            </a:pPr>
            <a:r>
              <a:rPr lang="en" sz="11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Nursing ($54,200)</a:t>
            </a:r>
            <a:endParaRPr sz="11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ven Pro"/>
              <a:buAutoNum type="arabicPeriod"/>
            </a:pPr>
            <a:r>
              <a:rPr lang="en" sz="11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Civil Engineering ($53,900)</a:t>
            </a:r>
            <a:endParaRPr sz="11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1" name="Google Shape;2241;p88"/>
          <p:cNvGrpSpPr/>
          <p:nvPr/>
        </p:nvGrpSpPr>
        <p:grpSpPr>
          <a:xfrm>
            <a:off x="917550" y="2904450"/>
            <a:ext cx="986125" cy="2095500"/>
            <a:chOff x="7631225" y="2241175"/>
            <a:chExt cx="986125" cy="2095500"/>
          </a:xfrm>
        </p:grpSpPr>
        <p:cxnSp>
          <p:nvCxnSpPr>
            <p:cNvPr id="2242" name="Google Shape;2242;p88"/>
            <p:cNvCxnSpPr/>
            <p:nvPr/>
          </p:nvCxnSpPr>
          <p:spPr>
            <a:xfrm>
              <a:off x="7631225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43" name="Google Shape;2243;p88"/>
            <p:cNvCxnSpPr/>
            <p:nvPr/>
          </p:nvCxnSpPr>
          <p:spPr>
            <a:xfrm>
              <a:off x="7707081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44" name="Google Shape;2244;p88"/>
            <p:cNvCxnSpPr/>
            <p:nvPr/>
          </p:nvCxnSpPr>
          <p:spPr>
            <a:xfrm>
              <a:off x="7782937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45" name="Google Shape;2245;p88"/>
            <p:cNvCxnSpPr/>
            <p:nvPr/>
          </p:nvCxnSpPr>
          <p:spPr>
            <a:xfrm>
              <a:off x="7858792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46" name="Google Shape;2246;p88"/>
            <p:cNvCxnSpPr/>
            <p:nvPr/>
          </p:nvCxnSpPr>
          <p:spPr>
            <a:xfrm>
              <a:off x="8010504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47" name="Google Shape;2247;p88"/>
            <p:cNvCxnSpPr/>
            <p:nvPr/>
          </p:nvCxnSpPr>
          <p:spPr>
            <a:xfrm>
              <a:off x="8162215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48" name="Google Shape;2248;p88"/>
            <p:cNvCxnSpPr/>
            <p:nvPr/>
          </p:nvCxnSpPr>
          <p:spPr>
            <a:xfrm>
              <a:off x="8313927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49" name="Google Shape;2249;p88"/>
            <p:cNvCxnSpPr/>
            <p:nvPr/>
          </p:nvCxnSpPr>
          <p:spPr>
            <a:xfrm>
              <a:off x="7934648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50" name="Google Shape;2250;p88"/>
            <p:cNvCxnSpPr/>
            <p:nvPr/>
          </p:nvCxnSpPr>
          <p:spPr>
            <a:xfrm>
              <a:off x="8086360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51" name="Google Shape;2251;p88"/>
            <p:cNvCxnSpPr/>
            <p:nvPr/>
          </p:nvCxnSpPr>
          <p:spPr>
            <a:xfrm>
              <a:off x="8238071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52" name="Google Shape;2252;p88"/>
            <p:cNvCxnSpPr/>
            <p:nvPr/>
          </p:nvCxnSpPr>
          <p:spPr>
            <a:xfrm>
              <a:off x="8389783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53" name="Google Shape;2253;p88"/>
            <p:cNvCxnSpPr/>
            <p:nvPr/>
          </p:nvCxnSpPr>
          <p:spPr>
            <a:xfrm>
              <a:off x="8465638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54" name="Google Shape;2254;p88"/>
            <p:cNvCxnSpPr/>
            <p:nvPr/>
          </p:nvCxnSpPr>
          <p:spPr>
            <a:xfrm>
              <a:off x="8541494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55" name="Google Shape;2255;p88"/>
            <p:cNvCxnSpPr/>
            <p:nvPr/>
          </p:nvCxnSpPr>
          <p:spPr>
            <a:xfrm>
              <a:off x="8617350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256" name="Google Shape;2256;p88"/>
          <p:cNvGrpSpPr/>
          <p:nvPr/>
        </p:nvGrpSpPr>
        <p:grpSpPr>
          <a:xfrm>
            <a:off x="2035713" y="-744737"/>
            <a:ext cx="1885275" cy="1884250"/>
            <a:chOff x="2609275" y="3149350"/>
            <a:chExt cx="1885275" cy="1884250"/>
          </a:xfrm>
        </p:grpSpPr>
        <p:sp>
          <p:nvSpPr>
            <p:cNvPr id="2257" name="Google Shape;2257;p88"/>
            <p:cNvSpPr/>
            <p:nvPr/>
          </p:nvSpPr>
          <p:spPr>
            <a:xfrm>
              <a:off x="3923900" y="3224950"/>
              <a:ext cx="494025" cy="495025"/>
            </a:xfrm>
            <a:custGeom>
              <a:rect b="b" l="l" r="r" t="t"/>
              <a:pathLst>
                <a:path extrusionOk="0" h="19801" w="19761">
                  <a:moveTo>
                    <a:pt x="485" y="202"/>
                  </a:moveTo>
                  <a:cubicBezTo>
                    <a:pt x="323" y="162"/>
                    <a:pt x="162" y="81"/>
                    <a:pt x="1" y="1"/>
                  </a:cubicBezTo>
                  <a:lnTo>
                    <a:pt x="19761" y="19801"/>
                  </a:lnTo>
                  <a:cubicBezTo>
                    <a:pt x="19720" y="19640"/>
                    <a:pt x="19640" y="19478"/>
                    <a:pt x="19559" y="19317"/>
                  </a:cubicBezTo>
                  <a:lnTo>
                    <a:pt x="485" y="2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88"/>
            <p:cNvSpPr/>
            <p:nvPr/>
          </p:nvSpPr>
          <p:spPr>
            <a:xfrm>
              <a:off x="3725300" y="3164475"/>
              <a:ext cx="753125" cy="753100"/>
            </a:xfrm>
            <a:custGeom>
              <a:rect b="b" l="l" r="r" t="t"/>
              <a:pathLst>
                <a:path extrusionOk="0" h="30124" w="30125">
                  <a:moveTo>
                    <a:pt x="323" y="81"/>
                  </a:moveTo>
                  <a:cubicBezTo>
                    <a:pt x="202" y="41"/>
                    <a:pt x="122" y="41"/>
                    <a:pt x="1" y="0"/>
                  </a:cubicBezTo>
                  <a:lnTo>
                    <a:pt x="30124" y="30124"/>
                  </a:lnTo>
                  <a:cubicBezTo>
                    <a:pt x="30084" y="30043"/>
                    <a:pt x="30084" y="29922"/>
                    <a:pt x="30043" y="29801"/>
                  </a:cubicBezTo>
                  <a:lnTo>
                    <a:pt x="323" y="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88"/>
            <p:cNvSpPr/>
            <p:nvPr/>
          </p:nvSpPr>
          <p:spPr>
            <a:xfrm>
              <a:off x="3572075" y="3149350"/>
              <a:ext cx="922475" cy="922475"/>
            </a:xfrm>
            <a:custGeom>
              <a:rect b="b" l="l" r="r" t="t"/>
              <a:pathLst>
                <a:path extrusionOk="0" h="36899" w="36899">
                  <a:moveTo>
                    <a:pt x="282" y="0"/>
                  </a:moveTo>
                  <a:cubicBezTo>
                    <a:pt x="161" y="0"/>
                    <a:pt x="81" y="0"/>
                    <a:pt x="0" y="0"/>
                  </a:cubicBezTo>
                  <a:lnTo>
                    <a:pt x="36898" y="36899"/>
                  </a:lnTo>
                  <a:cubicBezTo>
                    <a:pt x="36898" y="36778"/>
                    <a:pt x="36898" y="36697"/>
                    <a:pt x="36858" y="36616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88"/>
            <p:cNvSpPr/>
            <p:nvPr/>
          </p:nvSpPr>
          <p:spPr>
            <a:xfrm>
              <a:off x="3440000" y="3154400"/>
              <a:ext cx="1048500" cy="1048500"/>
            </a:xfrm>
            <a:custGeom>
              <a:rect b="b" l="l" r="r" t="t"/>
              <a:pathLst>
                <a:path extrusionOk="0" h="41940" w="41940">
                  <a:moveTo>
                    <a:pt x="242" y="0"/>
                  </a:moveTo>
                  <a:cubicBezTo>
                    <a:pt x="162" y="40"/>
                    <a:pt x="81" y="40"/>
                    <a:pt x="0" y="40"/>
                  </a:cubicBezTo>
                  <a:lnTo>
                    <a:pt x="41899" y="41939"/>
                  </a:lnTo>
                  <a:cubicBezTo>
                    <a:pt x="41899" y="41858"/>
                    <a:pt x="41939" y="41778"/>
                    <a:pt x="41939" y="416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88"/>
            <p:cNvSpPr/>
            <p:nvPr/>
          </p:nvSpPr>
          <p:spPr>
            <a:xfrm>
              <a:off x="3323050" y="3175550"/>
              <a:ext cx="1145275" cy="1144275"/>
            </a:xfrm>
            <a:custGeom>
              <a:rect b="b" l="l" r="r" t="t"/>
              <a:pathLst>
                <a:path extrusionOk="0" h="45771" w="45811">
                  <a:moveTo>
                    <a:pt x="243" y="1"/>
                  </a:moveTo>
                  <a:cubicBezTo>
                    <a:pt x="162" y="1"/>
                    <a:pt x="81" y="41"/>
                    <a:pt x="1" y="41"/>
                  </a:cubicBezTo>
                  <a:lnTo>
                    <a:pt x="45730" y="45771"/>
                  </a:lnTo>
                  <a:cubicBezTo>
                    <a:pt x="45771" y="45690"/>
                    <a:pt x="45771" y="45610"/>
                    <a:pt x="45811" y="455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88"/>
            <p:cNvSpPr/>
            <p:nvPr/>
          </p:nvSpPr>
          <p:spPr>
            <a:xfrm>
              <a:off x="3218200" y="3207825"/>
              <a:ext cx="1216875" cy="1216850"/>
            </a:xfrm>
            <a:custGeom>
              <a:rect b="b" l="l" r="r" t="t"/>
              <a:pathLst>
                <a:path extrusionOk="0" h="48674" w="48675">
                  <a:moveTo>
                    <a:pt x="202" y="0"/>
                  </a:moveTo>
                  <a:cubicBezTo>
                    <a:pt x="122" y="0"/>
                    <a:pt x="81" y="41"/>
                    <a:pt x="1" y="81"/>
                  </a:cubicBezTo>
                  <a:lnTo>
                    <a:pt x="48593" y="48674"/>
                  </a:lnTo>
                  <a:cubicBezTo>
                    <a:pt x="48634" y="48633"/>
                    <a:pt x="48674" y="48553"/>
                    <a:pt x="48674" y="484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88"/>
            <p:cNvSpPr/>
            <p:nvPr/>
          </p:nvSpPr>
          <p:spPr>
            <a:xfrm>
              <a:off x="3122425" y="3249150"/>
              <a:ext cx="1271300" cy="1271300"/>
            </a:xfrm>
            <a:custGeom>
              <a:rect b="b" l="l" r="r" t="t"/>
              <a:pathLst>
                <a:path extrusionOk="0" h="50852" w="50852">
                  <a:moveTo>
                    <a:pt x="202" y="1"/>
                  </a:moveTo>
                  <a:cubicBezTo>
                    <a:pt x="122" y="41"/>
                    <a:pt x="81" y="81"/>
                    <a:pt x="1" y="122"/>
                  </a:cubicBezTo>
                  <a:lnTo>
                    <a:pt x="50771" y="50852"/>
                  </a:lnTo>
                  <a:cubicBezTo>
                    <a:pt x="50771" y="50811"/>
                    <a:pt x="50811" y="50731"/>
                    <a:pt x="50852" y="506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88"/>
            <p:cNvSpPr/>
            <p:nvPr/>
          </p:nvSpPr>
          <p:spPr>
            <a:xfrm>
              <a:off x="3035725" y="3299550"/>
              <a:ext cx="1307600" cy="1308625"/>
            </a:xfrm>
            <a:custGeom>
              <a:rect b="b" l="l" r="r" t="t"/>
              <a:pathLst>
                <a:path extrusionOk="0" h="52345" w="52304">
                  <a:moveTo>
                    <a:pt x="162" y="1"/>
                  </a:moveTo>
                  <a:cubicBezTo>
                    <a:pt x="81" y="41"/>
                    <a:pt x="41" y="82"/>
                    <a:pt x="1" y="122"/>
                  </a:cubicBezTo>
                  <a:lnTo>
                    <a:pt x="52182" y="52344"/>
                  </a:lnTo>
                  <a:cubicBezTo>
                    <a:pt x="52223" y="52263"/>
                    <a:pt x="52263" y="52223"/>
                    <a:pt x="52303" y="521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88"/>
            <p:cNvSpPr/>
            <p:nvPr/>
          </p:nvSpPr>
          <p:spPr>
            <a:xfrm>
              <a:off x="2956075" y="3358025"/>
              <a:ext cx="1328775" cy="1329775"/>
            </a:xfrm>
            <a:custGeom>
              <a:rect b="b" l="l" r="r" t="t"/>
              <a:pathLst>
                <a:path extrusionOk="0" h="53191" w="53151">
                  <a:moveTo>
                    <a:pt x="122" y="1"/>
                  </a:moveTo>
                  <a:cubicBezTo>
                    <a:pt x="82" y="41"/>
                    <a:pt x="41" y="82"/>
                    <a:pt x="1" y="122"/>
                  </a:cubicBezTo>
                  <a:lnTo>
                    <a:pt x="53030" y="53191"/>
                  </a:lnTo>
                  <a:cubicBezTo>
                    <a:pt x="53070" y="53110"/>
                    <a:pt x="53110" y="53070"/>
                    <a:pt x="53151" y="53030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88"/>
            <p:cNvSpPr/>
            <p:nvPr/>
          </p:nvSpPr>
          <p:spPr>
            <a:xfrm>
              <a:off x="2883500" y="3422550"/>
              <a:ext cx="1336825" cy="1336825"/>
            </a:xfrm>
            <a:custGeom>
              <a:rect b="b" l="l" r="r" t="t"/>
              <a:pathLst>
                <a:path extrusionOk="0" h="53473" w="53473">
                  <a:moveTo>
                    <a:pt x="121" y="1"/>
                  </a:moveTo>
                  <a:cubicBezTo>
                    <a:pt x="121" y="1"/>
                    <a:pt x="81" y="81"/>
                    <a:pt x="81" y="81"/>
                  </a:cubicBezTo>
                  <a:cubicBezTo>
                    <a:pt x="41" y="122"/>
                    <a:pt x="0" y="122"/>
                    <a:pt x="0" y="162"/>
                  </a:cubicBezTo>
                  <a:lnTo>
                    <a:pt x="53311" y="53473"/>
                  </a:lnTo>
                  <a:cubicBezTo>
                    <a:pt x="53311" y="53473"/>
                    <a:pt x="53392" y="53433"/>
                    <a:pt x="53392" y="53433"/>
                  </a:cubicBezTo>
                  <a:cubicBezTo>
                    <a:pt x="53432" y="53392"/>
                    <a:pt x="53432" y="53392"/>
                    <a:pt x="53473" y="533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88"/>
            <p:cNvSpPr/>
            <p:nvPr/>
          </p:nvSpPr>
          <p:spPr>
            <a:xfrm>
              <a:off x="2817975" y="3495150"/>
              <a:ext cx="1329775" cy="1329775"/>
            </a:xfrm>
            <a:custGeom>
              <a:rect b="b" l="l" r="r" t="t"/>
              <a:pathLst>
                <a:path extrusionOk="0" h="53191" w="53191">
                  <a:moveTo>
                    <a:pt x="121" y="0"/>
                  </a:moveTo>
                  <a:cubicBezTo>
                    <a:pt x="81" y="41"/>
                    <a:pt x="41" y="121"/>
                    <a:pt x="0" y="161"/>
                  </a:cubicBezTo>
                  <a:lnTo>
                    <a:pt x="53029" y="53190"/>
                  </a:lnTo>
                  <a:cubicBezTo>
                    <a:pt x="53110" y="53150"/>
                    <a:pt x="53150" y="53109"/>
                    <a:pt x="53190" y="53069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88"/>
            <p:cNvSpPr/>
            <p:nvPr/>
          </p:nvSpPr>
          <p:spPr>
            <a:xfrm>
              <a:off x="2760500" y="3574775"/>
              <a:ext cx="1307600" cy="1308625"/>
            </a:xfrm>
            <a:custGeom>
              <a:rect b="b" l="l" r="r" t="t"/>
              <a:pathLst>
                <a:path extrusionOk="0" h="52345" w="52304">
                  <a:moveTo>
                    <a:pt x="81" y="1"/>
                  </a:moveTo>
                  <a:cubicBezTo>
                    <a:pt x="41" y="82"/>
                    <a:pt x="41" y="122"/>
                    <a:pt x="1" y="162"/>
                  </a:cubicBezTo>
                  <a:lnTo>
                    <a:pt x="52142" y="52344"/>
                  </a:lnTo>
                  <a:cubicBezTo>
                    <a:pt x="52182" y="52304"/>
                    <a:pt x="52263" y="52263"/>
                    <a:pt x="52303" y="522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88"/>
            <p:cNvSpPr/>
            <p:nvPr/>
          </p:nvSpPr>
          <p:spPr>
            <a:xfrm>
              <a:off x="2710100" y="3662500"/>
              <a:ext cx="1271300" cy="1271300"/>
            </a:xfrm>
            <a:custGeom>
              <a:rect b="b" l="l" r="r" t="t"/>
              <a:pathLst>
                <a:path extrusionOk="0" h="50852" w="50852">
                  <a:moveTo>
                    <a:pt x="81" y="0"/>
                  </a:moveTo>
                  <a:cubicBezTo>
                    <a:pt x="41" y="41"/>
                    <a:pt x="41" y="121"/>
                    <a:pt x="0" y="162"/>
                  </a:cubicBezTo>
                  <a:lnTo>
                    <a:pt x="50650" y="50851"/>
                  </a:lnTo>
                  <a:cubicBezTo>
                    <a:pt x="50690" y="50811"/>
                    <a:pt x="50771" y="50771"/>
                    <a:pt x="50851" y="507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88"/>
            <p:cNvSpPr/>
            <p:nvPr/>
          </p:nvSpPr>
          <p:spPr>
            <a:xfrm>
              <a:off x="2667750" y="3758275"/>
              <a:ext cx="1216875" cy="1216850"/>
            </a:xfrm>
            <a:custGeom>
              <a:rect b="b" l="l" r="r" t="t"/>
              <a:pathLst>
                <a:path extrusionOk="0" h="48674" w="48675">
                  <a:moveTo>
                    <a:pt x="81" y="0"/>
                  </a:moveTo>
                  <a:cubicBezTo>
                    <a:pt x="41" y="41"/>
                    <a:pt x="41" y="121"/>
                    <a:pt x="1" y="202"/>
                  </a:cubicBezTo>
                  <a:lnTo>
                    <a:pt x="48513" y="48674"/>
                  </a:lnTo>
                  <a:cubicBezTo>
                    <a:pt x="48553" y="48633"/>
                    <a:pt x="48634" y="48633"/>
                    <a:pt x="48674" y="485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88"/>
            <p:cNvSpPr/>
            <p:nvPr/>
          </p:nvSpPr>
          <p:spPr>
            <a:xfrm>
              <a:off x="2635500" y="3863125"/>
              <a:ext cx="1144275" cy="1144275"/>
            </a:xfrm>
            <a:custGeom>
              <a:rect b="b" l="l" r="r" t="t"/>
              <a:pathLst>
                <a:path extrusionOk="0" h="45771" w="45771">
                  <a:moveTo>
                    <a:pt x="41" y="0"/>
                  </a:moveTo>
                  <a:cubicBezTo>
                    <a:pt x="41" y="81"/>
                    <a:pt x="0" y="121"/>
                    <a:pt x="0" y="202"/>
                  </a:cubicBezTo>
                  <a:lnTo>
                    <a:pt x="45569" y="45770"/>
                  </a:lnTo>
                  <a:cubicBezTo>
                    <a:pt x="45649" y="45770"/>
                    <a:pt x="45730" y="45730"/>
                    <a:pt x="45770" y="457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88"/>
            <p:cNvSpPr/>
            <p:nvPr/>
          </p:nvSpPr>
          <p:spPr>
            <a:xfrm>
              <a:off x="2615325" y="3980050"/>
              <a:ext cx="1048500" cy="1048500"/>
            </a:xfrm>
            <a:custGeom>
              <a:rect b="b" l="l" r="r" t="t"/>
              <a:pathLst>
                <a:path extrusionOk="0" h="41940" w="41940">
                  <a:moveTo>
                    <a:pt x="1" y="1"/>
                  </a:moveTo>
                  <a:cubicBezTo>
                    <a:pt x="1" y="82"/>
                    <a:pt x="1" y="162"/>
                    <a:pt x="1" y="243"/>
                  </a:cubicBezTo>
                  <a:lnTo>
                    <a:pt x="41657" y="41940"/>
                  </a:lnTo>
                  <a:cubicBezTo>
                    <a:pt x="41738" y="41900"/>
                    <a:pt x="41859" y="41900"/>
                    <a:pt x="41940" y="419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88"/>
            <p:cNvSpPr/>
            <p:nvPr/>
          </p:nvSpPr>
          <p:spPr>
            <a:xfrm>
              <a:off x="2609275" y="4111125"/>
              <a:ext cx="922500" cy="922475"/>
            </a:xfrm>
            <a:custGeom>
              <a:rect b="b" l="l" r="r" t="t"/>
              <a:pathLst>
                <a:path extrusionOk="0" h="36899" w="36900">
                  <a:moveTo>
                    <a:pt x="1" y="0"/>
                  </a:moveTo>
                  <a:cubicBezTo>
                    <a:pt x="1" y="81"/>
                    <a:pt x="1" y="202"/>
                    <a:pt x="1" y="283"/>
                  </a:cubicBezTo>
                  <a:lnTo>
                    <a:pt x="36617" y="36899"/>
                  </a:lnTo>
                  <a:cubicBezTo>
                    <a:pt x="36697" y="36899"/>
                    <a:pt x="36818" y="36899"/>
                    <a:pt x="36899" y="3689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88"/>
            <p:cNvSpPr/>
            <p:nvPr/>
          </p:nvSpPr>
          <p:spPr>
            <a:xfrm>
              <a:off x="2625400" y="4264350"/>
              <a:ext cx="753125" cy="754125"/>
            </a:xfrm>
            <a:custGeom>
              <a:rect b="b" l="l" r="r" t="t"/>
              <a:pathLst>
                <a:path extrusionOk="0" h="30165" w="30125">
                  <a:moveTo>
                    <a:pt x="1" y="1"/>
                  </a:moveTo>
                  <a:cubicBezTo>
                    <a:pt x="1" y="122"/>
                    <a:pt x="41" y="243"/>
                    <a:pt x="41" y="364"/>
                  </a:cubicBezTo>
                  <a:lnTo>
                    <a:pt x="29762" y="30084"/>
                  </a:lnTo>
                  <a:cubicBezTo>
                    <a:pt x="29883" y="30124"/>
                    <a:pt x="30004" y="30124"/>
                    <a:pt x="30124" y="30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88"/>
            <p:cNvSpPr/>
            <p:nvPr/>
          </p:nvSpPr>
          <p:spPr>
            <a:xfrm>
              <a:off x="2684900" y="4462975"/>
              <a:ext cx="495025" cy="495025"/>
            </a:xfrm>
            <a:custGeom>
              <a:rect b="b" l="l" r="r" t="t"/>
              <a:pathLst>
                <a:path extrusionOk="0" h="19801" w="19801">
                  <a:moveTo>
                    <a:pt x="0" y="0"/>
                  </a:moveTo>
                  <a:cubicBezTo>
                    <a:pt x="81" y="161"/>
                    <a:pt x="161" y="323"/>
                    <a:pt x="242" y="484"/>
                  </a:cubicBezTo>
                  <a:lnTo>
                    <a:pt x="19316" y="19599"/>
                  </a:lnTo>
                  <a:cubicBezTo>
                    <a:pt x="19478" y="19639"/>
                    <a:pt x="19639" y="19720"/>
                    <a:pt x="19800" y="198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6" name="Google Shape;2276;p88"/>
          <p:cNvSpPr/>
          <p:nvPr/>
        </p:nvSpPr>
        <p:spPr>
          <a:xfrm rot="10800000">
            <a:off x="5857425" y="-78300"/>
            <a:ext cx="3429000" cy="851400"/>
          </a:xfrm>
          <a:prstGeom prst="round1Rect">
            <a:avLst>
              <a:gd fmla="val 16667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277" name="Google Shape;227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68" y="152400"/>
            <a:ext cx="5696015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8" name="Google Shape;2278;p88"/>
          <p:cNvGrpSpPr/>
          <p:nvPr/>
        </p:nvGrpSpPr>
        <p:grpSpPr>
          <a:xfrm>
            <a:off x="6098475" y="66650"/>
            <a:ext cx="2872578" cy="4427820"/>
            <a:chOff x="1593632" y="87894"/>
            <a:chExt cx="2572151" cy="4120819"/>
          </a:xfrm>
        </p:grpSpPr>
        <p:sp>
          <p:nvSpPr>
            <p:cNvPr id="2279" name="Google Shape;2279;p88"/>
            <p:cNvSpPr/>
            <p:nvPr/>
          </p:nvSpPr>
          <p:spPr>
            <a:xfrm>
              <a:off x="1593632" y="87894"/>
              <a:ext cx="2572151" cy="4120819"/>
            </a:xfrm>
            <a:custGeom>
              <a:rect b="b" l="l" r="r" t="t"/>
              <a:pathLst>
                <a:path extrusionOk="0" h="190426" w="143096">
                  <a:moveTo>
                    <a:pt x="2914" y="0"/>
                  </a:moveTo>
                  <a:cubicBezTo>
                    <a:pt x="1280" y="0"/>
                    <a:pt x="0" y="1281"/>
                    <a:pt x="0" y="2914"/>
                  </a:cubicBezTo>
                  <a:lnTo>
                    <a:pt x="0" y="187512"/>
                  </a:lnTo>
                  <a:cubicBezTo>
                    <a:pt x="0" y="189101"/>
                    <a:pt x="1280" y="190426"/>
                    <a:pt x="2914" y="190426"/>
                  </a:cubicBezTo>
                  <a:lnTo>
                    <a:pt x="140182" y="190426"/>
                  </a:lnTo>
                  <a:cubicBezTo>
                    <a:pt x="141771" y="190426"/>
                    <a:pt x="143096" y="189101"/>
                    <a:pt x="143096" y="187512"/>
                  </a:cubicBezTo>
                  <a:lnTo>
                    <a:pt x="143096" y="2914"/>
                  </a:lnTo>
                  <a:cubicBezTo>
                    <a:pt x="143096" y="1281"/>
                    <a:pt x="141771" y="0"/>
                    <a:pt x="140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88"/>
            <p:cNvSpPr/>
            <p:nvPr/>
          </p:nvSpPr>
          <p:spPr>
            <a:xfrm>
              <a:off x="1735296" y="160766"/>
              <a:ext cx="2350730" cy="3841879"/>
            </a:xfrm>
            <a:custGeom>
              <a:rect b="b" l="l" r="r" t="t"/>
              <a:pathLst>
                <a:path extrusionOk="0" h="173605" w="134002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solidFill>
              <a:srgbClr val="C2C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1" name="Google Shape;2281;p88"/>
          <p:cNvSpPr txBox="1"/>
          <p:nvPr/>
        </p:nvSpPr>
        <p:spPr>
          <a:xfrm>
            <a:off x="6176863" y="358613"/>
            <a:ext cx="2919900" cy="38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Top 10 Worst</a:t>
            </a:r>
            <a:endParaRPr b="1" sz="13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Starting Median Salaries:</a:t>
            </a:r>
            <a:endParaRPr b="1" sz="13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ven Pro"/>
              <a:buAutoNum type="arabicPeriod"/>
            </a:pPr>
            <a:r>
              <a:rPr lang="en" sz="11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Spanish ($34,000)</a:t>
            </a:r>
            <a:endParaRPr sz="11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ven Pro"/>
              <a:buAutoNum type="arabicPeriod"/>
            </a:pPr>
            <a:r>
              <a:rPr lang="en" sz="11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Religion ($34,100)</a:t>
            </a:r>
            <a:endParaRPr sz="11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ven Pro"/>
              <a:buAutoNum type="arabicPeriod"/>
            </a:pPr>
            <a:r>
              <a:rPr lang="en" sz="11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Education ($34,900)</a:t>
            </a:r>
            <a:endParaRPr sz="11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ven Pro"/>
              <a:buAutoNum type="arabicPeriod"/>
            </a:pPr>
            <a:r>
              <a:rPr lang="en" sz="11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Criminal Justice ($35,000)</a:t>
            </a:r>
            <a:endParaRPr sz="11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ven Pro"/>
              <a:buAutoNum type="arabicPeriod"/>
            </a:pPr>
            <a:r>
              <a:rPr lang="en" sz="11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Journalism ($35,600)</a:t>
            </a:r>
            <a:endParaRPr sz="11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ven Pro"/>
              <a:buAutoNum type="arabicPeriod"/>
            </a:pPr>
            <a:r>
              <a:rPr lang="en" sz="11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Graphic Design ($35,700)</a:t>
            </a:r>
            <a:endParaRPr sz="11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ven Pro"/>
              <a:buAutoNum type="arabicPeriod"/>
            </a:pPr>
            <a:r>
              <a:rPr lang="en" sz="11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Art History ($35,800)</a:t>
            </a:r>
            <a:endParaRPr sz="11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ven Pro"/>
              <a:buAutoNum type="arabicPeriod"/>
            </a:pPr>
            <a:r>
              <a:rPr lang="en" sz="11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Drama ($35,900)</a:t>
            </a:r>
            <a:endParaRPr sz="11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ven Pro"/>
              <a:buAutoNum type="arabicPeriod"/>
            </a:pPr>
            <a:r>
              <a:rPr lang="en" sz="11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Music ($35,900)</a:t>
            </a:r>
            <a:endParaRPr sz="11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ven Pro"/>
              <a:buAutoNum type="arabicPeriod"/>
            </a:pPr>
            <a:r>
              <a:rPr lang="en" sz="11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Psychology ($35,900)</a:t>
            </a:r>
            <a:endParaRPr sz="11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5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p89"/>
          <p:cNvSpPr/>
          <p:nvPr/>
        </p:nvSpPr>
        <p:spPr>
          <a:xfrm>
            <a:off x="116500" y="637225"/>
            <a:ext cx="2408686" cy="1508627"/>
          </a:xfrm>
          <a:custGeom>
            <a:rect b="b" l="l" r="r" t="t"/>
            <a:pathLst>
              <a:path extrusionOk="0" h="173605" w="134002">
                <a:moveTo>
                  <a:pt x="1" y="1"/>
                </a:moveTo>
                <a:lnTo>
                  <a:pt x="1" y="53821"/>
                </a:lnTo>
                <a:lnTo>
                  <a:pt x="1" y="127599"/>
                </a:lnTo>
                <a:lnTo>
                  <a:pt x="1" y="173605"/>
                </a:lnTo>
                <a:lnTo>
                  <a:pt x="134001" y="173605"/>
                </a:lnTo>
                <a:lnTo>
                  <a:pt x="134001" y="34615"/>
                </a:lnTo>
                <a:lnTo>
                  <a:pt x="134001" y="1"/>
                </a:lnTo>
                <a:close/>
              </a:path>
            </a:pathLst>
          </a:custGeom>
          <a:solidFill>
            <a:srgbClr val="C2C2DF"/>
          </a:solidFill>
          <a:ln>
            <a:noFill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7" name="Google Shape;2287;p89"/>
          <p:cNvSpPr txBox="1"/>
          <p:nvPr/>
        </p:nvSpPr>
        <p:spPr>
          <a:xfrm>
            <a:off x="116500" y="915225"/>
            <a:ext cx="2408700" cy="289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Highest Paid Early Career Major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288" name="Google Shape;2288;p89"/>
          <p:cNvSpPr txBox="1"/>
          <p:nvPr/>
        </p:nvSpPr>
        <p:spPr>
          <a:xfrm>
            <a:off x="174050" y="1205025"/>
            <a:ext cx="2458500" cy="22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D8B13"/>
                </a:solidFill>
                <a:latin typeface="Maven Pro"/>
                <a:ea typeface="Maven Pro"/>
                <a:cs typeface="Maven Pro"/>
                <a:sym typeface="Maven Pro"/>
              </a:rPr>
              <a:t>Physician</a:t>
            </a:r>
            <a:r>
              <a:rPr b="1" lang="en" sz="1300">
                <a:solidFill>
                  <a:srgbClr val="1D8B13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b="1" lang="en" sz="1300">
                <a:solidFill>
                  <a:srgbClr val="1D8B13"/>
                </a:solidFill>
                <a:latin typeface="Maven Pro"/>
                <a:ea typeface="Maven Pro"/>
                <a:cs typeface="Maven Pro"/>
                <a:sym typeface="Maven Pro"/>
              </a:rPr>
              <a:t>Assistant</a:t>
            </a:r>
            <a:r>
              <a:rPr b="1" lang="en" sz="1300">
                <a:solidFill>
                  <a:srgbClr val="1D8B13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b="1" lang="en" sz="1300">
                <a:solidFill>
                  <a:srgbClr val="1D8B13"/>
                </a:solidFill>
                <a:latin typeface="Maven Pro"/>
                <a:ea typeface="Maven Pro"/>
                <a:cs typeface="Maven Pro"/>
                <a:sym typeface="Maven Pro"/>
              </a:rPr>
              <a:t>$74,300</a:t>
            </a:r>
            <a:endParaRPr b="1" sz="1300">
              <a:solidFill>
                <a:srgbClr val="1D8B1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289" name="Google Shape;2289;p89"/>
          <p:cNvSpPr/>
          <p:nvPr/>
        </p:nvSpPr>
        <p:spPr>
          <a:xfrm>
            <a:off x="8264375" y="586725"/>
            <a:ext cx="80100" cy="3815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grpSp>
        <p:nvGrpSpPr>
          <p:cNvPr id="2290" name="Google Shape;2290;p89"/>
          <p:cNvGrpSpPr/>
          <p:nvPr/>
        </p:nvGrpSpPr>
        <p:grpSpPr>
          <a:xfrm>
            <a:off x="2152041" y="686507"/>
            <a:ext cx="289990" cy="289809"/>
            <a:chOff x="6479471" y="2079003"/>
            <a:chExt cx="348923" cy="348706"/>
          </a:xfrm>
        </p:grpSpPr>
        <p:sp>
          <p:nvSpPr>
            <p:cNvPr id="2291" name="Google Shape;2291;p89"/>
            <p:cNvSpPr/>
            <p:nvPr/>
          </p:nvSpPr>
          <p:spPr>
            <a:xfrm>
              <a:off x="6479471" y="2200291"/>
              <a:ext cx="38170" cy="22566"/>
            </a:xfrm>
            <a:custGeom>
              <a:rect b="b" l="l" r="r" t="t"/>
              <a:pathLst>
                <a:path extrusionOk="0" h="820" w="1387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89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92" name="Google Shape;2292;p89"/>
            <p:cNvGrpSpPr/>
            <p:nvPr/>
          </p:nvGrpSpPr>
          <p:grpSpPr>
            <a:xfrm>
              <a:off x="6520582" y="2079003"/>
              <a:ext cx="307811" cy="348706"/>
              <a:chOff x="-60218325" y="2304850"/>
              <a:chExt cx="279625" cy="316775"/>
            </a:xfrm>
          </p:grpSpPr>
          <p:sp>
            <p:nvSpPr>
              <p:cNvPr id="2293" name="Google Shape;2293;p89"/>
              <p:cNvSpPr/>
              <p:nvPr/>
            </p:nvSpPr>
            <p:spPr>
              <a:xfrm>
                <a:off x="-60218325" y="2304850"/>
                <a:ext cx="235525" cy="316775"/>
              </a:xfrm>
              <a:custGeom>
                <a:rect b="b" l="l" r="r" t="t"/>
                <a:pathLst>
                  <a:path extrusionOk="0" h="12671" w="9421">
                    <a:moveTo>
                      <a:pt x="4884" y="825"/>
                    </a:moveTo>
                    <a:cubicBezTo>
                      <a:pt x="6994" y="825"/>
                      <a:pt x="8633" y="2463"/>
                      <a:pt x="8633" y="4542"/>
                    </a:cubicBezTo>
                    <a:cubicBezTo>
                      <a:pt x="8570" y="6023"/>
                      <a:pt x="7688" y="7378"/>
                      <a:pt x="6364" y="7945"/>
                    </a:cubicBezTo>
                    <a:cubicBezTo>
                      <a:pt x="6207" y="8039"/>
                      <a:pt x="6112" y="8165"/>
                      <a:pt x="6112" y="8354"/>
                    </a:cubicBezTo>
                    <a:lnTo>
                      <a:pt x="6112" y="8543"/>
                    </a:lnTo>
                    <a:lnTo>
                      <a:pt x="3623" y="8543"/>
                    </a:lnTo>
                    <a:lnTo>
                      <a:pt x="3623" y="8354"/>
                    </a:lnTo>
                    <a:cubicBezTo>
                      <a:pt x="3623" y="8197"/>
                      <a:pt x="3560" y="8039"/>
                      <a:pt x="3403" y="7945"/>
                    </a:cubicBezTo>
                    <a:cubicBezTo>
                      <a:pt x="1828" y="7251"/>
                      <a:pt x="914" y="5582"/>
                      <a:pt x="1229" y="3880"/>
                    </a:cubicBezTo>
                    <a:cubicBezTo>
                      <a:pt x="1481" y="2431"/>
                      <a:pt x="2647" y="1203"/>
                      <a:pt x="4096" y="888"/>
                    </a:cubicBezTo>
                    <a:cubicBezTo>
                      <a:pt x="4379" y="856"/>
                      <a:pt x="4663" y="825"/>
                      <a:pt x="4884" y="825"/>
                    </a:cubicBezTo>
                    <a:close/>
                    <a:moveTo>
                      <a:pt x="6081" y="9362"/>
                    </a:moveTo>
                    <a:lnTo>
                      <a:pt x="6081" y="10213"/>
                    </a:lnTo>
                    <a:lnTo>
                      <a:pt x="3592" y="10213"/>
                    </a:lnTo>
                    <a:lnTo>
                      <a:pt x="3592" y="9362"/>
                    </a:lnTo>
                    <a:close/>
                    <a:moveTo>
                      <a:pt x="5986" y="11032"/>
                    </a:moveTo>
                    <a:cubicBezTo>
                      <a:pt x="5829" y="11505"/>
                      <a:pt x="5419" y="11851"/>
                      <a:pt x="4852" y="11851"/>
                    </a:cubicBezTo>
                    <a:cubicBezTo>
                      <a:pt x="4316" y="11851"/>
                      <a:pt x="3875" y="11505"/>
                      <a:pt x="3686" y="11032"/>
                    </a:cubicBezTo>
                    <a:close/>
                    <a:moveTo>
                      <a:pt x="4842" y="0"/>
                    </a:moveTo>
                    <a:cubicBezTo>
                      <a:pt x="4526" y="0"/>
                      <a:pt x="4202" y="32"/>
                      <a:pt x="3875" y="100"/>
                    </a:cubicBezTo>
                    <a:cubicBezTo>
                      <a:pt x="2111" y="509"/>
                      <a:pt x="693" y="1959"/>
                      <a:pt x="378" y="3723"/>
                    </a:cubicBezTo>
                    <a:cubicBezTo>
                      <a:pt x="0" y="5834"/>
                      <a:pt x="1071" y="7724"/>
                      <a:pt x="2773" y="8575"/>
                    </a:cubicBezTo>
                    <a:lnTo>
                      <a:pt x="2773" y="10591"/>
                    </a:lnTo>
                    <a:cubicBezTo>
                      <a:pt x="2773" y="11725"/>
                      <a:pt x="3718" y="12670"/>
                      <a:pt x="4852" y="12670"/>
                    </a:cubicBezTo>
                    <a:cubicBezTo>
                      <a:pt x="5986" y="12670"/>
                      <a:pt x="6963" y="11725"/>
                      <a:pt x="6963" y="10591"/>
                    </a:cubicBezTo>
                    <a:lnTo>
                      <a:pt x="6963" y="8575"/>
                    </a:lnTo>
                    <a:cubicBezTo>
                      <a:pt x="8444" y="7787"/>
                      <a:pt x="9420" y="6243"/>
                      <a:pt x="9420" y="4511"/>
                    </a:cubicBezTo>
                    <a:cubicBezTo>
                      <a:pt x="9392" y="1995"/>
                      <a:pt x="7331" y="0"/>
                      <a:pt x="4842" y="0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4" name="Google Shape;2294;p89"/>
              <p:cNvSpPr/>
              <p:nvPr/>
            </p:nvSpPr>
            <p:spPr>
              <a:xfrm>
                <a:off x="-60127750" y="2347500"/>
                <a:ext cx="62250" cy="145750"/>
              </a:xfrm>
              <a:custGeom>
                <a:rect b="b" l="l" r="r" t="t"/>
                <a:pathLst>
                  <a:path extrusionOk="0" h="5830" w="2490">
                    <a:moveTo>
                      <a:pt x="1229" y="1"/>
                    </a:moveTo>
                    <a:cubicBezTo>
                      <a:pt x="1009" y="1"/>
                      <a:pt x="851" y="190"/>
                      <a:pt x="851" y="379"/>
                    </a:cubicBezTo>
                    <a:lnTo>
                      <a:pt x="851" y="662"/>
                    </a:lnTo>
                    <a:cubicBezTo>
                      <a:pt x="378" y="820"/>
                      <a:pt x="0" y="1292"/>
                      <a:pt x="0" y="1828"/>
                    </a:cubicBezTo>
                    <a:cubicBezTo>
                      <a:pt x="0" y="2521"/>
                      <a:pt x="567" y="2899"/>
                      <a:pt x="1009" y="3214"/>
                    </a:cubicBezTo>
                    <a:cubicBezTo>
                      <a:pt x="1324" y="3466"/>
                      <a:pt x="1670" y="3687"/>
                      <a:pt x="1670" y="3939"/>
                    </a:cubicBezTo>
                    <a:cubicBezTo>
                      <a:pt x="1670" y="4159"/>
                      <a:pt x="1481" y="4348"/>
                      <a:pt x="1229" y="4348"/>
                    </a:cubicBezTo>
                    <a:cubicBezTo>
                      <a:pt x="1009" y="4348"/>
                      <a:pt x="851" y="4159"/>
                      <a:pt x="851" y="3939"/>
                    </a:cubicBezTo>
                    <a:cubicBezTo>
                      <a:pt x="851" y="3687"/>
                      <a:pt x="630" y="3498"/>
                      <a:pt x="441" y="3498"/>
                    </a:cubicBezTo>
                    <a:cubicBezTo>
                      <a:pt x="221" y="3498"/>
                      <a:pt x="0" y="3687"/>
                      <a:pt x="0" y="3939"/>
                    </a:cubicBezTo>
                    <a:cubicBezTo>
                      <a:pt x="0" y="4474"/>
                      <a:pt x="378" y="4915"/>
                      <a:pt x="851" y="5104"/>
                    </a:cubicBezTo>
                    <a:lnTo>
                      <a:pt x="851" y="5388"/>
                    </a:lnTo>
                    <a:cubicBezTo>
                      <a:pt x="851" y="5608"/>
                      <a:pt x="1040" y="5829"/>
                      <a:pt x="1229" y="5829"/>
                    </a:cubicBezTo>
                    <a:cubicBezTo>
                      <a:pt x="1481" y="5829"/>
                      <a:pt x="1670" y="5608"/>
                      <a:pt x="1670" y="5388"/>
                    </a:cubicBezTo>
                    <a:lnTo>
                      <a:pt x="1670" y="5104"/>
                    </a:lnTo>
                    <a:cubicBezTo>
                      <a:pt x="2143" y="4947"/>
                      <a:pt x="2489" y="4474"/>
                      <a:pt x="2489" y="3939"/>
                    </a:cubicBezTo>
                    <a:cubicBezTo>
                      <a:pt x="2489" y="3246"/>
                      <a:pt x="1954" y="2868"/>
                      <a:pt x="1513" y="2553"/>
                    </a:cubicBezTo>
                    <a:cubicBezTo>
                      <a:pt x="1198" y="2300"/>
                      <a:pt x="851" y="2080"/>
                      <a:pt x="851" y="1828"/>
                    </a:cubicBezTo>
                    <a:cubicBezTo>
                      <a:pt x="788" y="1607"/>
                      <a:pt x="1009" y="1418"/>
                      <a:pt x="1229" y="1418"/>
                    </a:cubicBezTo>
                    <a:cubicBezTo>
                      <a:pt x="1481" y="1418"/>
                      <a:pt x="1670" y="1607"/>
                      <a:pt x="1670" y="1828"/>
                    </a:cubicBezTo>
                    <a:cubicBezTo>
                      <a:pt x="1670" y="2080"/>
                      <a:pt x="1859" y="2269"/>
                      <a:pt x="2048" y="2269"/>
                    </a:cubicBezTo>
                    <a:cubicBezTo>
                      <a:pt x="2300" y="2269"/>
                      <a:pt x="2489" y="2080"/>
                      <a:pt x="2489" y="1828"/>
                    </a:cubicBezTo>
                    <a:cubicBezTo>
                      <a:pt x="2489" y="1292"/>
                      <a:pt x="2143" y="851"/>
                      <a:pt x="1670" y="662"/>
                    </a:cubicBezTo>
                    <a:lnTo>
                      <a:pt x="1670" y="379"/>
                    </a:lnTo>
                    <a:cubicBezTo>
                      <a:pt x="1670" y="158"/>
                      <a:pt x="1481" y="1"/>
                      <a:pt x="1229" y="1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5" name="Google Shape;2295;p89"/>
              <p:cNvSpPr/>
              <p:nvPr/>
            </p:nvSpPr>
            <p:spPr>
              <a:xfrm>
                <a:off x="-60212825" y="2510750"/>
                <a:ext cx="32325" cy="30325"/>
              </a:xfrm>
              <a:custGeom>
                <a:rect b="b" l="l" r="r" t="t"/>
                <a:pathLst>
                  <a:path extrusionOk="0" h="1213" w="1293">
                    <a:moveTo>
                      <a:pt x="836" y="0"/>
                    </a:moveTo>
                    <a:cubicBezTo>
                      <a:pt x="725" y="0"/>
                      <a:pt x="615" y="39"/>
                      <a:pt x="536" y="118"/>
                    </a:cubicBezTo>
                    <a:lnTo>
                      <a:pt x="158" y="496"/>
                    </a:lnTo>
                    <a:cubicBezTo>
                      <a:pt x="1" y="654"/>
                      <a:pt x="1" y="906"/>
                      <a:pt x="158" y="1095"/>
                    </a:cubicBezTo>
                    <a:cubicBezTo>
                      <a:pt x="237" y="1174"/>
                      <a:pt x="340" y="1213"/>
                      <a:pt x="442" y="1213"/>
                    </a:cubicBezTo>
                    <a:cubicBezTo>
                      <a:pt x="544" y="1213"/>
                      <a:pt x="647" y="1174"/>
                      <a:pt x="725" y="1095"/>
                    </a:cubicBezTo>
                    <a:lnTo>
                      <a:pt x="1135" y="717"/>
                    </a:lnTo>
                    <a:cubicBezTo>
                      <a:pt x="1293" y="559"/>
                      <a:pt x="1293" y="276"/>
                      <a:pt x="1135" y="118"/>
                    </a:cubicBezTo>
                    <a:cubicBezTo>
                      <a:pt x="1056" y="39"/>
                      <a:pt x="946" y="0"/>
                      <a:pt x="836" y="0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6" name="Google Shape;2296;p89"/>
              <p:cNvSpPr/>
              <p:nvPr/>
            </p:nvSpPr>
            <p:spPr>
              <a:xfrm>
                <a:off x="-60012750" y="2310675"/>
                <a:ext cx="32300" cy="30350"/>
              </a:xfrm>
              <a:custGeom>
                <a:rect b="b" l="l" r="r" t="t"/>
                <a:pathLst>
                  <a:path extrusionOk="0" h="1214" w="1292">
                    <a:moveTo>
                      <a:pt x="835" y="1"/>
                    </a:moveTo>
                    <a:cubicBezTo>
                      <a:pt x="725" y="1"/>
                      <a:pt x="614" y="40"/>
                      <a:pt x="536" y="119"/>
                    </a:cubicBezTo>
                    <a:lnTo>
                      <a:pt x="126" y="528"/>
                    </a:lnTo>
                    <a:cubicBezTo>
                      <a:pt x="0" y="686"/>
                      <a:pt x="0" y="938"/>
                      <a:pt x="126" y="1096"/>
                    </a:cubicBezTo>
                    <a:cubicBezTo>
                      <a:pt x="205" y="1174"/>
                      <a:pt x="315" y="1214"/>
                      <a:pt x="425" y="1214"/>
                    </a:cubicBezTo>
                    <a:cubicBezTo>
                      <a:pt x="536" y="1214"/>
                      <a:pt x="646" y="1174"/>
                      <a:pt x="725" y="1096"/>
                    </a:cubicBezTo>
                    <a:lnTo>
                      <a:pt x="1134" y="718"/>
                    </a:lnTo>
                    <a:cubicBezTo>
                      <a:pt x="1292" y="560"/>
                      <a:pt x="1292" y="276"/>
                      <a:pt x="1134" y="119"/>
                    </a:cubicBezTo>
                    <a:cubicBezTo>
                      <a:pt x="1056" y="40"/>
                      <a:pt x="945" y="1"/>
                      <a:pt x="835" y="1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7" name="Google Shape;2297;p89"/>
              <p:cNvSpPr/>
              <p:nvPr/>
            </p:nvSpPr>
            <p:spPr>
              <a:xfrm>
                <a:off x="-60012750" y="2510750"/>
                <a:ext cx="32300" cy="30325"/>
              </a:xfrm>
              <a:custGeom>
                <a:rect b="b" l="l" r="r" t="t"/>
                <a:pathLst>
                  <a:path extrusionOk="0" h="1213" w="1292">
                    <a:moveTo>
                      <a:pt x="425" y="0"/>
                    </a:moveTo>
                    <a:cubicBezTo>
                      <a:pt x="315" y="0"/>
                      <a:pt x="205" y="39"/>
                      <a:pt x="126" y="118"/>
                    </a:cubicBezTo>
                    <a:cubicBezTo>
                      <a:pt x="0" y="276"/>
                      <a:pt x="0" y="559"/>
                      <a:pt x="126" y="717"/>
                    </a:cubicBezTo>
                    <a:lnTo>
                      <a:pt x="536" y="1095"/>
                    </a:lnTo>
                    <a:cubicBezTo>
                      <a:pt x="614" y="1174"/>
                      <a:pt x="725" y="1213"/>
                      <a:pt x="835" y="1213"/>
                    </a:cubicBezTo>
                    <a:cubicBezTo>
                      <a:pt x="945" y="1213"/>
                      <a:pt x="1056" y="1174"/>
                      <a:pt x="1134" y="1095"/>
                    </a:cubicBezTo>
                    <a:cubicBezTo>
                      <a:pt x="1292" y="937"/>
                      <a:pt x="1292" y="654"/>
                      <a:pt x="1134" y="496"/>
                    </a:cubicBezTo>
                    <a:lnTo>
                      <a:pt x="725" y="118"/>
                    </a:lnTo>
                    <a:cubicBezTo>
                      <a:pt x="646" y="39"/>
                      <a:pt x="536" y="0"/>
                      <a:pt x="425" y="0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8" name="Google Shape;2298;p89"/>
              <p:cNvSpPr/>
              <p:nvPr/>
            </p:nvSpPr>
            <p:spPr>
              <a:xfrm>
                <a:off x="-60212825" y="2310675"/>
                <a:ext cx="32325" cy="30350"/>
              </a:xfrm>
              <a:custGeom>
                <a:rect b="b" l="l" r="r" t="t"/>
                <a:pathLst>
                  <a:path extrusionOk="0" h="1214" w="1293">
                    <a:moveTo>
                      <a:pt x="442" y="1"/>
                    </a:moveTo>
                    <a:cubicBezTo>
                      <a:pt x="340" y="1"/>
                      <a:pt x="237" y="40"/>
                      <a:pt x="158" y="119"/>
                    </a:cubicBezTo>
                    <a:cubicBezTo>
                      <a:pt x="1" y="276"/>
                      <a:pt x="1" y="560"/>
                      <a:pt x="158" y="718"/>
                    </a:cubicBezTo>
                    <a:lnTo>
                      <a:pt x="536" y="1096"/>
                    </a:lnTo>
                    <a:cubicBezTo>
                      <a:pt x="615" y="1174"/>
                      <a:pt x="725" y="1214"/>
                      <a:pt x="836" y="1214"/>
                    </a:cubicBezTo>
                    <a:cubicBezTo>
                      <a:pt x="946" y="1214"/>
                      <a:pt x="1056" y="1174"/>
                      <a:pt x="1135" y="1096"/>
                    </a:cubicBezTo>
                    <a:cubicBezTo>
                      <a:pt x="1293" y="938"/>
                      <a:pt x="1293" y="686"/>
                      <a:pt x="1135" y="528"/>
                    </a:cubicBezTo>
                    <a:lnTo>
                      <a:pt x="725" y="119"/>
                    </a:lnTo>
                    <a:cubicBezTo>
                      <a:pt x="647" y="40"/>
                      <a:pt x="544" y="1"/>
                      <a:pt x="442" y="1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9" name="Google Shape;2299;p89"/>
              <p:cNvSpPr/>
              <p:nvPr/>
            </p:nvSpPr>
            <p:spPr>
              <a:xfrm>
                <a:off x="-59974175" y="2415250"/>
                <a:ext cx="35475" cy="20500"/>
              </a:xfrm>
              <a:custGeom>
                <a:rect b="b" l="l" r="r" t="t"/>
                <a:pathLst>
                  <a:path extrusionOk="0" h="820" w="1419">
                    <a:moveTo>
                      <a:pt x="442" y="0"/>
                    </a:moveTo>
                    <a:cubicBezTo>
                      <a:pt x="221" y="0"/>
                      <a:pt x="1" y="189"/>
                      <a:pt x="1" y="378"/>
                    </a:cubicBezTo>
                    <a:cubicBezTo>
                      <a:pt x="1" y="630"/>
                      <a:pt x="221" y="819"/>
                      <a:pt x="442" y="819"/>
                    </a:cubicBezTo>
                    <a:lnTo>
                      <a:pt x="1009" y="819"/>
                    </a:lnTo>
                    <a:cubicBezTo>
                      <a:pt x="1230" y="819"/>
                      <a:pt x="1387" y="630"/>
                      <a:pt x="1387" y="378"/>
                    </a:cubicBezTo>
                    <a:cubicBezTo>
                      <a:pt x="1419" y="189"/>
                      <a:pt x="1230" y="0"/>
                      <a:pt x="1009" y="0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300" name="Google Shape;2300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979" y="395245"/>
            <a:ext cx="6196626" cy="4647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4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Google Shape;2305;p90"/>
          <p:cNvSpPr/>
          <p:nvPr/>
        </p:nvSpPr>
        <p:spPr>
          <a:xfrm>
            <a:off x="116500" y="637225"/>
            <a:ext cx="2408686" cy="1508627"/>
          </a:xfrm>
          <a:custGeom>
            <a:rect b="b" l="l" r="r" t="t"/>
            <a:pathLst>
              <a:path extrusionOk="0" h="173605" w="134002">
                <a:moveTo>
                  <a:pt x="1" y="1"/>
                </a:moveTo>
                <a:lnTo>
                  <a:pt x="1" y="53821"/>
                </a:lnTo>
                <a:lnTo>
                  <a:pt x="1" y="127599"/>
                </a:lnTo>
                <a:lnTo>
                  <a:pt x="1" y="173605"/>
                </a:lnTo>
                <a:lnTo>
                  <a:pt x="134001" y="173605"/>
                </a:lnTo>
                <a:lnTo>
                  <a:pt x="134001" y="34615"/>
                </a:lnTo>
                <a:lnTo>
                  <a:pt x="134001" y="1"/>
                </a:lnTo>
                <a:close/>
              </a:path>
            </a:pathLst>
          </a:custGeom>
          <a:solidFill>
            <a:srgbClr val="C2C2DF"/>
          </a:solidFill>
          <a:ln>
            <a:noFill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6" name="Google Shape;2306;p90"/>
          <p:cNvSpPr txBox="1"/>
          <p:nvPr/>
        </p:nvSpPr>
        <p:spPr>
          <a:xfrm>
            <a:off x="116500" y="915225"/>
            <a:ext cx="2408700" cy="289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Highest Paid Mid Career Major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307" name="Google Shape;2307;p90"/>
          <p:cNvSpPr txBox="1"/>
          <p:nvPr/>
        </p:nvSpPr>
        <p:spPr>
          <a:xfrm>
            <a:off x="174050" y="1205025"/>
            <a:ext cx="2458500" cy="22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D8B13"/>
                </a:solidFill>
                <a:latin typeface="Maven Pro"/>
                <a:ea typeface="Maven Pro"/>
                <a:cs typeface="Maven Pro"/>
                <a:sym typeface="Maven Pro"/>
              </a:rPr>
              <a:t>Chemical Engineering $107,000</a:t>
            </a:r>
            <a:endParaRPr b="1" sz="1100">
              <a:solidFill>
                <a:srgbClr val="1D8B1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308" name="Google Shape;2308;p90"/>
          <p:cNvSpPr/>
          <p:nvPr/>
        </p:nvSpPr>
        <p:spPr>
          <a:xfrm>
            <a:off x="8264375" y="586725"/>
            <a:ext cx="80100" cy="3815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grpSp>
        <p:nvGrpSpPr>
          <p:cNvPr id="2309" name="Google Shape;2309;p90"/>
          <p:cNvGrpSpPr/>
          <p:nvPr/>
        </p:nvGrpSpPr>
        <p:grpSpPr>
          <a:xfrm>
            <a:off x="2152041" y="686507"/>
            <a:ext cx="289990" cy="289809"/>
            <a:chOff x="6479471" y="2079003"/>
            <a:chExt cx="348923" cy="348706"/>
          </a:xfrm>
        </p:grpSpPr>
        <p:sp>
          <p:nvSpPr>
            <p:cNvPr id="2310" name="Google Shape;2310;p90"/>
            <p:cNvSpPr/>
            <p:nvPr/>
          </p:nvSpPr>
          <p:spPr>
            <a:xfrm>
              <a:off x="6479471" y="2200291"/>
              <a:ext cx="38170" cy="22566"/>
            </a:xfrm>
            <a:custGeom>
              <a:rect b="b" l="l" r="r" t="t"/>
              <a:pathLst>
                <a:path extrusionOk="0" h="820" w="1387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89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11" name="Google Shape;2311;p90"/>
            <p:cNvGrpSpPr/>
            <p:nvPr/>
          </p:nvGrpSpPr>
          <p:grpSpPr>
            <a:xfrm>
              <a:off x="6520582" y="2079003"/>
              <a:ext cx="307811" cy="348706"/>
              <a:chOff x="-60218325" y="2304850"/>
              <a:chExt cx="279625" cy="316775"/>
            </a:xfrm>
          </p:grpSpPr>
          <p:sp>
            <p:nvSpPr>
              <p:cNvPr id="2312" name="Google Shape;2312;p90"/>
              <p:cNvSpPr/>
              <p:nvPr/>
            </p:nvSpPr>
            <p:spPr>
              <a:xfrm>
                <a:off x="-60218325" y="2304850"/>
                <a:ext cx="235525" cy="316775"/>
              </a:xfrm>
              <a:custGeom>
                <a:rect b="b" l="l" r="r" t="t"/>
                <a:pathLst>
                  <a:path extrusionOk="0" h="12671" w="9421">
                    <a:moveTo>
                      <a:pt x="4884" y="825"/>
                    </a:moveTo>
                    <a:cubicBezTo>
                      <a:pt x="6994" y="825"/>
                      <a:pt x="8633" y="2463"/>
                      <a:pt x="8633" y="4542"/>
                    </a:cubicBezTo>
                    <a:cubicBezTo>
                      <a:pt x="8570" y="6023"/>
                      <a:pt x="7688" y="7378"/>
                      <a:pt x="6364" y="7945"/>
                    </a:cubicBezTo>
                    <a:cubicBezTo>
                      <a:pt x="6207" y="8039"/>
                      <a:pt x="6112" y="8165"/>
                      <a:pt x="6112" y="8354"/>
                    </a:cubicBezTo>
                    <a:lnTo>
                      <a:pt x="6112" y="8543"/>
                    </a:lnTo>
                    <a:lnTo>
                      <a:pt x="3623" y="8543"/>
                    </a:lnTo>
                    <a:lnTo>
                      <a:pt x="3623" y="8354"/>
                    </a:lnTo>
                    <a:cubicBezTo>
                      <a:pt x="3623" y="8197"/>
                      <a:pt x="3560" y="8039"/>
                      <a:pt x="3403" y="7945"/>
                    </a:cubicBezTo>
                    <a:cubicBezTo>
                      <a:pt x="1828" y="7251"/>
                      <a:pt x="914" y="5582"/>
                      <a:pt x="1229" y="3880"/>
                    </a:cubicBezTo>
                    <a:cubicBezTo>
                      <a:pt x="1481" y="2431"/>
                      <a:pt x="2647" y="1203"/>
                      <a:pt x="4096" y="888"/>
                    </a:cubicBezTo>
                    <a:cubicBezTo>
                      <a:pt x="4379" y="856"/>
                      <a:pt x="4663" y="825"/>
                      <a:pt x="4884" y="825"/>
                    </a:cubicBezTo>
                    <a:close/>
                    <a:moveTo>
                      <a:pt x="6081" y="9362"/>
                    </a:moveTo>
                    <a:lnTo>
                      <a:pt x="6081" y="10213"/>
                    </a:lnTo>
                    <a:lnTo>
                      <a:pt x="3592" y="10213"/>
                    </a:lnTo>
                    <a:lnTo>
                      <a:pt x="3592" y="9362"/>
                    </a:lnTo>
                    <a:close/>
                    <a:moveTo>
                      <a:pt x="5986" y="11032"/>
                    </a:moveTo>
                    <a:cubicBezTo>
                      <a:pt x="5829" y="11505"/>
                      <a:pt x="5419" y="11851"/>
                      <a:pt x="4852" y="11851"/>
                    </a:cubicBezTo>
                    <a:cubicBezTo>
                      <a:pt x="4316" y="11851"/>
                      <a:pt x="3875" y="11505"/>
                      <a:pt x="3686" y="11032"/>
                    </a:cubicBezTo>
                    <a:close/>
                    <a:moveTo>
                      <a:pt x="4842" y="0"/>
                    </a:moveTo>
                    <a:cubicBezTo>
                      <a:pt x="4526" y="0"/>
                      <a:pt x="4202" y="32"/>
                      <a:pt x="3875" y="100"/>
                    </a:cubicBezTo>
                    <a:cubicBezTo>
                      <a:pt x="2111" y="509"/>
                      <a:pt x="693" y="1959"/>
                      <a:pt x="378" y="3723"/>
                    </a:cubicBezTo>
                    <a:cubicBezTo>
                      <a:pt x="0" y="5834"/>
                      <a:pt x="1071" y="7724"/>
                      <a:pt x="2773" y="8575"/>
                    </a:cubicBezTo>
                    <a:lnTo>
                      <a:pt x="2773" y="10591"/>
                    </a:lnTo>
                    <a:cubicBezTo>
                      <a:pt x="2773" y="11725"/>
                      <a:pt x="3718" y="12670"/>
                      <a:pt x="4852" y="12670"/>
                    </a:cubicBezTo>
                    <a:cubicBezTo>
                      <a:pt x="5986" y="12670"/>
                      <a:pt x="6963" y="11725"/>
                      <a:pt x="6963" y="10591"/>
                    </a:cubicBezTo>
                    <a:lnTo>
                      <a:pt x="6963" y="8575"/>
                    </a:lnTo>
                    <a:cubicBezTo>
                      <a:pt x="8444" y="7787"/>
                      <a:pt x="9420" y="6243"/>
                      <a:pt x="9420" y="4511"/>
                    </a:cubicBezTo>
                    <a:cubicBezTo>
                      <a:pt x="9392" y="1995"/>
                      <a:pt x="7331" y="0"/>
                      <a:pt x="4842" y="0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3" name="Google Shape;2313;p90"/>
              <p:cNvSpPr/>
              <p:nvPr/>
            </p:nvSpPr>
            <p:spPr>
              <a:xfrm>
                <a:off x="-60127750" y="2347500"/>
                <a:ext cx="62250" cy="145750"/>
              </a:xfrm>
              <a:custGeom>
                <a:rect b="b" l="l" r="r" t="t"/>
                <a:pathLst>
                  <a:path extrusionOk="0" h="5830" w="2490">
                    <a:moveTo>
                      <a:pt x="1229" y="1"/>
                    </a:moveTo>
                    <a:cubicBezTo>
                      <a:pt x="1009" y="1"/>
                      <a:pt x="851" y="190"/>
                      <a:pt x="851" y="379"/>
                    </a:cubicBezTo>
                    <a:lnTo>
                      <a:pt x="851" y="662"/>
                    </a:lnTo>
                    <a:cubicBezTo>
                      <a:pt x="378" y="820"/>
                      <a:pt x="0" y="1292"/>
                      <a:pt x="0" y="1828"/>
                    </a:cubicBezTo>
                    <a:cubicBezTo>
                      <a:pt x="0" y="2521"/>
                      <a:pt x="567" y="2899"/>
                      <a:pt x="1009" y="3214"/>
                    </a:cubicBezTo>
                    <a:cubicBezTo>
                      <a:pt x="1324" y="3466"/>
                      <a:pt x="1670" y="3687"/>
                      <a:pt x="1670" y="3939"/>
                    </a:cubicBezTo>
                    <a:cubicBezTo>
                      <a:pt x="1670" y="4159"/>
                      <a:pt x="1481" y="4348"/>
                      <a:pt x="1229" y="4348"/>
                    </a:cubicBezTo>
                    <a:cubicBezTo>
                      <a:pt x="1009" y="4348"/>
                      <a:pt x="851" y="4159"/>
                      <a:pt x="851" y="3939"/>
                    </a:cubicBezTo>
                    <a:cubicBezTo>
                      <a:pt x="851" y="3687"/>
                      <a:pt x="630" y="3498"/>
                      <a:pt x="441" y="3498"/>
                    </a:cubicBezTo>
                    <a:cubicBezTo>
                      <a:pt x="221" y="3498"/>
                      <a:pt x="0" y="3687"/>
                      <a:pt x="0" y="3939"/>
                    </a:cubicBezTo>
                    <a:cubicBezTo>
                      <a:pt x="0" y="4474"/>
                      <a:pt x="378" y="4915"/>
                      <a:pt x="851" y="5104"/>
                    </a:cubicBezTo>
                    <a:lnTo>
                      <a:pt x="851" y="5388"/>
                    </a:lnTo>
                    <a:cubicBezTo>
                      <a:pt x="851" y="5608"/>
                      <a:pt x="1040" y="5829"/>
                      <a:pt x="1229" y="5829"/>
                    </a:cubicBezTo>
                    <a:cubicBezTo>
                      <a:pt x="1481" y="5829"/>
                      <a:pt x="1670" y="5608"/>
                      <a:pt x="1670" y="5388"/>
                    </a:cubicBezTo>
                    <a:lnTo>
                      <a:pt x="1670" y="5104"/>
                    </a:lnTo>
                    <a:cubicBezTo>
                      <a:pt x="2143" y="4947"/>
                      <a:pt x="2489" y="4474"/>
                      <a:pt x="2489" y="3939"/>
                    </a:cubicBezTo>
                    <a:cubicBezTo>
                      <a:pt x="2489" y="3246"/>
                      <a:pt x="1954" y="2868"/>
                      <a:pt x="1513" y="2553"/>
                    </a:cubicBezTo>
                    <a:cubicBezTo>
                      <a:pt x="1198" y="2300"/>
                      <a:pt x="851" y="2080"/>
                      <a:pt x="851" y="1828"/>
                    </a:cubicBezTo>
                    <a:cubicBezTo>
                      <a:pt x="788" y="1607"/>
                      <a:pt x="1009" y="1418"/>
                      <a:pt x="1229" y="1418"/>
                    </a:cubicBezTo>
                    <a:cubicBezTo>
                      <a:pt x="1481" y="1418"/>
                      <a:pt x="1670" y="1607"/>
                      <a:pt x="1670" y="1828"/>
                    </a:cubicBezTo>
                    <a:cubicBezTo>
                      <a:pt x="1670" y="2080"/>
                      <a:pt x="1859" y="2269"/>
                      <a:pt x="2048" y="2269"/>
                    </a:cubicBezTo>
                    <a:cubicBezTo>
                      <a:pt x="2300" y="2269"/>
                      <a:pt x="2489" y="2080"/>
                      <a:pt x="2489" y="1828"/>
                    </a:cubicBezTo>
                    <a:cubicBezTo>
                      <a:pt x="2489" y="1292"/>
                      <a:pt x="2143" y="851"/>
                      <a:pt x="1670" y="662"/>
                    </a:cubicBezTo>
                    <a:lnTo>
                      <a:pt x="1670" y="379"/>
                    </a:lnTo>
                    <a:cubicBezTo>
                      <a:pt x="1670" y="158"/>
                      <a:pt x="1481" y="1"/>
                      <a:pt x="1229" y="1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4" name="Google Shape;2314;p90"/>
              <p:cNvSpPr/>
              <p:nvPr/>
            </p:nvSpPr>
            <p:spPr>
              <a:xfrm>
                <a:off x="-60212825" y="2510750"/>
                <a:ext cx="32325" cy="30325"/>
              </a:xfrm>
              <a:custGeom>
                <a:rect b="b" l="l" r="r" t="t"/>
                <a:pathLst>
                  <a:path extrusionOk="0" h="1213" w="1293">
                    <a:moveTo>
                      <a:pt x="836" y="0"/>
                    </a:moveTo>
                    <a:cubicBezTo>
                      <a:pt x="725" y="0"/>
                      <a:pt x="615" y="39"/>
                      <a:pt x="536" y="118"/>
                    </a:cubicBezTo>
                    <a:lnTo>
                      <a:pt x="158" y="496"/>
                    </a:lnTo>
                    <a:cubicBezTo>
                      <a:pt x="1" y="654"/>
                      <a:pt x="1" y="906"/>
                      <a:pt x="158" y="1095"/>
                    </a:cubicBezTo>
                    <a:cubicBezTo>
                      <a:pt x="237" y="1174"/>
                      <a:pt x="340" y="1213"/>
                      <a:pt x="442" y="1213"/>
                    </a:cubicBezTo>
                    <a:cubicBezTo>
                      <a:pt x="544" y="1213"/>
                      <a:pt x="647" y="1174"/>
                      <a:pt x="725" y="1095"/>
                    </a:cubicBezTo>
                    <a:lnTo>
                      <a:pt x="1135" y="717"/>
                    </a:lnTo>
                    <a:cubicBezTo>
                      <a:pt x="1293" y="559"/>
                      <a:pt x="1293" y="276"/>
                      <a:pt x="1135" y="118"/>
                    </a:cubicBezTo>
                    <a:cubicBezTo>
                      <a:pt x="1056" y="39"/>
                      <a:pt x="946" y="0"/>
                      <a:pt x="836" y="0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5" name="Google Shape;2315;p90"/>
              <p:cNvSpPr/>
              <p:nvPr/>
            </p:nvSpPr>
            <p:spPr>
              <a:xfrm>
                <a:off x="-60012750" y="2310675"/>
                <a:ext cx="32300" cy="30350"/>
              </a:xfrm>
              <a:custGeom>
                <a:rect b="b" l="l" r="r" t="t"/>
                <a:pathLst>
                  <a:path extrusionOk="0" h="1214" w="1292">
                    <a:moveTo>
                      <a:pt x="835" y="1"/>
                    </a:moveTo>
                    <a:cubicBezTo>
                      <a:pt x="725" y="1"/>
                      <a:pt x="614" y="40"/>
                      <a:pt x="536" y="119"/>
                    </a:cubicBezTo>
                    <a:lnTo>
                      <a:pt x="126" y="528"/>
                    </a:lnTo>
                    <a:cubicBezTo>
                      <a:pt x="0" y="686"/>
                      <a:pt x="0" y="938"/>
                      <a:pt x="126" y="1096"/>
                    </a:cubicBezTo>
                    <a:cubicBezTo>
                      <a:pt x="205" y="1174"/>
                      <a:pt x="315" y="1214"/>
                      <a:pt x="425" y="1214"/>
                    </a:cubicBezTo>
                    <a:cubicBezTo>
                      <a:pt x="536" y="1214"/>
                      <a:pt x="646" y="1174"/>
                      <a:pt x="725" y="1096"/>
                    </a:cubicBezTo>
                    <a:lnTo>
                      <a:pt x="1134" y="718"/>
                    </a:lnTo>
                    <a:cubicBezTo>
                      <a:pt x="1292" y="560"/>
                      <a:pt x="1292" y="276"/>
                      <a:pt x="1134" y="119"/>
                    </a:cubicBezTo>
                    <a:cubicBezTo>
                      <a:pt x="1056" y="40"/>
                      <a:pt x="945" y="1"/>
                      <a:pt x="835" y="1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6" name="Google Shape;2316;p90"/>
              <p:cNvSpPr/>
              <p:nvPr/>
            </p:nvSpPr>
            <p:spPr>
              <a:xfrm>
                <a:off x="-60012750" y="2510750"/>
                <a:ext cx="32300" cy="30325"/>
              </a:xfrm>
              <a:custGeom>
                <a:rect b="b" l="l" r="r" t="t"/>
                <a:pathLst>
                  <a:path extrusionOk="0" h="1213" w="1292">
                    <a:moveTo>
                      <a:pt x="425" y="0"/>
                    </a:moveTo>
                    <a:cubicBezTo>
                      <a:pt x="315" y="0"/>
                      <a:pt x="205" y="39"/>
                      <a:pt x="126" y="118"/>
                    </a:cubicBezTo>
                    <a:cubicBezTo>
                      <a:pt x="0" y="276"/>
                      <a:pt x="0" y="559"/>
                      <a:pt x="126" y="717"/>
                    </a:cubicBezTo>
                    <a:lnTo>
                      <a:pt x="536" y="1095"/>
                    </a:lnTo>
                    <a:cubicBezTo>
                      <a:pt x="614" y="1174"/>
                      <a:pt x="725" y="1213"/>
                      <a:pt x="835" y="1213"/>
                    </a:cubicBezTo>
                    <a:cubicBezTo>
                      <a:pt x="945" y="1213"/>
                      <a:pt x="1056" y="1174"/>
                      <a:pt x="1134" y="1095"/>
                    </a:cubicBezTo>
                    <a:cubicBezTo>
                      <a:pt x="1292" y="937"/>
                      <a:pt x="1292" y="654"/>
                      <a:pt x="1134" y="496"/>
                    </a:cubicBezTo>
                    <a:lnTo>
                      <a:pt x="725" y="118"/>
                    </a:lnTo>
                    <a:cubicBezTo>
                      <a:pt x="646" y="39"/>
                      <a:pt x="536" y="0"/>
                      <a:pt x="425" y="0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7" name="Google Shape;2317;p90"/>
              <p:cNvSpPr/>
              <p:nvPr/>
            </p:nvSpPr>
            <p:spPr>
              <a:xfrm>
                <a:off x="-60212825" y="2310675"/>
                <a:ext cx="32325" cy="30350"/>
              </a:xfrm>
              <a:custGeom>
                <a:rect b="b" l="l" r="r" t="t"/>
                <a:pathLst>
                  <a:path extrusionOk="0" h="1214" w="1293">
                    <a:moveTo>
                      <a:pt x="442" y="1"/>
                    </a:moveTo>
                    <a:cubicBezTo>
                      <a:pt x="340" y="1"/>
                      <a:pt x="237" y="40"/>
                      <a:pt x="158" y="119"/>
                    </a:cubicBezTo>
                    <a:cubicBezTo>
                      <a:pt x="1" y="276"/>
                      <a:pt x="1" y="560"/>
                      <a:pt x="158" y="718"/>
                    </a:cubicBezTo>
                    <a:lnTo>
                      <a:pt x="536" y="1096"/>
                    </a:lnTo>
                    <a:cubicBezTo>
                      <a:pt x="615" y="1174"/>
                      <a:pt x="725" y="1214"/>
                      <a:pt x="836" y="1214"/>
                    </a:cubicBezTo>
                    <a:cubicBezTo>
                      <a:pt x="946" y="1214"/>
                      <a:pt x="1056" y="1174"/>
                      <a:pt x="1135" y="1096"/>
                    </a:cubicBezTo>
                    <a:cubicBezTo>
                      <a:pt x="1293" y="938"/>
                      <a:pt x="1293" y="686"/>
                      <a:pt x="1135" y="528"/>
                    </a:cubicBezTo>
                    <a:lnTo>
                      <a:pt x="725" y="119"/>
                    </a:lnTo>
                    <a:cubicBezTo>
                      <a:pt x="647" y="40"/>
                      <a:pt x="544" y="1"/>
                      <a:pt x="442" y="1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8" name="Google Shape;2318;p90"/>
              <p:cNvSpPr/>
              <p:nvPr/>
            </p:nvSpPr>
            <p:spPr>
              <a:xfrm>
                <a:off x="-59974175" y="2415250"/>
                <a:ext cx="35475" cy="20500"/>
              </a:xfrm>
              <a:custGeom>
                <a:rect b="b" l="l" r="r" t="t"/>
                <a:pathLst>
                  <a:path extrusionOk="0" h="820" w="1419">
                    <a:moveTo>
                      <a:pt x="442" y="0"/>
                    </a:moveTo>
                    <a:cubicBezTo>
                      <a:pt x="221" y="0"/>
                      <a:pt x="1" y="189"/>
                      <a:pt x="1" y="378"/>
                    </a:cubicBezTo>
                    <a:cubicBezTo>
                      <a:pt x="1" y="630"/>
                      <a:pt x="221" y="819"/>
                      <a:pt x="442" y="819"/>
                    </a:cubicBezTo>
                    <a:lnTo>
                      <a:pt x="1009" y="819"/>
                    </a:lnTo>
                    <a:cubicBezTo>
                      <a:pt x="1230" y="819"/>
                      <a:pt x="1387" y="630"/>
                      <a:pt x="1387" y="378"/>
                    </a:cubicBezTo>
                    <a:cubicBezTo>
                      <a:pt x="1419" y="189"/>
                      <a:pt x="1230" y="0"/>
                      <a:pt x="1009" y="0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319" name="Google Shape;2319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2979" y="395245"/>
            <a:ext cx="6196626" cy="4647458"/>
          </a:xfrm>
          <a:prstGeom prst="rect">
            <a:avLst/>
          </a:prstGeom>
          <a:noFill/>
          <a:ln>
            <a:noFill/>
          </a:ln>
        </p:spPr>
      </p:pic>
      <p:sp>
        <p:nvSpPr>
          <p:cNvPr id="2320" name="Google Shape;2320;p90"/>
          <p:cNvSpPr/>
          <p:nvPr/>
        </p:nvSpPr>
        <p:spPr>
          <a:xfrm>
            <a:off x="116500" y="2303850"/>
            <a:ext cx="2408686" cy="2034217"/>
          </a:xfrm>
          <a:custGeom>
            <a:rect b="b" l="l" r="r" t="t"/>
            <a:pathLst>
              <a:path extrusionOk="0" h="173605" w="134002">
                <a:moveTo>
                  <a:pt x="1" y="1"/>
                </a:moveTo>
                <a:lnTo>
                  <a:pt x="1" y="53821"/>
                </a:lnTo>
                <a:lnTo>
                  <a:pt x="1" y="127599"/>
                </a:lnTo>
                <a:lnTo>
                  <a:pt x="1" y="173605"/>
                </a:lnTo>
                <a:lnTo>
                  <a:pt x="134001" y="173605"/>
                </a:lnTo>
                <a:lnTo>
                  <a:pt x="134001" y="34615"/>
                </a:lnTo>
                <a:lnTo>
                  <a:pt x="134001" y="1"/>
                </a:lnTo>
                <a:close/>
              </a:path>
            </a:pathLst>
          </a:custGeom>
          <a:solidFill>
            <a:srgbClr val="C2C2DF"/>
          </a:solidFill>
          <a:ln>
            <a:noFill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1" name="Google Shape;2321;p90"/>
          <p:cNvSpPr txBox="1"/>
          <p:nvPr/>
        </p:nvSpPr>
        <p:spPr>
          <a:xfrm>
            <a:off x="91600" y="2398950"/>
            <a:ext cx="2458500" cy="2134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1">
                <a:alpha val="2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aven Pro"/>
              <a:buAutoNum type="arabicPeriod"/>
            </a:pPr>
            <a:r>
              <a:rPr b="1" lang="en" sz="1000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Chemical Engineering</a:t>
            </a:r>
            <a:endParaRPr b="1" sz="1000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aven Pro"/>
              <a:buAutoNum type="arabicPeriod"/>
            </a:pPr>
            <a:r>
              <a:rPr b="1" lang="en" sz="1000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Computer Engineering</a:t>
            </a:r>
            <a:endParaRPr b="1" sz="1000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aven Pro"/>
              <a:buAutoNum type="arabicPeriod"/>
            </a:pPr>
            <a:r>
              <a:rPr b="1" lang="en" sz="1000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Electrical Engineering</a:t>
            </a:r>
            <a:endParaRPr b="1" sz="1000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aven Pro"/>
              <a:buAutoNum type="arabicPeriod"/>
            </a:pPr>
            <a:r>
              <a:rPr b="1" lang="en" sz="1000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Aerospace Engineering</a:t>
            </a:r>
            <a:endParaRPr b="1" sz="1000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aven Pro"/>
              <a:buAutoNum type="arabicPeriod"/>
            </a:pPr>
            <a:r>
              <a:rPr b="1" lang="en" sz="1000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Computer Science</a:t>
            </a:r>
            <a:endParaRPr b="1" sz="1000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aven Pro"/>
              <a:buAutoNum type="arabicPeriod"/>
            </a:pPr>
            <a:r>
              <a:rPr b="1" lang="en" sz="1000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Industrial Engineering</a:t>
            </a:r>
            <a:endParaRPr b="1" sz="1000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aven Pro"/>
              <a:buAutoNum type="arabicPeriod"/>
            </a:pPr>
            <a:r>
              <a:rPr b="1" lang="en" sz="1000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Mechanical Engineering</a:t>
            </a:r>
            <a:endParaRPr b="1" sz="1000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aven Pro"/>
              <a:buAutoNum type="arabicPeriod"/>
            </a:pPr>
            <a:r>
              <a:rPr b="1" lang="en" sz="1000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Physician Assistant</a:t>
            </a:r>
            <a:endParaRPr b="1" sz="1000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aven Pro"/>
              <a:buAutoNum type="arabicPeriod"/>
            </a:pPr>
            <a:r>
              <a:rPr b="1" lang="en" sz="1000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Civil Engineering</a:t>
            </a:r>
            <a:endParaRPr b="1" sz="1000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aven Pro"/>
              <a:buAutoNum type="arabicPeriod"/>
            </a:pPr>
            <a:r>
              <a:rPr b="1" lang="en" sz="1000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Nursing</a:t>
            </a:r>
            <a:endParaRPr b="1" sz="1000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322" name="Google Shape;2322;p90"/>
          <p:cNvSpPr txBox="1"/>
          <p:nvPr/>
        </p:nvSpPr>
        <p:spPr>
          <a:xfrm>
            <a:off x="155350" y="2250225"/>
            <a:ext cx="2331000" cy="488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Mid-Career Salary</a:t>
            </a:r>
            <a:endParaRPr b="1"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Highest To Lowest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6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p91"/>
          <p:cNvSpPr/>
          <p:nvPr/>
        </p:nvSpPr>
        <p:spPr>
          <a:xfrm>
            <a:off x="116500" y="637225"/>
            <a:ext cx="2408686" cy="1508627"/>
          </a:xfrm>
          <a:custGeom>
            <a:rect b="b" l="l" r="r" t="t"/>
            <a:pathLst>
              <a:path extrusionOk="0" h="173605" w="134002">
                <a:moveTo>
                  <a:pt x="1" y="1"/>
                </a:moveTo>
                <a:lnTo>
                  <a:pt x="1" y="53821"/>
                </a:lnTo>
                <a:lnTo>
                  <a:pt x="1" y="127599"/>
                </a:lnTo>
                <a:lnTo>
                  <a:pt x="1" y="173605"/>
                </a:lnTo>
                <a:lnTo>
                  <a:pt x="134001" y="173605"/>
                </a:lnTo>
                <a:lnTo>
                  <a:pt x="134001" y="34615"/>
                </a:lnTo>
                <a:lnTo>
                  <a:pt x="134001" y="1"/>
                </a:lnTo>
                <a:close/>
              </a:path>
            </a:pathLst>
          </a:custGeom>
          <a:solidFill>
            <a:srgbClr val="C2C2DF"/>
          </a:solidFill>
          <a:ln>
            <a:noFill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8" name="Google Shape;2328;p91"/>
          <p:cNvSpPr txBox="1"/>
          <p:nvPr/>
        </p:nvSpPr>
        <p:spPr>
          <a:xfrm>
            <a:off x="116500" y="915225"/>
            <a:ext cx="2408700" cy="289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Lowest </a:t>
            </a: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Paid Early Career Major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329" name="Google Shape;2329;p91"/>
          <p:cNvSpPr txBox="1"/>
          <p:nvPr/>
        </p:nvSpPr>
        <p:spPr>
          <a:xfrm>
            <a:off x="174050" y="1367650"/>
            <a:ext cx="2458500" cy="22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Spanish $34,000</a:t>
            </a:r>
            <a:endParaRPr b="1" sz="1300">
              <a:solidFill>
                <a:srgbClr val="FF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1D8B1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330" name="Google Shape;2330;p91"/>
          <p:cNvSpPr/>
          <p:nvPr/>
        </p:nvSpPr>
        <p:spPr>
          <a:xfrm>
            <a:off x="8264375" y="586725"/>
            <a:ext cx="80100" cy="3815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grpSp>
        <p:nvGrpSpPr>
          <p:cNvPr id="2331" name="Google Shape;2331;p91"/>
          <p:cNvGrpSpPr/>
          <p:nvPr/>
        </p:nvGrpSpPr>
        <p:grpSpPr>
          <a:xfrm>
            <a:off x="2152041" y="686507"/>
            <a:ext cx="289990" cy="289809"/>
            <a:chOff x="6479471" y="2079003"/>
            <a:chExt cx="348923" cy="348706"/>
          </a:xfrm>
        </p:grpSpPr>
        <p:sp>
          <p:nvSpPr>
            <p:cNvPr id="2332" name="Google Shape;2332;p91"/>
            <p:cNvSpPr/>
            <p:nvPr/>
          </p:nvSpPr>
          <p:spPr>
            <a:xfrm>
              <a:off x="6479471" y="2200291"/>
              <a:ext cx="38170" cy="22566"/>
            </a:xfrm>
            <a:custGeom>
              <a:rect b="b" l="l" r="r" t="t"/>
              <a:pathLst>
                <a:path extrusionOk="0" h="820" w="1387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89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33" name="Google Shape;2333;p91"/>
            <p:cNvGrpSpPr/>
            <p:nvPr/>
          </p:nvGrpSpPr>
          <p:grpSpPr>
            <a:xfrm>
              <a:off x="6520582" y="2079003"/>
              <a:ext cx="307811" cy="348706"/>
              <a:chOff x="-60218325" y="2304850"/>
              <a:chExt cx="279625" cy="316775"/>
            </a:xfrm>
          </p:grpSpPr>
          <p:sp>
            <p:nvSpPr>
              <p:cNvPr id="2334" name="Google Shape;2334;p91"/>
              <p:cNvSpPr/>
              <p:nvPr/>
            </p:nvSpPr>
            <p:spPr>
              <a:xfrm>
                <a:off x="-60218325" y="2304850"/>
                <a:ext cx="235525" cy="316775"/>
              </a:xfrm>
              <a:custGeom>
                <a:rect b="b" l="l" r="r" t="t"/>
                <a:pathLst>
                  <a:path extrusionOk="0" h="12671" w="9421">
                    <a:moveTo>
                      <a:pt x="4884" y="825"/>
                    </a:moveTo>
                    <a:cubicBezTo>
                      <a:pt x="6994" y="825"/>
                      <a:pt x="8633" y="2463"/>
                      <a:pt x="8633" y="4542"/>
                    </a:cubicBezTo>
                    <a:cubicBezTo>
                      <a:pt x="8570" y="6023"/>
                      <a:pt x="7688" y="7378"/>
                      <a:pt x="6364" y="7945"/>
                    </a:cubicBezTo>
                    <a:cubicBezTo>
                      <a:pt x="6207" y="8039"/>
                      <a:pt x="6112" y="8165"/>
                      <a:pt x="6112" y="8354"/>
                    </a:cubicBezTo>
                    <a:lnTo>
                      <a:pt x="6112" y="8543"/>
                    </a:lnTo>
                    <a:lnTo>
                      <a:pt x="3623" y="8543"/>
                    </a:lnTo>
                    <a:lnTo>
                      <a:pt x="3623" y="8354"/>
                    </a:lnTo>
                    <a:cubicBezTo>
                      <a:pt x="3623" y="8197"/>
                      <a:pt x="3560" y="8039"/>
                      <a:pt x="3403" y="7945"/>
                    </a:cubicBezTo>
                    <a:cubicBezTo>
                      <a:pt x="1828" y="7251"/>
                      <a:pt x="914" y="5582"/>
                      <a:pt x="1229" y="3880"/>
                    </a:cubicBezTo>
                    <a:cubicBezTo>
                      <a:pt x="1481" y="2431"/>
                      <a:pt x="2647" y="1203"/>
                      <a:pt x="4096" y="888"/>
                    </a:cubicBezTo>
                    <a:cubicBezTo>
                      <a:pt x="4379" y="856"/>
                      <a:pt x="4663" y="825"/>
                      <a:pt x="4884" y="825"/>
                    </a:cubicBezTo>
                    <a:close/>
                    <a:moveTo>
                      <a:pt x="6081" y="9362"/>
                    </a:moveTo>
                    <a:lnTo>
                      <a:pt x="6081" y="10213"/>
                    </a:lnTo>
                    <a:lnTo>
                      <a:pt x="3592" y="10213"/>
                    </a:lnTo>
                    <a:lnTo>
                      <a:pt x="3592" y="9362"/>
                    </a:lnTo>
                    <a:close/>
                    <a:moveTo>
                      <a:pt x="5986" y="11032"/>
                    </a:moveTo>
                    <a:cubicBezTo>
                      <a:pt x="5829" y="11505"/>
                      <a:pt x="5419" y="11851"/>
                      <a:pt x="4852" y="11851"/>
                    </a:cubicBezTo>
                    <a:cubicBezTo>
                      <a:pt x="4316" y="11851"/>
                      <a:pt x="3875" y="11505"/>
                      <a:pt x="3686" y="11032"/>
                    </a:cubicBezTo>
                    <a:close/>
                    <a:moveTo>
                      <a:pt x="4842" y="0"/>
                    </a:moveTo>
                    <a:cubicBezTo>
                      <a:pt x="4526" y="0"/>
                      <a:pt x="4202" y="32"/>
                      <a:pt x="3875" y="100"/>
                    </a:cubicBezTo>
                    <a:cubicBezTo>
                      <a:pt x="2111" y="509"/>
                      <a:pt x="693" y="1959"/>
                      <a:pt x="378" y="3723"/>
                    </a:cubicBezTo>
                    <a:cubicBezTo>
                      <a:pt x="0" y="5834"/>
                      <a:pt x="1071" y="7724"/>
                      <a:pt x="2773" y="8575"/>
                    </a:cubicBezTo>
                    <a:lnTo>
                      <a:pt x="2773" y="10591"/>
                    </a:lnTo>
                    <a:cubicBezTo>
                      <a:pt x="2773" y="11725"/>
                      <a:pt x="3718" y="12670"/>
                      <a:pt x="4852" y="12670"/>
                    </a:cubicBezTo>
                    <a:cubicBezTo>
                      <a:pt x="5986" y="12670"/>
                      <a:pt x="6963" y="11725"/>
                      <a:pt x="6963" y="10591"/>
                    </a:cubicBezTo>
                    <a:lnTo>
                      <a:pt x="6963" y="8575"/>
                    </a:lnTo>
                    <a:cubicBezTo>
                      <a:pt x="8444" y="7787"/>
                      <a:pt x="9420" y="6243"/>
                      <a:pt x="9420" y="4511"/>
                    </a:cubicBezTo>
                    <a:cubicBezTo>
                      <a:pt x="9392" y="1995"/>
                      <a:pt x="7331" y="0"/>
                      <a:pt x="4842" y="0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5" name="Google Shape;2335;p91"/>
              <p:cNvSpPr/>
              <p:nvPr/>
            </p:nvSpPr>
            <p:spPr>
              <a:xfrm>
                <a:off x="-60127750" y="2347500"/>
                <a:ext cx="62250" cy="145750"/>
              </a:xfrm>
              <a:custGeom>
                <a:rect b="b" l="l" r="r" t="t"/>
                <a:pathLst>
                  <a:path extrusionOk="0" h="5830" w="2490">
                    <a:moveTo>
                      <a:pt x="1229" y="1"/>
                    </a:moveTo>
                    <a:cubicBezTo>
                      <a:pt x="1009" y="1"/>
                      <a:pt x="851" y="190"/>
                      <a:pt x="851" y="379"/>
                    </a:cubicBezTo>
                    <a:lnTo>
                      <a:pt x="851" y="662"/>
                    </a:lnTo>
                    <a:cubicBezTo>
                      <a:pt x="378" y="820"/>
                      <a:pt x="0" y="1292"/>
                      <a:pt x="0" y="1828"/>
                    </a:cubicBezTo>
                    <a:cubicBezTo>
                      <a:pt x="0" y="2521"/>
                      <a:pt x="567" y="2899"/>
                      <a:pt x="1009" y="3214"/>
                    </a:cubicBezTo>
                    <a:cubicBezTo>
                      <a:pt x="1324" y="3466"/>
                      <a:pt x="1670" y="3687"/>
                      <a:pt x="1670" y="3939"/>
                    </a:cubicBezTo>
                    <a:cubicBezTo>
                      <a:pt x="1670" y="4159"/>
                      <a:pt x="1481" y="4348"/>
                      <a:pt x="1229" y="4348"/>
                    </a:cubicBezTo>
                    <a:cubicBezTo>
                      <a:pt x="1009" y="4348"/>
                      <a:pt x="851" y="4159"/>
                      <a:pt x="851" y="3939"/>
                    </a:cubicBezTo>
                    <a:cubicBezTo>
                      <a:pt x="851" y="3687"/>
                      <a:pt x="630" y="3498"/>
                      <a:pt x="441" y="3498"/>
                    </a:cubicBezTo>
                    <a:cubicBezTo>
                      <a:pt x="221" y="3498"/>
                      <a:pt x="0" y="3687"/>
                      <a:pt x="0" y="3939"/>
                    </a:cubicBezTo>
                    <a:cubicBezTo>
                      <a:pt x="0" y="4474"/>
                      <a:pt x="378" y="4915"/>
                      <a:pt x="851" y="5104"/>
                    </a:cubicBezTo>
                    <a:lnTo>
                      <a:pt x="851" y="5388"/>
                    </a:lnTo>
                    <a:cubicBezTo>
                      <a:pt x="851" y="5608"/>
                      <a:pt x="1040" y="5829"/>
                      <a:pt x="1229" y="5829"/>
                    </a:cubicBezTo>
                    <a:cubicBezTo>
                      <a:pt x="1481" y="5829"/>
                      <a:pt x="1670" y="5608"/>
                      <a:pt x="1670" y="5388"/>
                    </a:cubicBezTo>
                    <a:lnTo>
                      <a:pt x="1670" y="5104"/>
                    </a:lnTo>
                    <a:cubicBezTo>
                      <a:pt x="2143" y="4947"/>
                      <a:pt x="2489" y="4474"/>
                      <a:pt x="2489" y="3939"/>
                    </a:cubicBezTo>
                    <a:cubicBezTo>
                      <a:pt x="2489" y="3246"/>
                      <a:pt x="1954" y="2868"/>
                      <a:pt x="1513" y="2553"/>
                    </a:cubicBezTo>
                    <a:cubicBezTo>
                      <a:pt x="1198" y="2300"/>
                      <a:pt x="851" y="2080"/>
                      <a:pt x="851" y="1828"/>
                    </a:cubicBezTo>
                    <a:cubicBezTo>
                      <a:pt x="788" y="1607"/>
                      <a:pt x="1009" y="1418"/>
                      <a:pt x="1229" y="1418"/>
                    </a:cubicBezTo>
                    <a:cubicBezTo>
                      <a:pt x="1481" y="1418"/>
                      <a:pt x="1670" y="1607"/>
                      <a:pt x="1670" y="1828"/>
                    </a:cubicBezTo>
                    <a:cubicBezTo>
                      <a:pt x="1670" y="2080"/>
                      <a:pt x="1859" y="2269"/>
                      <a:pt x="2048" y="2269"/>
                    </a:cubicBezTo>
                    <a:cubicBezTo>
                      <a:pt x="2300" y="2269"/>
                      <a:pt x="2489" y="2080"/>
                      <a:pt x="2489" y="1828"/>
                    </a:cubicBezTo>
                    <a:cubicBezTo>
                      <a:pt x="2489" y="1292"/>
                      <a:pt x="2143" y="851"/>
                      <a:pt x="1670" y="662"/>
                    </a:cubicBezTo>
                    <a:lnTo>
                      <a:pt x="1670" y="379"/>
                    </a:lnTo>
                    <a:cubicBezTo>
                      <a:pt x="1670" y="158"/>
                      <a:pt x="1481" y="1"/>
                      <a:pt x="1229" y="1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6" name="Google Shape;2336;p91"/>
              <p:cNvSpPr/>
              <p:nvPr/>
            </p:nvSpPr>
            <p:spPr>
              <a:xfrm>
                <a:off x="-60212825" y="2510750"/>
                <a:ext cx="32325" cy="30325"/>
              </a:xfrm>
              <a:custGeom>
                <a:rect b="b" l="l" r="r" t="t"/>
                <a:pathLst>
                  <a:path extrusionOk="0" h="1213" w="1293">
                    <a:moveTo>
                      <a:pt x="836" y="0"/>
                    </a:moveTo>
                    <a:cubicBezTo>
                      <a:pt x="725" y="0"/>
                      <a:pt x="615" y="39"/>
                      <a:pt x="536" y="118"/>
                    </a:cubicBezTo>
                    <a:lnTo>
                      <a:pt x="158" y="496"/>
                    </a:lnTo>
                    <a:cubicBezTo>
                      <a:pt x="1" y="654"/>
                      <a:pt x="1" y="906"/>
                      <a:pt x="158" y="1095"/>
                    </a:cubicBezTo>
                    <a:cubicBezTo>
                      <a:pt x="237" y="1174"/>
                      <a:pt x="340" y="1213"/>
                      <a:pt x="442" y="1213"/>
                    </a:cubicBezTo>
                    <a:cubicBezTo>
                      <a:pt x="544" y="1213"/>
                      <a:pt x="647" y="1174"/>
                      <a:pt x="725" y="1095"/>
                    </a:cubicBezTo>
                    <a:lnTo>
                      <a:pt x="1135" y="717"/>
                    </a:lnTo>
                    <a:cubicBezTo>
                      <a:pt x="1293" y="559"/>
                      <a:pt x="1293" y="276"/>
                      <a:pt x="1135" y="118"/>
                    </a:cubicBezTo>
                    <a:cubicBezTo>
                      <a:pt x="1056" y="39"/>
                      <a:pt x="946" y="0"/>
                      <a:pt x="836" y="0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7" name="Google Shape;2337;p91"/>
              <p:cNvSpPr/>
              <p:nvPr/>
            </p:nvSpPr>
            <p:spPr>
              <a:xfrm>
                <a:off x="-60012750" y="2310675"/>
                <a:ext cx="32300" cy="30350"/>
              </a:xfrm>
              <a:custGeom>
                <a:rect b="b" l="l" r="r" t="t"/>
                <a:pathLst>
                  <a:path extrusionOk="0" h="1214" w="1292">
                    <a:moveTo>
                      <a:pt x="835" y="1"/>
                    </a:moveTo>
                    <a:cubicBezTo>
                      <a:pt x="725" y="1"/>
                      <a:pt x="614" y="40"/>
                      <a:pt x="536" y="119"/>
                    </a:cubicBezTo>
                    <a:lnTo>
                      <a:pt x="126" y="528"/>
                    </a:lnTo>
                    <a:cubicBezTo>
                      <a:pt x="0" y="686"/>
                      <a:pt x="0" y="938"/>
                      <a:pt x="126" y="1096"/>
                    </a:cubicBezTo>
                    <a:cubicBezTo>
                      <a:pt x="205" y="1174"/>
                      <a:pt x="315" y="1214"/>
                      <a:pt x="425" y="1214"/>
                    </a:cubicBezTo>
                    <a:cubicBezTo>
                      <a:pt x="536" y="1214"/>
                      <a:pt x="646" y="1174"/>
                      <a:pt x="725" y="1096"/>
                    </a:cubicBezTo>
                    <a:lnTo>
                      <a:pt x="1134" y="718"/>
                    </a:lnTo>
                    <a:cubicBezTo>
                      <a:pt x="1292" y="560"/>
                      <a:pt x="1292" y="276"/>
                      <a:pt x="1134" y="119"/>
                    </a:cubicBezTo>
                    <a:cubicBezTo>
                      <a:pt x="1056" y="40"/>
                      <a:pt x="945" y="1"/>
                      <a:pt x="835" y="1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8" name="Google Shape;2338;p91"/>
              <p:cNvSpPr/>
              <p:nvPr/>
            </p:nvSpPr>
            <p:spPr>
              <a:xfrm>
                <a:off x="-60012750" y="2510750"/>
                <a:ext cx="32300" cy="30325"/>
              </a:xfrm>
              <a:custGeom>
                <a:rect b="b" l="l" r="r" t="t"/>
                <a:pathLst>
                  <a:path extrusionOk="0" h="1213" w="1292">
                    <a:moveTo>
                      <a:pt x="425" y="0"/>
                    </a:moveTo>
                    <a:cubicBezTo>
                      <a:pt x="315" y="0"/>
                      <a:pt x="205" y="39"/>
                      <a:pt x="126" y="118"/>
                    </a:cubicBezTo>
                    <a:cubicBezTo>
                      <a:pt x="0" y="276"/>
                      <a:pt x="0" y="559"/>
                      <a:pt x="126" y="717"/>
                    </a:cubicBezTo>
                    <a:lnTo>
                      <a:pt x="536" y="1095"/>
                    </a:lnTo>
                    <a:cubicBezTo>
                      <a:pt x="614" y="1174"/>
                      <a:pt x="725" y="1213"/>
                      <a:pt x="835" y="1213"/>
                    </a:cubicBezTo>
                    <a:cubicBezTo>
                      <a:pt x="945" y="1213"/>
                      <a:pt x="1056" y="1174"/>
                      <a:pt x="1134" y="1095"/>
                    </a:cubicBezTo>
                    <a:cubicBezTo>
                      <a:pt x="1292" y="937"/>
                      <a:pt x="1292" y="654"/>
                      <a:pt x="1134" y="496"/>
                    </a:cubicBezTo>
                    <a:lnTo>
                      <a:pt x="725" y="118"/>
                    </a:lnTo>
                    <a:cubicBezTo>
                      <a:pt x="646" y="39"/>
                      <a:pt x="536" y="0"/>
                      <a:pt x="425" y="0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9" name="Google Shape;2339;p91"/>
              <p:cNvSpPr/>
              <p:nvPr/>
            </p:nvSpPr>
            <p:spPr>
              <a:xfrm>
                <a:off x="-60212825" y="2310675"/>
                <a:ext cx="32325" cy="30350"/>
              </a:xfrm>
              <a:custGeom>
                <a:rect b="b" l="l" r="r" t="t"/>
                <a:pathLst>
                  <a:path extrusionOk="0" h="1214" w="1293">
                    <a:moveTo>
                      <a:pt x="442" y="1"/>
                    </a:moveTo>
                    <a:cubicBezTo>
                      <a:pt x="340" y="1"/>
                      <a:pt x="237" y="40"/>
                      <a:pt x="158" y="119"/>
                    </a:cubicBezTo>
                    <a:cubicBezTo>
                      <a:pt x="1" y="276"/>
                      <a:pt x="1" y="560"/>
                      <a:pt x="158" y="718"/>
                    </a:cubicBezTo>
                    <a:lnTo>
                      <a:pt x="536" y="1096"/>
                    </a:lnTo>
                    <a:cubicBezTo>
                      <a:pt x="615" y="1174"/>
                      <a:pt x="725" y="1214"/>
                      <a:pt x="836" y="1214"/>
                    </a:cubicBezTo>
                    <a:cubicBezTo>
                      <a:pt x="946" y="1214"/>
                      <a:pt x="1056" y="1174"/>
                      <a:pt x="1135" y="1096"/>
                    </a:cubicBezTo>
                    <a:cubicBezTo>
                      <a:pt x="1293" y="938"/>
                      <a:pt x="1293" y="686"/>
                      <a:pt x="1135" y="528"/>
                    </a:cubicBezTo>
                    <a:lnTo>
                      <a:pt x="725" y="119"/>
                    </a:lnTo>
                    <a:cubicBezTo>
                      <a:pt x="647" y="40"/>
                      <a:pt x="544" y="1"/>
                      <a:pt x="442" y="1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0" name="Google Shape;2340;p91"/>
              <p:cNvSpPr/>
              <p:nvPr/>
            </p:nvSpPr>
            <p:spPr>
              <a:xfrm>
                <a:off x="-59974175" y="2415250"/>
                <a:ext cx="35475" cy="20500"/>
              </a:xfrm>
              <a:custGeom>
                <a:rect b="b" l="l" r="r" t="t"/>
                <a:pathLst>
                  <a:path extrusionOk="0" h="820" w="1419">
                    <a:moveTo>
                      <a:pt x="442" y="0"/>
                    </a:moveTo>
                    <a:cubicBezTo>
                      <a:pt x="221" y="0"/>
                      <a:pt x="1" y="189"/>
                      <a:pt x="1" y="378"/>
                    </a:cubicBezTo>
                    <a:cubicBezTo>
                      <a:pt x="1" y="630"/>
                      <a:pt x="221" y="819"/>
                      <a:pt x="442" y="819"/>
                    </a:cubicBezTo>
                    <a:lnTo>
                      <a:pt x="1009" y="819"/>
                    </a:lnTo>
                    <a:cubicBezTo>
                      <a:pt x="1230" y="819"/>
                      <a:pt x="1387" y="630"/>
                      <a:pt x="1387" y="378"/>
                    </a:cubicBezTo>
                    <a:cubicBezTo>
                      <a:pt x="1419" y="189"/>
                      <a:pt x="1230" y="0"/>
                      <a:pt x="1009" y="0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341" name="Google Shape;2341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2979" y="395245"/>
            <a:ext cx="6196626" cy="4647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5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p92"/>
          <p:cNvSpPr/>
          <p:nvPr/>
        </p:nvSpPr>
        <p:spPr>
          <a:xfrm>
            <a:off x="116500" y="637225"/>
            <a:ext cx="2408686" cy="1508627"/>
          </a:xfrm>
          <a:custGeom>
            <a:rect b="b" l="l" r="r" t="t"/>
            <a:pathLst>
              <a:path extrusionOk="0" h="173605" w="134002">
                <a:moveTo>
                  <a:pt x="1" y="1"/>
                </a:moveTo>
                <a:lnTo>
                  <a:pt x="1" y="53821"/>
                </a:lnTo>
                <a:lnTo>
                  <a:pt x="1" y="127599"/>
                </a:lnTo>
                <a:lnTo>
                  <a:pt x="1" y="173605"/>
                </a:lnTo>
                <a:lnTo>
                  <a:pt x="134001" y="173605"/>
                </a:lnTo>
                <a:lnTo>
                  <a:pt x="134001" y="34615"/>
                </a:lnTo>
                <a:lnTo>
                  <a:pt x="134001" y="1"/>
                </a:lnTo>
                <a:close/>
              </a:path>
            </a:pathLst>
          </a:custGeom>
          <a:solidFill>
            <a:srgbClr val="C2C2DF"/>
          </a:solidFill>
          <a:ln>
            <a:noFill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7" name="Google Shape;2347;p92"/>
          <p:cNvSpPr txBox="1"/>
          <p:nvPr/>
        </p:nvSpPr>
        <p:spPr>
          <a:xfrm>
            <a:off x="116500" y="915225"/>
            <a:ext cx="2408700" cy="289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Lowest </a:t>
            </a: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Paid Mid Career Major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348" name="Google Shape;2348;p92"/>
          <p:cNvSpPr txBox="1"/>
          <p:nvPr/>
        </p:nvSpPr>
        <p:spPr>
          <a:xfrm>
            <a:off x="254475" y="1205025"/>
            <a:ext cx="2458500" cy="22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Education </a:t>
            </a:r>
            <a:endParaRPr b="1" sz="1100">
              <a:solidFill>
                <a:srgbClr val="FF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349" name="Google Shape;2349;p92"/>
          <p:cNvSpPr/>
          <p:nvPr/>
        </p:nvSpPr>
        <p:spPr>
          <a:xfrm>
            <a:off x="8264375" y="586725"/>
            <a:ext cx="80100" cy="3815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grpSp>
        <p:nvGrpSpPr>
          <p:cNvPr id="2350" name="Google Shape;2350;p92"/>
          <p:cNvGrpSpPr/>
          <p:nvPr/>
        </p:nvGrpSpPr>
        <p:grpSpPr>
          <a:xfrm>
            <a:off x="2152041" y="686507"/>
            <a:ext cx="289990" cy="289809"/>
            <a:chOff x="6479471" y="2079003"/>
            <a:chExt cx="348923" cy="348706"/>
          </a:xfrm>
        </p:grpSpPr>
        <p:sp>
          <p:nvSpPr>
            <p:cNvPr id="2351" name="Google Shape;2351;p92"/>
            <p:cNvSpPr/>
            <p:nvPr/>
          </p:nvSpPr>
          <p:spPr>
            <a:xfrm>
              <a:off x="6479471" y="2200291"/>
              <a:ext cx="38170" cy="22566"/>
            </a:xfrm>
            <a:custGeom>
              <a:rect b="b" l="l" r="r" t="t"/>
              <a:pathLst>
                <a:path extrusionOk="0" h="820" w="1387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89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52" name="Google Shape;2352;p92"/>
            <p:cNvGrpSpPr/>
            <p:nvPr/>
          </p:nvGrpSpPr>
          <p:grpSpPr>
            <a:xfrm>
              <a:off x="6520582" y="2079003"/>
              <a:ext cx="307811" cy="348706"/>
              <a:chOff x="-60218325" y="2304850"/>
              <a:chExt cx="279625" cy="316775"/>
            </a:xfrm>
          </p:grpSpPr>
          <p:sp>
            <p:nvSpPr>
              <p:cNvPr id="2353" name="Google Shape;2353;p92"/>
              <p:cNvSpPr/>
              <p:nvPr/>
            </p:nvSpPr>
            <p:spPr>
              <a:xfrm>
                <a:off x="-60218325" y="2304850"/>
                <a:ext cx="235525" cy="316775"/>
              </a:xfrm>
              <a:custGeom>
                <a:rect b="b" l="l" r="r" t="t"/>
                <a:pathLst>
                  <a:path extrusionOk="0" h="12671" w="9421">
                    <a:moveTo>
                      <a:pt x="4884" y="825"/>
                    </a:moveTo>
                    <a:cubicBezTo>
                      <a:pt x="6994" y="825"/>
                      <a:pt x="8633" y="2463"/>
                      <a:pt x="8633" y="4542"/>
                    </a:cubicBezTo>
                    <a:cubicBezTo>
                      <a:pt x="8570" y="6023"/>
                      <a:pt x="7688" y="7378"/>
                      <a:pt x="6364" y="7945"/>
                    </a:cubicBezTo>
                    <a:cubicBezTo>
                      <a:pt x="6207" y="8039"/>
                      <a:pt x="6112" y="8165"/>
                      <a:pt x="6112" y="8354"/>
                    </a:cubicBezTo>
                    <a:lnTo>
                      <a:pt x="6112" y="8543"/>
                    </a:lnTo>
                    <a:lnTo>
                      <a:pt x="3623" y="8543"/>
                    </a:lnTo>
                    <a:lnTo>
                      <a:pt x="3623" y="8354"/>
                    </a:lnTo>
                    <a:cubicBezTo>
                      <a:pt x="3623" y="8197"/>
                      <a:pt x="3560" y="8039"/>
                      <a:pt x="3403" y="7945"/>
                    </a:cubicBezTo>
                    <a:cubicBezTo>
                      <a:pt x="1828" y="7251"/>
                      <a:pt x="914" y="5582"/>
                      <a:pt x="1229" y="3880"/>
                    </a:cubicBezTo>
                    <a:cubicBezTo>
                      <a:pt x="1481" y="2431"/>
                      <a:pt x="2647" y="1203"/>
                      <a:pt x="4096" y="888"/>
                    </a:cubicBezTo>
                    <a:cubicBezTo>
                      <a:pt x="4379" y="856"/>
                      <a:pt x="4663" y="825"/>
                      <a:pt x="4884" y="825"/>
                    </a:cubicBezTo>
                    <a:close/>
                    <a:moveTo>
                      <a:pt x="6081" y="9362"/>
                    </a:moveTo>
                    <a:lnTo>
                      <a:pt x="6081" y="10213"/>
                    </a:lnTo>
                    <a:lnTo>
                      <a:pt x="3592" y="10213"/>
                    </a:lnTo>
                    <a:lnTo>
                      <a:pt x="3592" y="9362"/>
                    </a:lnTo>
                    <a:close/>
                    <a:moveTo>
                      <a:pt x="5986" y="11032"/>
                    </a:moveTo>
                    <a:cubicBezTo>
                      <a:pt x="5829" y="11505"/>
                      <a:pt x="5419" y="11851"/>
                      <a:pt x="4852" y="11851"/>
                    </a:cubicBezTo>
                    <a:cubicBezTo>
                      <a:pt x="4316" y="11851"/>
                      <a:pt x="3875" y="11505"/>
                      <a:pt x="3686" y="11032"/>
                    </a:cubicBezTo>
                    <a:close/>
                    <a:moveTo>
                      <a:pt x="4842" y="0"/>
                    </a:moveTo>
                    <a:cubicBezTo>
                      <a:pt x="4526" y="0"/>
                      <a:pt x="4202" y="32"/>
                      <a:pt x="3875" y="100"/>
                    </a:cubicBezTo>
                    <a:cubicBezTo>
                      <a:pt x="2111" y="509"/>
                      <a:pt x="693" y="1959"/>
                      <a:pt x="378" y="3723"/>
                    </a:cubicBezTo>
                    <a:cubicBezTo>
                      <a:pt x="0" y="5834"/>
                      <a:pt x="1071" y="7724"/>
                      <a:pt x="2773" y="8575"/>
                    </a:cubicBezTo>
                    <a:lnTo>
                      <a:pt x="2773" y="10591"/>
                    </a:lnTo>
                    <a:cubicBezTo>
                      <a:pt x="2773" y="11725"/>
                      <a:pt x="3718" y="12670"/>
                      <a:pt x="4852" y="12670"/>
                    </a:cubicBezTo>
                    <a:cubicBezTo>
                      <a:pt x="5986" y="12670"/>
                      <a:pt x="6963" y="11725"/>
                      <a:pt x="6963" y="10591"/>
                    </a:cubicBezTo>
                    <a:lnTo>
                      <a:pt x="6963" y="8575"/>
                    </a:lnTo>
                    <a:cubicBezTo>
                      <a:pt x="8444" y="7787"/>
                      <a:pt x="9420" y="6243"/>
                      <a:pt x="9420" y="4511"/>
                    </a:cubicBezTo>
                    <a:cubicBezTo>
                      <a:pt x="9392" y="1995"/>
                      <a:pt x="7331" y="0"/>
                      <a:pt x="4842" y="0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4" name="Google Shape;2354;p92"/>
              <p:cNvSpPr/>
              <p:nvPr/>
            </p:nvSpPr>
            <p:spPr>
              <a:xfrm>
                <a:off x="-60127750" y="2347500"/>
                <a:ext cx="62250" cy="145750"/>
              </a:xfrm>
              <a:custGeom>
                <a:rect b="b" l="l" r="r" t="t"/>
                <a:pathLst>
                  <a:path extrusionOk="0" h="5830" w="2490">
                    <a:moveTo>
                      <a:pt x="1229" y="1"/>
                    </a:moveTo>
                    <a:cubicBezTo>
                      <a:pt x="1009" y="1"/>
                      <a:pt x="851" y="190"/>
                      <a:pt x="851" y="379"/>
                    </a:cubicBezTo>
                    <a:lnTo>
                      <a:pt x="851" y="662"/>
                    </a:lnTo>
                    <a:cubicBezTo>
                      <a:pt x="378" y="820"/>
                      <a:pt x="0" y="1292"/>
                      <a:pt x="0" y="1828"/>
                    </a:cubicBezTo>
                    <a:cubicBezTo>
                      <a:pt x="0" y="2521"/>
                      <a:pt x="567" y="2899"/>
                      <a:pt x="1009" y="3214"/>
                    </a:cubicBezTo>
                    <a:cubicBezTo>
                      <a:pt x="1324" y="3466"/>
                      <a:pt x="1670" y="3687"/>
                      <a:pt x="1670" y="3939"/>
                    </a:cubicBezTo>
                    <a:cubicBezTo>
                      <a:pt x="1670" y="4159"/>
                      <a:pt x="1481" y="4348"/>
                      <a:pt x="1229" y="4348"/>
                    </a:cubicBezTo>
                    <a:cubicBezTo>
                      <a:pt x="1009" y="4348"/>
                      <a:pt x="851" y="4159"/>
                      <a:pt x="851" y="3939"/>
                    </a:cubicBezTo>
                    <a:cubicBezTo>
                      <a:pt x="851" y="3687"/>
                      <a:pt x="630" y="3498"/>
                      <a:pt x="441" y="3498"/>
                    </a:cubicBezTo>
                    <a:cubicBezTo>
                      <a:pt x="221" y="3498"/>
                      <a:pt x="0" y="3687"/>
                      <a:pt x="0" y="3939"/>
                    </a:cubicBezTo>
                    <a:cubicBezTo>
                      <a:pt x="0" y="4474"/>
                      <a:pt x="378" y="4915"/>
                      <a:pt x="851" y="5104"/>
                    </a:cubicBezTo>
                    <a:lnTo>
                      <a:pt x="851" y="5388"/>
                    </a:lnTo>
                    <a:cubicBezTo>
                      <a:pt x="851" y="5608"/>
                      <a:pt x="1040" y="5829"/>
                      <a:pt x="1229" y="5829"/>
                    </a:cubicBezTo>
                    <a:cubicBezTo>
                      <a:pt x="1481" y="5829"/>
                      <a:pt x="1670" y="5608"/>
                      <a:pt x="1670" y="5388"/>
                    </a:cubicBezTo>
                    <a:lnTo>
                      <a:pt x="1670" y="5104"/>
                    </a:lnTo>
                    <a:cubicBezTo>
                      <a:pt x="2143" y="4947"/>
                      <a:pt x="2489" y="4474"/>
                      <a:pt x="2489" y="3939"/>
                    </a:cubicBezTo>
                    <a:cubicBezTo>
                      <a:pt x="2489" y="3246"/>
                      <a:pt x="1954" y="2868"/>
                      <a:pt x="1513" y="2553"/>
                    </a:cubicBezTo>
                    <a:cubicBezTo>
                      <a:pt x="1198" y="2300"/>
                      <a:pt x="851" y="2080"/>
                      <a:pt x="851" y="1828"/>
                    </a:cubicBezTo>
                    <a:cubicBezTo>
                      <a:pt x="788" y="1607"/>
                      <a:pt x="1009" y="1418"/>
                      <a:pt x="1229" y="1418"/>
                    </a:cubicBezTo>
                    <a:cubicBezTo>
                      <a:pt x="1481" y="1418"/>
                      <a:pt x="1670" y="1607"/>
                      <a:pt x="1670" y="1828"/>
                    </a:cubicBezTo>
                    <a:cubicBezTo>
                      <a:pt x="1670" y="2080"/>
                      <a:pt x="1859" y="2269"/>
                      <a:pt x="2048" y="2269"/>
                    </a:cubicBezTo>
                    <a:cubicBezTo>
                      <a:pt x="2300" y="2269"/>
                      <a:pt x="2489" y="2080"/>
                      <a:pt x="2489" y="1828"/>
                    </a:cubicBezTo>
                    <a:cubicBezTo>
                      <a:pt x="2489" y="1292"/>
                      <a:pt x="2143" y="851"/>
                      <a:pt x="1670" y="662"/>
                    </a:cubicBezTo>
                    <a:lnTo>
                      <a:pt x="1670" y="379"/>
                    </a:lnTo>
                    <a:cubicBezTo>
                      <a:pt x="1670" y="158"/>
                      <a:pt x="1481" y="1"/>
                      <a:pt x="1229" y="1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5" name="Google Shape;2355;p92"/>
              <p:cNvSpPr/>
              <p:nvPr/>
            </p:nvSpPr>
            <p:spPr>
              <a:xfrm>
                <a:off x="-60212825" y="2510750"/>
                <a:ext cx="32325" cy="30325"/>
              </a:xfrm>
              <a:custGeom>
                <a:rect b="b" l="l" r="r" t="t"/>
                <a:pathLst>
                  <a:path extrusionOk="0" h="1213" w="1293">
                    <a:moveTo>
                      <a:pt x="836" y="0"/>
                    </a:moveTo>
                    <a:cubicBezTo>
                      <a:pt x="725" y="0"/>
                      <a:pt x="615" y="39"/>
                      <a:pt x="536" y="118"/>
                    </a:cubicBezTo>
                    <a:lnTo>
                      <a:pt x="158" y="496"/>
                    </a:lnTo>
                    <a:cubicBezTo>
                      <a:pt x="1" y="654"/>
                      <a:pt x="1" y="906"/>
                      <a:pt x="158" y="1095"/>
                    </a:cubicBezTo>
                    <a:cubicBezTo>
                      <a:pt x="237" y="1174"/>
                      <a:pt x="340" y="1213"/>
                      <a:pt x="442" y="1213"/>
                    </a:cubicBezTo>
                    <a:cubicBezTo>
                      <a:pt x="544" y="1213"/>
                      <a:pt x="647" y="1174"/>
                      <a:pt x="725" y="1095"/>
                    </a:cubicBezTo>
                    <a:lnTo>
                      <a:pt x="1135" y="717"/>
                    </a:lnTo>
                    <a:cubicBezTo>
                      <a:pt x="1293" y="559"/>
                      <a:pt x="1293" y="276"/>
                      <a:pt x="1135" y="118"/>
                    </a:cubicBezTo>
                    <a:cubicBezTo>
                      <a:pt x="1056" y="39"/>
                      <a:pt x="946" y="0"/>
                      <a:pt x="836" y="0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6" name="Google Shape;2356;p92"/>
              <p:cNvSpPr/>
              <p:nvPr/>
            </p:nvSpPr>
            <p:spPr>
              <a:xfrm>
                <a:off x="-60012750" y="2310675"/>
                <a:ext cx="32300" cy="30350"/>
              </a:xfrm>
              <a:custGeom>
                <a:rect b="b" l="l" r="r" t="t"/>
                <a:pathLst>
                  <a:path extrusionOk="0" h="1214" w="1292">
                    <a:moveTo>
                      <a:pt x="835" y="1"/>
                    </a:moveTo>
                    <a:cubicBezTo>
                      <a:pt x="725" y="1"/>
                      <a:pt x="614" y="40"/>
                      <a:pt x="536" y="119"/>
                    </a:cubicBezTo>
                    <a:lnTo>
                      <a:pt x="126" y="528"/>
                    </a:lnTo>
                    <a:cubicBezTo>
                      <a:pt x="0" y="686"/>
                      <a:pt x="0" y="938"/>
                      <a:pt x="126" y="1096"/>
                    </a:cubicBezTo>
                    <a:cubicBezTo>
                      <a:pt x="205" y="1174"/>
                      <a:pt x="315" y="1214"/>
                      <a:pt x="425" y="1214"/>
                    </a:cubicBezTo>
                    <a:cubicBezTo>
                      <a:pt x="536" y="1214"/>
                      <a:pt x="646" y="1174"/>
                      <a:pt x="725" y="1096"/>
                    </a:cubicBezTo>
                    <a:lnTo>
                      <a:pt x="1134" y="718"/>
                    </a:lnTo>
                    <a:cubicBezTo>
                      <a:pt x="1292" y="560"/>
                      <a:pt x="1292" y="276"/>
                      <a:pt x="1134" y="119"/>
                    </a:cubicBezTo>
                    <a:cubicBezTo>
                      <a:pt x="1056" y="40"/>
                      <a:pt x="945" y="1"/>
                      <a:pt x="835" y="1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7" name="Google Shape;2357;p92"/>
              <p:cNvSpPr/>
              <p:nvPr/>
            </p:nvSpPr>
            <p:spPr>
              <a:xfrm>
                <a:off x="-60012750" y="2510750"/>
                <a:ext cx="32300" cy="30325"/>
              </a:xfrm>
              <a:custGeom>
                <a:rect b="b" l="l" r="r" t="t"/>
                <a:pathLst>
                  <a:path extrusionOk="0" h="1213" w="1292">
                    <a:moveTo>
                      <a:pt x="425" y="0"/>
                    </a:moveTo>
                    <a:cubicBezTo>
                      <a:pt x="315" y="0"/>
                      <a:pt x="205" y="39"/>
                      <a:pt x="126" y="118"/>
                    </a:cubicBezTo>
                    <a:cubicBezTo>
                      <a:pt x="0" y="276"/>
                      <a:pt x="0" y="559"/>
                      <a:pt x="126" y="717"/>
                    </a:cubicBezTo>
                    <a:lnTo>
                      <a:pt x="536" y="1095"/>
                    </a:lnTo>
                    <a:cubicBezTo>
                      <a:pt x="614" y="1174"/>
                      <a:pt x="725" y="1213"/>
                      <a:pt x="835" y="1213"/>
                    </a:cubicBezTo>
                    <a:cubicBezTo>
                      <a:pt x="945" y="1213"/>
                      <a:pt x="1056" y="1174"/>
                      <a:pt x="1134" y="1095"/>
                    </a:cubicBezTo>
                    <a:cubicBezTo>
                      <a:pt x="1292" y="937"/>
                      <a:pt x="1292" y="654"/>
                      <a:pt x="1134" y="496"/>
                    </a:cubicBezTo>
                    <a:lnTo>
                      <a:pt x="725" y="118"/>
                    </a:lnTo>
                    <a:cubicBezTo>
                      <a:pt x="646" y="39"/>
                      <a:pt x="536" y="0"/>
                      <a:pt x="425" y="0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8" name="Google Shape;2358;p92"/>
              <p:cNvSpPr/>
              <p:nvPr/>
            </p:nvSpPr>
            <p:spPr>
              <a:xfrm>
                <a:off x="-60212825" y="2310675"/>
                <a:ext cx="32325" cy="30350"/>
              </a:xfrm>
              <a:custGeom>
                <a:rect b="b" l="l" r="r" t="t"/>
                <a:pathLst>
                  <a:path extrusionOk="0" h="1214" w="1293">
                    <a:moveTo>
                      <a:pt x="442" y="1"/>
                    </a:moveTo>
                    <a:cubicBezTo>
                      <a:pt x="340" y="1"/>
                      <a:pt x="237" y="40"/>
                      <a:pt x="158" y="119"/>
                    </a:cubicBezTo>
                    <a:cubicBezTo>
                      <a:pt x="1" y="276"/>
                      <a:pt x="1" y="560"/>
                      <a:pt x="158" y="718"/>
                    </a:cubicBezTo>
                    <a:lnTo>
                      <a:pt x="536" y="1096"/>
                    </a:lnTo>
                    <a:cubicBezTo>
                      <a:pt x="615" y="1174"/>
                      <a:pt x="725" y="1214"/>
                      <a:pt x="836" y="1214"/>
                    </a:cubicBezTo>
                    <a:cubicBezTo>
                      <a:pt x="946" y="1214"/>
                      <a:pt x="1056" y="1174"/>
                      <a:pt x="1135" y="1096"/>
                    </a:cubicBezTo>
                    <a:cubicBezTo>
                      <a:pt x="1293" y="938"/>
                      <a:pt x="1293" y="686"/>
                      <a:pt x="1135" y="528"/>
                    </a:cubicBezTo>
                    <a:lnTo>
                      <a:pt x="725" y="119"/>
                    </a:lnTo>
                    <a:cubicBezTo>
                      <a:pt x="647" y="40"/>
                      <a:pt x="544" y="1"/>
                      <a:pt x="442" y="1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9" name="Google Shape;2359;p92"/>
              <p:cNvSpPr/>
              <p:nvPr/>
            </p:nvSpPr>
            <p:spPr>
              <a:xfrm>
                <a:off x="-59974175" y="2415250"/>
                <a:ext cx="35475" cy="20500"/>
              </a:xfrm>
              <a:custGeom>
                <a:rect b="b" l="l" r="r" t="t"/>
                <a:pathLst>
                  <a:path extrusionOk="0" h="820" w="1419">
                    <a:moveTo>
                      <a:pt x="442" y="0"/>
                    </a:moveTo>
                    <a:cubicBezTo>
                      <a:pt x="221" y="0"/>
                      <a:pt x="1" y="189"/>
                      <a:pt x="1" y="378"/>
                    </a:cubicBezTo>
                    <a:cubicBezTo>
                      <a:pt x="1" y="630"/>
                      <a:pt x="221" y="819"/>
                      <a:pt x="442" y="819"/>
                    </a:cubicBezTo>
                    <a:lnTo>
                      <a:pt x="1009" y="819"/>
                    </a:lnTo>
                    <a:cubicBezTo>
                      <a:pt x="1230" y="819"/>
                      <a:pt x="1387" y="630"/>
                      <a:pt x="1387" y="378"/>
                    </a:cubicBezTo>
                    <a:cubicBezTo>
                      <a:pt x="1419" y="189"/>
                      <a:pt x="1230" y="0"/>
                      <a:pt x="1009" y="0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360" name="Google Shape;2360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2979" y="395245"/>
            <a:ext cx="6196626" cy="4647458"/>
          </a:xfrm>
          <a:prstGeom prst="rect">
            <a:avLst/>
          </a:prstGeom>
          <a:noFill/>
          <a:ln>
            <a:noFill/>
          </a:ln>
        </p:spPr>
      </p:pic>
      <p:sp>
        <p:nvSpPr>
          <p:cNvPr id="2361" name="Google Shape;2361;p92"/>
          <p:cNvSpPr/>
          <p:nvPr/>
        </p:nvSpPr>
        <p:spPr>
          <a:xfrm>
            <a:off x="116500" y="2303850"/>
            <a:ext cx="2408686" cy="2034217"/>
          </a:xfrm>
          <a:custGeom>
            <a:rect b="b" l="l" r="r" t="t"/>
            <a:pathLst>
              <a:path extrusionOk="0" h="173605" w="134002">
                <a:moveTo>
                  <a:pt x="1" y="1"/>
                </a:moveTo>
                <a:lnTo>
                  <a:pt x="1" y="53821"/>
                </a:lnTo>
                <a:lnTo>
                  <a:pt x="1" y="127599"/>
                </a:lnTo>
                <a:lnTo>
                  <a:pt x="1" y="173605"/>
                </a:lnTo>
                <a:lnTo>
                  <a:pt x="134001" y="173605"/>
                </a:lnTo>
                <a:lnTo>
                  <a:pt x="134001" y="34615"/>
                </a:lnTo>
                <a:lnTo>
                  <a:pt x="134001" y="1"/>
                </a:lnTo>
                <a:close/>
              </a:path>
            </a:pathLst>
          </a:custGeom>
          <a:solidFill>
            <a:srgbClr val="C2C2DF"/>
          </a:solidFill>
          <a:ln>
            <a:noFill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2" name="Google Shape;2362;p92"/>
          <p:cNvSpPr txBox="1"/>
          <p:nvPr/>
        </p:nvSpPr>
        <p:spPr>
          <a:xfrm>
            <a:off x="91600" y="2398950"/>
            <a:ext cx="2458500" cy="2134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1">
                <a:alpha val="2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aven Pro"/>
              <a:buAutoNum type="arabicPeriod"/>
            </a:pPr>
            <a:r>
              <a:rPr b="1" lang="en" sz="1000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Education</a:t>
            </a:r>
            <a:endParaRPr b="1" sz="1000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aven Pro"/>
              <a:buAutoNum type="arabicPeriod"/>
            </a:pPr>
            <a:r>
              <a:rPr b="1" lang="en" sz="1000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Religion</a:t>
            </a:r>
            <a:endParaRPr b="1" sz="1000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aven Pro"/>
              <a:buAutoNum type="arabicPeriod"/>
            </a:pPr>
            <a:r>
              <a:rPr b="1" lang="en" sz="1000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Spanish</a:t>
            </a:r>
            <a:endParaRPr b="1" sz="1000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aven Pro"/>
              <a:buAutoNum type="arabicPeriod"/>
            </a:pPr>
            <a:r>
              <a:rPr b="1" lang="en" sz="1000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Interior Design</a:t>
            </a:r>
            <a:endParaRPr b="1" sz="1000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aven Pro"/>
              <a:buAutoNum type="arabicPeriod"/>
            </a:pPr>
            <a:r>
              <a:rPr b="1" lang="en" sz="1000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Music</a:t>
            </a:r>
            <a:endParaRPr b="1" sz="1000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aven Pro"/>
              <a:buAutoNum type="arabicPeriod"/>
            </a:pPr>
            <a:r>
              <a:rPr b="1" lang="en" sz="1000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Nutrition</a:t>
            </a:r>
            <a:endParaRPr b="1" sz="1000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aven Pro"/>
              <a:buAutoNum type="arabicPeriod"/>
            </a:pPr>
            <a:r>
              <a:rPr b="1" lang="en" sz="1000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Criminal Justice</a:t>
            </a:r>
            <a:endParaRPr b="1" sz="1000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aven Pro"/>
              <a:buAutoNum type="arabicPeriod"/>
            </a:pPr>
            <a:r>
              <a:rPr b="1" lang="en" sz="1000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Drama</a:t>
            </a:r>
            <a:endParaRPr b="1" sz="1000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aven Pro"/>
              <a:buAutoNum type="arabicPeriod"/>
            </a:pPr>
            <a:r>
              <a:rPr b="1" lang="en" sz="1000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Hospitality &amp; Tourism</a:t>
            </a:r>
            <a:endParaRPr b="1" sz="1000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aven Pro"/>
              <a:buAutoNum type="arabicPeriod"/>
            </a:pPr>
            <a:r>
              <a:rPr b="1" lang="en" sz="1000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Sociology</a:t>
            </a:r>
            <a:endParaRPr b="1" sz="1000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363" name="Google Shape;2363;p92"/>
          <p:cNvSpPr txBox="1"/>
          <p:nvPr/>
        </p:nvSpPr>
        <p:spPr>
          <a:xfrm>
            <a:off x="155350" y="2250225"/>
            <a:ext cx="2331000" cy="488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Mid-Career Salary</a:t>
            </a:r>
            <a:endParaRPr b="1"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Lowest </a:t>
            </a: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To Highest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5" name="Google Shape;1045;p39"/>
          <p:cNvGrpSpPr/>
          <p:nvPr/>
        </p:nvGrpSpPr>
        <p:grpSpPr>
          <a:xfrm>
            <a:off x="5590800" y="2719450"/>
            <a:ext cx="3553225" cy="2424000"/>
            <a:chOff x="5590800" y="2719450"/>
            <a:chExt cx="3553225" cy="2424000"/>
          </a:xfrm>
        </p:grpSpPr>
        <p:sp>
          <p:nvSpPr>
            <p:cNvPr id="1046" name="Google Shape;1046;p39"/>
            <p:cNvSpPr/>
            <p:nvPr/>
          </p:nvSpPr>
          <p:spPr>
            <a:xfrm flipH="1">
              <a:off x="5590800" y="4176850"/>
              <a:ext cx="3553200" cy="966600"/>
            </a:xfrm>
            <a:prstGeom prst="round1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1047" name="Google Shape;1047;p39"/>
            <p:cNvSpPr/>
            <p:nvPr/>
          </p:nvSpPr>
          <p:spPr>
            <a:xfrm>
              <a:off x="8421625" y="2719450"/>
              <a:ext cx="722400" cy="2421600"/>
            </a:xfrm>
            <a:prstGeom prst="rect">
              <a:avLst/>
            </a:prstGeom>
            <a:solidFill>
              <a:srgbClr val="63DBF5">
                <a:alpha val="6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sp>
        <p:nvSpPr>
          <p:cNvPr id="1048" name="Google Shape;1048;p39"/>
          <p:cNvSpPr/>
          <p:nvPr/>
        </p:nvSpPr>
        <p:spPr>
          <a:xfrm>
            <a:off x="7480375" y="539500"/>
            <a:ext cx="1882500" cy="213000"/>
          </a:xfrm>
          <a:prstGeom prst="roundRect">
            <a:avLst>
              <a:gd fmla="val 50000" name="adj"/>
            </a:avLst>
          </a:prstGeom>
          <a:solidFill>
            <a:srgbClr val="516CEE">
              <a:alpha val="607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049" name="Google Shape;10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7375" y="3342950"/>
            <a:ext cx="1936650" cy="1800540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39"/>
          <p:cNvSpPr txBox="1"/>
          <p:nvPr/>
        </p:nvSpPr>
        <p:spPr>
          <a:xfrm>
            <a:off x="2958025" y="1128325"/>
            <a:ext cx="3384900" cy="21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Finalized csv file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051" name="Google Shape;105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800" y="809750"/>
            <a:ext cx="5810974" cy="40078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39"/>
          <p:cNvSpPr txBox="1"/>
          <p:nvPr/>
        </p:nvSpPr>
        <p:spPr>
          <a:xfrm>
            <a:off x="6044775" y="1374475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-"/>
            </a:pPr>
            <a:r>
              <a:rPr lang="en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Changed columns with numerical values to float</a:t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-"/>
            </a:pPr>
            <a:r>
              <a:rPr lang="en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Dropped unused columns </a:t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53" name="Google Shape;1053;p39"/>
          <p:cNvSpPr txBox="1"/>
          <p:nvPr/>
        </p:nvSpPr>
        <p:spPr>
          <a:xfrm>
            <a:off x="842175" y="0"/>
            <a:ext cx="2001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Fixed!</a:t>
            </a:r>
            <a:endParaRPr sz="24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93"/>
          <p:cNvSpPr/>
          <p:nvPr/>
        </p:nvSpPr>
        <p:spPr>
          <a:xfrm>
            <a:off x="5799225" y="1018225"/>
            <a:ext cx="2408686" cy="1508627"/>
          </a:xfrm>
          <a:custGeom>
            <a:rect b="b" l="l" r="r" t="t"/>
            <a:pathLst>
              <a:path extrusionOk="0" h="173605" w="134002">
                <a:moveTo>
                  <a:pt x="1" y="1"/>
                </a:moveTo>
                <a:lnTo>
                  <a:pt x="1" y="53821"/>
                </a:lnTo>
                <a:lnTo>
                  <a:pt x="1" y="127599"/>
                </a:lnTo>
                <a:lnTo>
                  <a:pt x="1" y="173605"/>
                </a:lnTo>
                <a:lnTo>
                  <a:pt x="134001" y="173605"/>
                </a:lnTo>
                <a:lnTo>
                  <a:pt x="134001" y="34615"/>
                </a:lnTo>
                <a:lnTo>
                  <a:pt x="134001" y="1"/>
                </a:lnTo>
                <a:close/>
              </a:path>
            </a:pathLst>
          </a:custGeom>
          <a:solidFill>
            <a:srgbClr val="C2C2DF"/>
          </a:solidFill>
          <a:ln>
            <a:noFill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9" name="Google Shape;2369;p93"/>
          <p:cNvSpPr txBox="1"/>
          <p:nvPr/>
        </p:nvSpPr>
        <p:spPr>
          <a:xfrm>
            <a:off x="5799225" y="1296225"/>
            <a:ext cx="2408700" cy="289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Highest Paid Mid-Career Major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370" name="Google Shape;2370;p93"/>
          <p:cNvSpPr txBox="1"/>
          <p:nvPr/>
        </p:nvSpPr>
        <p:spPr>
          <a:xfrm>
            <a:off x="5805375" y="1586025"/>
            <a:ext cx="2601900" cy="22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D8B13"/>
                </a:solidFill>
                <a:latin typeface="Maven Pro"/>
                <a:ea typeface="Maven Pro"/>
                <a:cs typeface="Maven Pro"/>
                <a:sym typeface="Maven Pro"/>
              </a:rPr>
              <a:t>Chemical Engineering </a:t>
            </a:r>
            <a:r>
              <a:rPr b="1" lang="en" sz="1200">
                <a:solidFill>
                  <a:srgbClr val="1D8B13"/>
                </a:solidFill>
                <a:latin typeface="Maven Pro"/>
                <a:ea typeface="Maven Pro"/>
                <a:cs typeface="Maven Pro"/>
                <a:sym typeface="Maven Pro"/>
              </a:rPr>
              <a:t>$107,000</a:t>
            </a:r>
            <a:endParaRPr b="1" sz="1200">
              <a:solidFill>
                <a:srgbClr val="1D8B1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371" name="Google Shape;2371;p93"/>
          <p:cNvSpPr txBox="1"/>
          <p:nvPr/>
        </p:nvSpPr>
        <p:spPr>
          <a:xfrm>
            <a:off x="5799213" y="1866950"/>
            <a:ext cx="2408700" cy="289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Lowest Paid Mid-Career Major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372" name="Google Shape;2372;p93"/>
          <p:cNvSpPr txBox="1"/>
          <p:nvPr/>
        </p:nvSpPr>
        <p:spPr>
          <a:xfrm>
            <a:off x="5877075" y="2285050"/>
            <a:ext cx="2458500" cy="22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Education &amp; Religion </a:t>
            </a:r>
            <a:r>
              <a:rPr b="1" lang="en" sz="1200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$52,000</a:t>
            </a:r>
            <a:endParaRPr b="1" sz="1200">
              <a:solidFill>
                <a:srgbClr val="FF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373" name="Google Shape;2373;p93"/>
          <p:cNvSpPr/>
          <p:nvPr/>
        </p:nvSpPr>
        <p:spPr>
          <a:xfrm>
            <a:off x="5799225" y="2684850"/>
            <a:ext cx="2408686" cy="2034217"/>
          </a:xfrm>
          <a:custGeom>
            <a:rect b="b" l="l" r="r" t="t"/>
            <a:pathLst>
              <a:path extrusionOk="0" h="173605" w="134002">
                <a:moveTo>
                  <a:pt x="1" y="1"/>
                </a:moveTo>
                <a:lnTo>
                  <a:pt x="1" y="53821"/>
                </a:lnTo>
                <a:lnTo>
                  <a:pt x="1" y="127599"/>
                </a:lnTo>
                <a:lnTo>
                  <a:pt x="1" y="173605"/>
                </a:lnTo>
                <a:lnTo>
                  <a:pt x="134001" y="173605"/>
                </a:lnTo>
                <a:lnTo>
                  <a:pt x="134001" y="34615"/>
                </a:lnTo>
                <a:lnTo>
                  <a:pt x="134001" y="1"/>
                </a:lnTo>
                <a:close/>
              </a:path>
            </a:pathLst>
          </a:custGeom>
          <a:solidFill>
            <a:srgbClr val="C2C2DF"/>
          </a:solidFill>
          <a:ln>
            <a:noFill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4" name="Google Shape;2374;p93"/>
          <p:cNvGrpSpPr/>
          <p:nvPr/>
        </p:nvGrpSpPr>
        <p:grpSpPr>
          <a:xfrm>
            <a:off x="7792216" y="1079657"/>
            <a:ext cx="289990" cy="289809"/>
            <a:chOff x="6479471" y="2079003"/>
            <a:chExt cx="348923" cy="348706"/>
          </a:xfrm>
        </p:grpSpPr>
        <p:sp>
          <p:nvSpPr>
            <p:cNvPr id="2375" name="Google Shape;2375;p93"/>
            <p:cNvSpPr/>
            <p:nvPr/>
          </p:nvSpPr>
          <p:spPr>
            <a:xfrm>
              <a:off x="6479471" y="2200291"/>
              <a:ext cx="38170" cy="22566"/>
            </a:xfrm>
            <a:custGeom>
              <a:rect b="b" l="l" r="r" t="t"/>
              <a:pathLst>
                <a:path extrusionOk="0" h="820" w="1387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89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76" name="Google Shape;2376;p93"/>
            <p:cNvGrpSpPr/>
            <p:nvPr/>
          </p:nvGrpSpPr>
          <p:grpSpPr>
            <a:xfrm>
              <a:off x="6520582" y="2079003"/>
              <a:ext cx="307811" cy="348706"/>
              <a:chOff x="-60218325" y="2304850"/>
              <a:chExt cx="279625" cy="316775"/>
            </a:xfrm>
          </p:grpSpPr>
          <p:sp>
            <p:nvSpPr>
              <p:cNvPr id="2377" name="Google Shape;2377;p93"/>
              <p:cNvSpPr/>
              <p:nvPr/>
            </p:nvSpPr>
            <p:spPr>
              <a:xfrm>
                <a:off x="-60218325" y="2304850"/>
                <a:ext cx="235525" cy="316775"/>
              </a:xfrm>
              <a:custGeom>
                <a:rect b="b" l="l" r="r" t="t"/>
                <a:pathLst>
                  <a:path extrusionOk="0" h="12671" w="9421">
                    <a:moveTo>
                      <a:pt x="4884" y="825"/>
                    </a:moveTo>
                    <a:cubicBezTo>
                      <a:pt x="6994" y="825"/>
                      <a:pt x="8633" y="2463"/>
                      <a:pt x="8633" y="4542"/>
                    </a:cubicBezTo>
                    <a:cubicBezTo>
                      <a:pt x="8570" y="6023"/>
                      <a:pt x="7688" y="7378"/>
                      <a:pt x="6364" y="7945"/>
                    </a:cubicBezTo>
                    <a:cubicBezTo>
                      <a:pt x="6207" y="8039"/>
                      <a:pt x="6112" y="8165"/>
                      <a:pt x="6112" y="8354"/>
                    </a:cubicBezTo>
                    <a:lnTo>
                      <a:pt x="6112" y="8543"/>
                    </a:lnTo>
                    <a:lnTo>
                      <a:pt x="3623" y="8543"/>
                    </a:lnTo>
                    <a:lnTo>
                      <a:pt x="3623" y="8354"/>
                    </a:lnTo>
                    <a:cubicBezTo>
                      <a:pt x="3623" y="8197"/>
                      <a:pt x="3560" y="8039"/>
                      <a:pt x="3403" y="7945"/>
                    </a:cubicBezTo>
                    <a:cubicBezTo>
                      <a:pt x="1828" y="7251"/>
                      <a:pt x="914" y="5582"/>
                      <a:pt x="1229" y="3880"/>
                    </a:cubicBezTo>
                    <a:cubicBezTo>
                      <a:pt x="1481" y="2431"/>
                      <a:pt x="2647" y="1203"/>
                      <a:pt x="4096" y="888"/>
                    </a:cubicBezTo>
                    <a:cubicBezTo>
                      <a:pt x="4379" y="856"/>
                      <a:pt x="4663" y="825"/>
                      <a:pt x="4884" y="825"/>
                    </a:cubicBezTo>
                    <a:close/>
                    <a:moveTo>
                      <a:pt x="6081" y="9362"/>
                    </a:moveTo>
                    <a:lnTo>
                      <a:pt x="6081" y="10213"/>
                    </a:lnTo>
                    <a:lnTo>
                      <a:pt x="3592" y="10213"/>
                    </a:lnTo>
                    <a:lnTo>
                      <a:pt x="3592" y="9362"/>
                    </a:lnTo>
                    <a:close/>
                    <a:moveTo>
                      <a:pt x="5986" y="11032"/>
                    </a:moveTo>
                    <a:cubicBezTo>
                      <a:pt x="5829" y="11505"/>
                      <a:pt x="5419" y="11851"/>
                      <a:pt x="4852" y="11851"/>
                    </a:cubicBezTo>
                    <a:cubicBezTo>
                      <a:pt x="4316" y="11851"/>
                      <a:pt x="3875" y="11505"/>
                      <a:pt x="3686" y="11032"/>
                    </a:cubicBezTo>
                    <a:close/>
                    <a:moveTo>
                      <a:pt x="4842" y="0"/>
                    </a:moveTo>
                    <a:cubicBezTo>
                      <a:pt x="4526" y="0"/>
                      <a:pt x="4202" y="32"/>
                      <a:pt x="3875" y="100"/>
                    </a:cubicBezTo>
                    <a:cubicBezTo>
                      <a:pt x="2111" y="509"/>
                      <a:pt x="693" y="1959"/>
                      <a:pt x="378" y="3723"/>
                    </a:cubicBezTo>
                    <a:cubicBezTo>
                      <a:pt x="0" y="5834"/>
                      <a:pt x="1071" y="7724"/>
                      <a:pt x="2773" y="8575"/>
                    </a:cubicBezTo>
                    <a:lnTo>
                      <a:pt x="2773" y="10591"/>
                    </a:lnTo>
                    <a:cubicBezTo>
                      <a:pt x="2773" y="11725"/>
                      <a:pt x="3718" y="12670"/>
                      <a:pt x="4852" y="12670"/>
                    </a:cubicBezTo>
                    <a:cubicBezTo>
                      <a:pt x="5986" y="12670"/>
                      <a:pt x="6963" y="11725"/>
                      <a:pt x="6963" y="10591"/>
                    </a:cubicBezTo>
                    <a:lnTo>
                      <a:pt x="6963" y="8575"/>
                    </a:lnTo>
                    <a:cubicBezTo>
                      <a:pt x="8444" y="7787"/>
                      <a:pt x="9420" y="6243"/>
                      <a:pt x="9420" y="4511"/>
                    </a:cubicBezTo>
                    <a:cubicBezTo>
                      <a:pt x="9392" y="1995"/>
                      <a:pt x="7331" y="0"/>
                      <a:pt x="4842" y="0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8" name="Google Shape;2378;p93"/>
              <p:cNvSpPr/>
              <p:nvPr/>
            </p:nvSpPr>
            <p:spPr>
              <a:xfrm>
                <a:off x="-60127750" y="2347500"/>
                <a:ext cx="62250" cy="145750"/>
              </a:xfrm>
              <a:custGeom>
                <a:rect b="b" l="l" r="r" t="t"/>
                <a:pathLst>
                  <a:path extrusionOk="0" h="5830" w="2490">
                    <a:moveTo>
                      <a:pt x="1229" y="1"/>
                    </a:moveTo>
                    <a:cubicBezTo>
                      <a:pt x="1009" y="1"/>
                      <a:pt x="851" y="190"/>
                      <a:pt x="851" y="379"/>
                    </a:cubicBezTo>
                    <a:lnTo>
                      <a:pt x="851" y="662"/>
                    </a:lnTo>
                    <a:cubicBezTo>
                      <a:pt x="378" y="820"/>
                      <a:pt x="0" y="1292"/>
                      <a:pt x="0" y="1828"/>
                    </a:cubicBezTo>
                    <a:cubicBezTo>
                      <a:pt x="0" y="2521"/>
                      <a:pt x="567" y="2899"/>
                      <a:pt x="1009" y="3214"/>
                    </a:cubicBezTo>
                    <a:cubicBezTo>
                      <a:pt x="1324" y="3466"/>
                      <a:pt x="1670" y="3687"/>
                      <a:pt x="1670" y="3939"/>
                    </a:cubicBezTo>
                    <a:cubicBezTo>
                      <a:pt x="1670" y="4159"/>
                      <a:pt x="1481" y="4348"/>
                      <a:pt x="1229" y="4348"/>
                    </a:cubicBezTo>
                    <a:cubicBezTo>
                      <a:pt x="1009" y="4348"/>
                      <a:pt x="851" y="4159"/>
                      <a:pt x="851" y="3939"/>
                    </a:cubicBezTo>
                    <a:cubicBezTo>
                      <a:pt x="851" y="3687"/>
                      <a:pt x="630" y="3498"/>
                      <a:pt x="441" y="3498"/>
                    </a:cubicBezTo>
                    <a:cubicBezTo>
                      <a:pt x="221" y="3498"/>
                      <a:pt x="0" y="3687"/>
                      <a:pt x="0" y="3939"/>
                    </a:cubicBezTo>
                    <a:cubicBezTo>
                      <a:pt x="0" y="4474"/>
                      <a:pt x="378" y="4915"/>
                      <a:pt x="851" y="5104"/>
                    </a:cubicBezTo>
                    <a:lnTo>
                      <a:pt x="851" y="5388"/>
                    </a:lnTo>
                    <a:cubicBezTo>
                      <a:pt x="851" y="5608"/>
                      <a:pt x="1040" y="5829"/>
                      <a:pt x="1229" y="5829"/>
                    </a:cubicBezTo>
                    <a:cubicBezTo>
                      <a:pt x="1481" y="5829"/>
                      <a:pt x="1670" y="5608"/>
                      <a:pt x="1670" y="5388"/>
                    </a:cubicBezTo>
                    <a:lnTo>
                      <a:pt x="1670" y="5104"/>
                    </a:lnTo>
                    <a:cubicBezTo>
                      <a:pt x="2143" y="4947"/>
                      <a:pt x="2489" y="4474"/>
                      <a:pt x="2489" y="3939"/>
                    </a:cubicBezTo>
                    <a:cubicBezTo>
                      <a:pt x="2489" y="3246"/>
                      <a:pt x="1954" y="2868"/>
                      <a:pt x="1513" y="2553"/>
                    </a:cubicBezTo>
                    <a:cubicBezTo>
                      <a:pt x="1198" y="2300"/>
                      <a:pt x="851" y="2080"/>
                      <a:pt x="851" y="1828"/>
                    </a:cubicBezTo>
                    <a:cubicBezTo>
                      <a:pt x="788" y="1607"/>
                      <a:pt x="1009" y="1418"/>
                      <a:pt x="1229" y="1418"/>
                    </a:cubicBezTo>
                    <a:cubicBezTo>
                      <a:pt x="1481" y="1418"/>
                      <a:pt x="1670" y="1607"/>
                      <a:pt x="1670" y="1828"/>
                    </a:cubicBezTo>
                    <a:cubicBezTo>
                      <a:pt x="1670" y="2080"/>
                      <a:pt x="1859" y="2269"/>
                      <a:pt x="2048" y="2269"/>
                    </a:cubicBezTo>
                    <a:cubicBezTo>
                      <a:pt x="2300" y="2269"/>
                      <a:pt x="2489" y="2080"/>
                      <a:pt x="2489" y="1828"/>
                    </a:cubicBezTo>
                    <a:cubicBezTo>
                      <a:pt x="2489" y="1292"/>
                      <a:pt x="2143" y="851"/>
                      <a:pt x="1670" y="662"/>
                    </a:cubicBezTo>
                    <a:lnTo>
                      <a:pt x="1670" y="379"/>
                    </a:lnTo>
                    <a:cubicBezTo>
                      <a:pt x="1670" y="158"/>
                      <a:pt x="1481" y="1"/>
                      <a:pt x="1229" y="1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9" name="Google Shape;2379;p93"/>
              <p:cNvSpPr/>
              <p:nvPr/>
            </p:nvSpPr>
            <p:spPr>
              <a:xfrm>
                <a:off x="-60212825" y="2510750"/>
                <a:ext cx="32325" cy="30325"/>
              </a:xfrm>
              <a:custGeom>
                <a:rect b="b" l="l" r="r" t="t"/>
                <a:pathLst>
                  <a:path extrusionOk="0" h="1213" w="1293">
                    <a:moveTo>
                      <a:pt x="836" y="0"/>
                    </a:moveTo>
                    <a:cubicBezTo>
                      <a:pt x="725" y="0"/>
                      <a:pt x="615" y="39"/>
                      <a:pt x="536" y="118"/>
                    </a:cubicBezTo>
                    <a:lnTo>
                      <a:pt x="158" y="496"/>
                    </a:lnTo>
                    <a:cubicBezTo>
                      <a:pt x="1" y="654"/>
                      <a:pt x="1" y="906"/>
                      <a:pt x="158" y="1095"/>
                    </a:cubicBezTo>
                    <a:cubicBezTo>
                      <a:pt x="237" y="1174"/>
                      <a:pt x="340" y="1213"/>
                      <a:pt x="442" y="1213"/>
                    </a:cubicBezTo>
                    <a:cubicBezTo>
                      <a:pt x="544" y="1213"/>
                      <a:pt x="647" y="1174"/>
                      <a:pt x="725" y="1095"/>
                    </a:cubicBezTo>
                    <a:lnTo>
                      <a:pt x="1135" y="717"/>
                    </a:lnTo>
                    <a:cubicBezTo>
                      <a:pt x="1293" y="559"/>
                      <a:pt x="1293" y="276"/>
                      <a:pt x="1135" y="118"/>
                    </a:cubicBezTo>
                    <a:cubicBezTo>
                      <a:pt x="1056" y="39"/>
                      <a:pt x="946" y="0"/>
                      <a:pt x="836" y="0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0" name="Google Shape;2380;p93"/>
              <p:cNvSpPr/>
              <p:nvPr/>
            </p:nvSpPr>
            <p:spPr>
              <a:xfrm>
                <a:off x="-60012750" y="2310675"/>
                <a:ext cx="32300" cy="30350"/>
              </a:xfrm>
              <a:custGeom>
                <a:rect b="b" l="l" r="r" t="t"/>
                <a:pathLst>
                  <a:path extrusionOk="0" h="1214" w="1292">
                    <a:moveTo>
                      <a:pt x="835" y="1"/>
                    </a:moveTo>
                    <a:cubicBezTo>
                      <a:pt x="725" y="1"/>
                      <a:pt x="614" y="40"/>
                      <a:pt x="536" y="119"/>
                    </a:cubicBezTo>
                    <a:lnTo>
                      <a:pt x="126" y="528"/>
                    </a:lnTo>
                    <a:cubicBezTo>
                      <a:pt x="0" y="686"/>
                      <a:pt x="0" y="938"/>
                      <a:pt x="126" y="1096"/>
                    </a:cubicBezTo>
                    <a:cubicBezTo>
                      <a:pt x="205" y="1174"/>
                      <a:pt x="315" y="1214"/>
                      <a:pt x="425" y="1214"/>
                    </a:cubicBezTo>
                    <a:cubicBezTo>
                      <a:pt x="536" y="1214"/>
                      <a:pt x="646" y="1174"/>
                      <a:pt x="725" y="1096"/>
                    </a:cubicBezTo>
                    <a:lnTo>
                      <a:pt x="1134" y="718"/>
                    </a:lnTo>
                    <a:cubicBezTo>
                      <a:pt x="1292" y="560"/>
                      <a:pt x="1292" y="276"/>
                      <a:pt x="1134" y="119"/>
                    </a:cubicBezTo>
                    <a:cubicBezTo>
                      <a:pt x="1056" y="40"/>
                      <a:pt x="945" y="1"/>
                      <a:pt x="835" y="1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1" name="Google Shape;2381;p93"/>
              <p:cNvSpPr/>
              <p:nvPr/>
            </p:nvSpPr>
            <p:spPr>
              <a:xfrm>
                <a:off x="-60012750" y="2510750"/>
                <a:ext cx="32300" cy="30325"/>
              </a:xfrm>
              <a:custGeom>
                <a:rect b="b" l="l" r="r" t="t"/>
                <a:pathLst>
                  <a:path extrusionOk="0" h="1213" w="1292">
                    <a:moveTo>
                      <a:pt x="425" y="0"/>
                    </a:moveTo>
                    <a:cubicBezTo>
                      <a:pt x="315" y="0"/>
                      <a:pt x="205" y="39"/>
                      <a:pt x="126" y="118"/>
                    </a:cubicBezTo>
                    <a:cubicBezTo>
                      <a:pt x="0" y="276"/>
                      <a:pt x="0" y="559"/>
                      <a:pt x="126" y="717"/>
                    </a:cubicBezTo>
                    <a:lnTo>
                      <a:pt x="536" y="1095"/>
                    </a:lnTo>
                    <a:cubicBezTo>
                      <a:pt x="614" y="1174"/>
                      <a:pt x="725" y="1213"/>
                      <a:pt x="835" y="1213"/>
                    </a:cubicBezTo>
                    <a:cubicBezTo>
                      <a:pt x="945" y="1213"/>
                      <a:pt x="1056" y="1174"/>
                      <a:pt x="1134" y="1095"/>
                    </a:cubicBezTo>
                    <a:cubicBezTo>
                      <a:pt x="1292" y="937"/>
                      <a:pt x="1292" y="654"/>
                      <a:pt x="1134" y="496"/>
                    </a:cubicBezTo>
                    <a:lnTo>
                      <a:pt x="725" y="118"/>
                    </a:lnTo>
                    <a:cubicBezTo>
                      <a:pt x="646" y="39"/>
                      <a:pt x="536" y="0"/>
                      <a:pt x="425" y="0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2" name="Google Shape;2382;p93"/>
              <p:cNvSpPr/>
              <p:nvPr/>
            </p:nvSpPr>
            <p:spPr>
              <a:xfrm>
                <a:off x="-60212825" y="2310675"/>
                <a:ext cx="32325" cy="30350"/>
              </a:xfrm>
              <a:custGeom>
                <a:rect b="b" l="l" r="r" t="t"/>
                <a:pathLst>
                  <a:path extrusionOk="0" h="1214" w="1293">
                    <a:moveTo>
                      <a:pt x="442" y="1"/>
                    </a:moveTo>
                    <a:cubicBezTo>
                      <a:pt x="340" y="1"/>
                      <a:pt x="237" y="40"/>
                      <a:pt x="158" y="119"/>
                    </a:cubicBezTo>
                    <a:cubicBezTo>
                      <a:pt x="1" y="276"/>
                      <a:pt x="1" y="560"/>
                      <a:pt x="158" y="718"/>
                    </a:cubicBezTo>
                    <a:lnTo>
                      <a:pt x="536" y="1096"/>
                    </a:lnTo>
                    <a:cubicBezTo>
                      <a:pt x="615" y="1174"/>
                      <a:pt x="725" y="1214"/>
                      <a:pt x="836" y="1214"/>
                    </a:cubicBezTo>
                    <a:cubicBezTo>
                      <a:pt x="946" y="1214"/>
                      <a:pt x="1056" y="1174"/>
                      <a:pt x="1135" y="1096"/>
                    </a:cubicBezTo>
                    <a:cubicBezTo>
                      <a:pt x="1293" y="938"/>
                      <a:pt x="1293" y="686"/>
                      <a:pt x="1135" y="528"/>
                    </a:cubicBezTo>
                    <a:lnTo>
                      <a:pt x="725" y="119"/>
                    </a:lnTo>
                    <a:cubicBezTo>
                      <a:pt x="647" y="40"/>
                      <a:pt x="544" y="1"/>
                      <a:pt x="442" y="1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3" name="Google Shape;2383;p93"/>
              <p:cNvSpPr/>
              <p:nvPr/>
            </p:nvSpPr>
            <p:spPr>
              <a:xfrm>
                <a:off x="-59974175" y="2415250"/>
                <a:ext cx="35475" cy="20500"/>
              </a:xfrm>
              <a:custGeom>
                <a:rect b="b" l="l" r="r" t="t"/>
                <a:pathLst>
                  <a:path extrusionOk="0" h="820" w="1419">
                    <a:moveTo>
                      <a:pt x="442" y="0"/>
                    </a:moveTo>
                    <a:cubicBezTo>
                      <a:pt x="221" y="0"/>
                      <a:pt x="1" y="189"/>
                      <a:pt x="1" y="378"/>
                    </a:cubicBezTo>
                    <a:cubicBezTo>
                      <a:pt x="1" y="630"/>
                      <a:pt x="221" y="819"/>
                      <a:pt x="442" y="819"/>
                    </a:cubicBezTo>
                    <a:lnTo>
                      <a:pt x="1009" y="819"/>
                    </a:lnTo>
                    <a:cubicBezTo>
                      <a:pt x="1230" y="819"/>
                      <a:pt x="1387" y="630"/>
                      <a:pt x="1387" y="378"/>
                    </a:cubicBezTo>
                    <a:cubicBezTo>
                      <a:pt x="1419" y="189"/>
                      <a:pt x="1230" y="0"/>
                      <a:pt x="1009" y="0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84" name="Google Shape;2384;p93"/>
          <p:cNvSpPr txBox="1"/>
          <p:nvPr/>
        </p:nvSpPr>
        <p:spPr>
          <a:xfrm>
            <a:off x="5813325" y="3356800"/>
            <a:ext cx="2458500" cy="1098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1">
                <a:alpha val="2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Maven Pro"/>
              <a:buAutoNum type="arabicPeriod"/>
            </a:pPr>
            <a:r>
              <a:rPr b="1" lang="en" sz="1000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rPr>
              <a:t>Chemical Engineering </a:t>
            </a:r>
            <a:endParaRPr b="1" sz="1000">
              <a:solidFill>
                <a:srgbClr val="43434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Maven Pro"/>
              <a:buAutoNum type="arabicPeriod"/>
            </a:pPr>
            <a:r>
              <a:rPr b="1" lang="en" sz="1000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rPr>
              <a:t>Computer Engineering</a:t>
            </a:r>
            <a:endParaRPr b="1" sz="1000">
              <a:solidFill>
                <a:srgbClr val="43434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Maven Pro"/>
              <a:buAutoNum type="arabicPeriod"/>
            </a:pPr>
            <a:r>
              <a:rPr b="1" lang="en" sz="1000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rPr>
              <a:t>Electrical Engineering</a:t>
            </a:r>
            <a:endParaRPr b="1" sz="1000">
              <a:solidFill>
                <a:srgbClr val="43434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Maven Pro"/>
              <a:buAutoNum type="arabicPeriod"/>
            </a:pPr>
            <a:r>
              <a:rPr b="1" lang="en" sz="1000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rPr>
              <a:t>Aerospace Engineering</a:t>
            </a:r>
            <a:endParaRPr b="1" sz="1000">
              <a:solidFill>
                <a:srgbClr val="43434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aven Pro"/>
              <a:buAutoNum type="arabicPeriod"/>
            </a:pPr>
            <a:r>
              <a:rPr b="1" lang="en" sz="1000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Economics</a:t>
            </a:r>
            <a:endParaRPr b="1" sz="1000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aven Pro"/>
              <a:buAutoNum type="arabicPeriod"/>
            </a:pPr>
            <a:r>
              <a:rPr b="1" lang="en" sz="1000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Physics</a:t>
            </a:r>
            <a:endParaRPr b="1" sz="1000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Maven Pro"/>
              <a:buAutoNum type="arabicPeriod"/>
            </a:pPr>
            <a:r>
              <a:rPr b="1" lang="en" sz="1000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rPr>
              <a:t>Computer Science </a:t>
            </a:r>
            <a:endParaRPr b="1" sz="1000">
              <a:solidFill>
                <a:srgbClr val="43434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Maven Pro"/>
              <a:buAutoNum type="arabicPeriod"/>
            </a:pPr>
            <a:r>
              <a:rPr b="1" lang="en" sz="1000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rPr>
              <a:t>Industrial Engineering</a:t>
            </a:r>
            <a:endParaRPr b="1" sz="1000">
              <a:solidFill>
                <a:srgbClr val="43434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Maven Pro"/>
              <a:buAutoNum type="arabicPeriod"/>
            </a:pPr>
            <a:r>
              <a:rPr b="1" lang="en" sz="1000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rPr>
              <a:t>Mechanical Engineering</a:t>
            </a:r>
            <a:endParaRPr b="1" sz="1000">
              <a:solidFill>
                <a:srgbClr val="43434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aven Pro"/>
              <a:buAutoNum type="arabicPeriod"/>
            </a:pPr>
            <a:r>
              <a:rPr b="1" lang="en" sz="1000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Math</a:t>
            </a:r>
            <a:endParaRPr b="1" sz="1000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385" name="Google Shape;2385;p93"/>
          <p:cNvSpPr txBox="1"/>
          <p:nvPr/>
        </p:nvSpPr>
        <p:spPr>
          <a:xfrm>
            <a:off x="5877075" y="2722175"/>
            <a:ext cx="2331000" cy="488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Mid-Career Salary</a:t>
            </a:r>
            <a:endParaRPr b="1"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Highest To Lowest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386" name="Google Shape;2386;p93"/>
          <p:cNvSpPr/>
          <p:nvPr/>
        </p:nvSpPr>
        <p:spPr>
          <a:xfrm>
            <a:off x="1543375" y="1018225"/>
            <a:ext cx="2408686" cy="1508627"/>
          </a:xfrm>
          <a:custGeom>
            <a:rect b="b" l="l" r="r" t="t"/>
            <a:pathLst>
              <a:path extrusionOk="0" h="173605" w="134002">
                <a:moveTo>
                  <a:pt x="1" y="1"/>
                </a:moveTo>
                <a:lnTo>
                  <a:pt x="1" y="53821"/>
                </a:lnTo>
                <a:lnTo>
                  <a:pt x="1" y="127599"/>
                </a:lnTo>
                <a:lnTo>
                  <a:pt x="1" y="173605"/>
                </a:lnTo>
                <a:lnTo>
                  <a:pt x="134001" y="173605"/>
                </a:lnTo>
                <a:lnTo>
                  <a:pt x="134001" y="34615"/>
                </a:lnTo>
                <a:lnTo>
                  <a:pt x="134001" y="1"/>
                </a:lnTo>
                <a:close/>
              </a:path>
            </a:pathLst>
          </a:custGeom>
          <a:solidFill>
            <a:srgbClr val="C2C2DF"/>
          </a:solidFill>
          <a:ln>
            <a:noFill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7" name="Google Shape;2387;p93"/>
          <p:cNvSpPr txBox="1"/>
          <p:nvPr/>
        </p:nvSpPr>
        <p:spPr>
          <a:xfrm>
            <a:off x="1543375" y="1296225"/>
            <a:ext cx="2408700" cy="289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Highest Paid Early Career Major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388" name="Google Shape;2388;p93"/>
          <p:cNvSpPr txBox="1"/>
          <p:nvPr/>
        </p:nvSpPr>
        <p:spPr>
          <a:xfrm>
            <a:off x="1600925" y="1586025"/>
            <a:ext cx="2458500" cy="22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D8B13"/>
                </a:solidFill>
                <a:latin typeface="Maven Pro"/>
                <a:ea typeface="Maven Pro"/>
                <a:cs typeface="Maven Pro"/>
                <a:sym typeface="Maven Pro"/>
              </a:rPr>
              <a:t>Physical Assistant </a:t>
            </a:r>
            <a:r>
              <a:rPr b="1" lang="en" sz="1300">
                <a:solidFill>
                  <a:srgbClr val="1D8B13"/>
                </a:solidFill>
                <a:latin typeface="Maven Pro"/>
                <a:ea typeface="Maven Pro"/>
                <a:cs typeface="Maven Pro"/>
                <a:sym typeface="Maven Pro"/>
              </a:rPr>
              <a:t>$74,300</a:t>
            </a:r>
            <a:endParaRPr b="1" sz="1300">
              <a:solidFill>
                <a:srgbClr val="1D8B1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389" name="Google Shape;2389;p93"/>
          <p:cNvSpPr txBox="1"/>
          <p:nvPr/>
        </p:nvSpPr>
        <p:spPr>
          <a:xfrm>
            <a:off x="1543363" y="1866950"/>
            <a:ext cx="2408700" cy="289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Lowest Paid Early Career Major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390" name="Google Shape;2390;p93"/>
          <p:cNvSpPr txBox="1"/>
          <p:nvPr/>
        </p:nvSpPr>
        <p:spPr>
          <a:xfrm>
            <a:off x="1621225" y="2154100"/>
            <a:ext cx="2458500" cy="22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Spanish </a:t>
            </a:r>
            <a:r>
              <a:rPr b="1" lang="en" sz="1300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$34,000</a:t>
            </a:r>
            <a:endParaRPr b="1" sz="1300">
              <a:solidFill>
                <a:srgbClr val="FF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391" name="Google Shape;2391;p93"/>
          <p:cNvSpPr/>
          <p:nvPr/>
        </p:nvSpPr>
        <p:spPr>
          <a:xfrm>
            <a:off x="1543375" y="2684850"/>
            <a:ext cx="2408686" cy="2034217"/>
          </a:xfrm>
          <a:custGeom>
            <a:rect b="b" l="l" r="r" t="t"/>
            <a:pathLst>
              <a:path extrusionOk="0" h="173605" w="134002">
                <a:moveTo>
                  <a:pt x="1" y="1"/>
                </a:moveTo>
                <a:lnTo>
                  <a:pt x="1" y="53821"/>
                </a:lnTo>
                <a:lnTo>
                  <a:pt x="1" y="127599"/>
                </a:lnTo>
                <a:lnTo>
                  <a:pt x="1" y="173605"/>
                </a:lnTo>
                <a:lnTo>
                  <a:pt x="134001" y="173605"/>
                </a:lnTo>
                <a:lnTo>
                  <a:pt x="134001" y="34615"/>
                </a:lnTo>
                <a:lnTo>
                  <a:pt x="134001" y="1"/>
                </a:lnTo>
                <a:close/>
              </a:path>
            </a:pathLst>
          </a:custGeom>
          <a:solidFill>
            <a:srgbClr val="C2C2DF"/>
          </a:solidFill>
          <a:ln>
            <a:noFill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2" name="Google Shape;2392;p93"/>
          <p:cNvGrpSpPr/>
          <p:nvPr/>
        </p:nvGrpSpPr>
        <p:grpSpPr>
          <a:xfrm>
            <a:off x="3518391" y="1079657"/>
            <a:ext cx="289990" cy="289809"/>
            <a:chOff x="6479471" y="2079003"/>
            <a:chExt cx="348923" cy="348706"/>
          </a:xfrm>
        </p:grpSpPr>
        <p:sp>
          <p:nvSpPr>
            <p:cNvPr id="2393" name="Google Shape;2393;p93"/>
            <p:cNvSpPr/>
            <p:nvPr/>
          </p:nvSpPr>
          <p:spPr>
            <a:xfrm>
              <a:off x="6479471" y="2200291"/>
              <a:ext cx="38170" cy="22566"/>
            </a:xfrm>
            <a:custGeom>
              <a:rect b="b" l="l" r="r" t="t"/>
              <a:pathLst>
                <a:path extrusionOk="0" h="820" w="1387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89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94" name="Google Shape;2394;p93"/>
            <p:cNvGrpSpPr/>
            <p:nvPr/>
          </p:nvGrpSpPr>
          <p:grpSpPr>
            <a:xfrm>
              <a:off x="6520582" y="2079003"/>
              <a:ext cx="307811" cy="348706"/>
              <a:chOff x="-60218325" y="2304850"/>
              <a:chExt cx="279625" cy="316775"/>
            </a:xfrm>
          </p:grpSpPr>
          <p:sp>
            <p:nvSpPr>
              <p:cNvPr id="2395" name="Google Shape;2395;p93"/>
              <p:cNvSpPr/>
              <p:nvPr/>
            </p:nvSpPr>
            <p:spPr>
              <a:xfrm>
                <a:off x="-60218325" y="2304850"/>
                <a:ext cx="235525" cy="316775"/>
              </a:xfrm>
              <a:custGeom>
                <a:rect b="b" l="l" r="r" t="t"/>
                <a:pathLst>
                  <a:path extrusionOk="0" h="12671" w="9421">
                    <a:moveTo>
                      <a:pt x="4884" y="825"/>
                    </a:moveTo>
                    <a:cubicBezTo>
                      <a:pt x="6994" y="825"/>
                      <a:pt x="8633" y="2463"/>
                      <a:pt x="8633" y="4542"/>
                    </a:cubicBezTo>
                    <a:cubicBezTo>
                      <a:pt x="8570" y="6023"/>
                      <a:pt x="7688" y="7378"/>
                      <a:pt x="6364" y="7945"/>
                    </a:cubicBezTo>
                    <a:cubicBezTo>
                      <a:pt x="6207" y="8039"/>
                      <a:pt x="6112" y="8165"/>
                      <a:pt x="6112" y="8354"/>
                    </a:cubicBezTo>
                    <a:lnTo>
                      <a:pt x="6112" y="8543"/>
                    </a:lnTo>
                    <a:lnTo>
                      <a:pt x="3623" y="8543"/>
                    </a:lnTo>
                    <a:lnTo>
                      <a:pt x="3623" y="8354"/>
                    </a:lnTo>
                    <a:cubicBezTo>
                      <a:pt x="3623" y="8197"/>
                      <a:pt x="3560" y="8039"/>
                      <a:pt x="3403" y="7945"/>
                    </a:cubicBezTo>
                    <a:cubicBezTo>
                      <a:pt x="1828" y="7251"/>
                      <a:pt x="914" y="5582"/>
                      <a:pt x="1229" y="3880"/>
                    </a:cubicBezTo>
                    <a:cubicBezTo>
                      <a:pt x="1481" y="2431"/>
                      <a:pt x="2647" y="1203"/>
                      <a:pt x="4096" y="888"/>
                    </a:cubicBezTo>
                    <a:cubicBezTo>
                      <a:pt x="4379" y="856"/>
                      <a:pt x="4663" y="825"/>
                      <a:pt x="4884" y="825"/>
                    </a:cubicBezTo>
                    <a:close/>
                    <a:moveTo>
                      <a:pt x="6081" y="9362"/>
                    </a:moveTo>
                    <a:lnTo>
                      <a:pt x="6081" y="10213"/>
                    </a:lnTo>
                    <a:lnTo>
                      <a:pt x="3592" y="10213"/>
                    </a:lnTo>
                    <a:lnTo>
                      <a:pt x="3592" y="9362"/>
                    </a:lnTo>
                    <a:close/>
                    <a:moveTo>
                      <a:pt x="5986" y="11032"/>
                    </a:moveTo>
                    <a:cubicBezTo>
                      <a:pt x="5829" y="11505"/>
                      <a:pt x="5419" y="11851"/>
                      <a:pt x="4852" y="11851"/>
                    </a:cubicBezTo>
                    <a:cubicBezTo>
                      <a:pt x="4316" y="11851"/>
                      <a:pt x="3875" y="11505"/>
                      <a:pt x="3686" y="11032"/>
                    </a:cubicBezTo>
                    <a:close/>
                    <a:moveTo>
                      <a:pt x="4842" y="0"/>
                    </a:moveTo>
                    <a:cubicBezTo>
                      <a:pt x="4526" y="0"/>
                      <a:pt x="4202" y="32"/>
                      <a:pt x="3875" y="100"/>
                    </a:cubicBezTo>
                    <a:cubicBezTo>
                      <a:pt x="2111" y="509"/>
                      <a:pt x="693" y="1959"/>
                      <a:pt x="378" y="3723"/>
                    </a:cubicBezTo>
                    <a:cubicBezTo>
                      <a:pt x="0" y="5834"/>
                      <a:pt x="1071" y="7724"/>
                      <a:pt x="2773" y="8575"/>
                    </a:cubicBezTo>
                    <a:lnTo>
                      <a:pt x="2773" y="10591"/>
                    </a:lnTo>
                    <a:cubicBezTo>
                      <a:pt x="2773" y="11725"/>
                      <a:pt x="3718" y="12670"/>
                      <a:pt x="4852" y="12670"/>
                    </a:cubicBezTo>
                    <a:cubicBezTo>
                      <a:pt x="5986" y="12670"/>
                      <a:pt x="6963" y="11725"/>
                      <a:pt x="6963" y="10591"/>
                    </a:cubicBezTo>
                    <a:lnTo>
                      <a:pt x="6963" y="8575"/>
                    </a:lnTo>
                    <a:cubicBezTo>
                      <a:pt x="8444" y="7787"/>
                      <a:pt x="9420" y="6243"/>
                      <a:pt x="9420" y="4511"/>
                    </a:cubicBezTo>
                    <a:cubicBezTo>
                      <a:pt x="9392" y="1995"/>
                      <a:pt x="7331" y="0"/>
                      <a:pt x="4842" y="0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6" name="Google Shape;2396;p93"/>
              <p:cNvSpPr/>
              <p:nvPr/>
            </p:nvSpPr>
            <p:spPr>
              <a:xfrm>
                <a:off x="-60127750" y="2347500"/>
                <a:ext cx="62250" cy="145750"/>
              </a:xfrm>
              <a:custGeom>
                <a:rect b="b" l="l" r="r" t="t"/>
                <a:pathLst>
                  <a:path extrusionOk="0" h="5830" w="2490">
                    <a:moveTo>
                      <a:pt x="1229" y="1"/>
                    </a:moveTo>
                    <a:cubicBezTo>
                      <a:pt x="1009" y="1"/>
                      <a:pt x="851" y="190"/>
                      <a:pt x="851" y="379"/>
                    </a:cubicBezTo>
                    <a:lnTo>
                      <a:pt x="851" y="662"/>
                    </a:lnTo>
                    <a:cubicBezTo>
                      <a:pt x="378" y="820"/>
                      <a:pt x="0" y="1292"/>
                      <a:pt x="0" y="1828"/>
                    </a:cubicBezTo>
                    <a:cubicBezTo>
                      <a:pt x="0" y="2521"/>
                      <a:pt x="567" y="2899"/>
                      <a:pt x="1009" y="3214"/>
                    </a:cubicBezTo>
                    <a:cubicBezTo>
                      <a:pt x="1324" y="3466"/>
                      <a:pt x="1670" y="3687"/>
                      <a:pt x="1670" y="3939"/>
                    </a:cubicBezTo>
                    <a:cubicBezTo>
                      <a:pt x="1670" y="4159"/>
                      <a:pt x="1481" y="4348"/>
                      <a:pt x="1229" y="4348"/>
                    </a:cubicBezTo>
                    <a:cubicBezTo>
                      <a:pt x="1009" y="4348"/>
                      <a:pt x="851" y="4159"/>
                      <a:pt x="851" y="3939"/>
                    </a:cubicBezTo>
                    <a:cubicBezTo>
                      <a:pt x="851" y="3687"/>
                      <a:pt x="630" y="3498"/>
                      <a:pt x="441" y="3498"/>
                    </a:cubicBezTo>
                    <a:cubicBezTo>
                      <a:pt x="221" y="3498"/>
                      <a:pt x="0" y="3687"/>
                      <a:pt x="0" y="3939"/>
                    </a:cubicBezTo>
                    <a:cubicBezTo>
                      <a:pt x="0" y="4474"/>
                      <a:pt x="378" y="4915"/>
                      <a:pt x="851" y="5104"/>
                    </a:cubicBezTo>
                    <a:lnTo>
                      <a:pt x="851" y="5388"/>
                    </a:lnTo>
                    <a:cubicBezTo>
                      <a:pt x="851" y="5608"/>
                      <a:pt x="1040" y="5829"/>
                      <a:pt x="1229" y="5829"/>
                    </a:cubicBezTo>
                    <a:cubicBezTo>
                      <a:pt x="1481" y="5829"/>
                      <a:pt x="1670" y="5608"/>
                      <a:pt x="1670" y="5388"/>
                    </a:cubicBezTo>
                    <a:lnTo>
                      <a:pt x="1670" y="5104"/>
                    </a:lnTo>
                    <a:cubicBezTo>
                      <a:pt x="2143" y="4947"/>
                      <a:pt x="2489" y="4474"/>
                      <a:pt x="2489" y="3939"/>
                    </a:cubicBezTo>
                    <a:cubicBezTo>
                      <a:pt x="2489" y="3246"/>
                      <a:pt x="1954" y="2868"/>
                      <a:pt x="1513" y="2553"/>
                    </a:cubicBezTo>
                    <a:cubicBezTo>
                      <a:pt x="1198" y="2300"/>
                      <a:pt x="851" y="2080"/>
                      <a:pt x="851" y="1828"/>
                    </a:cubicBezTo>
                    <a:cubicBezTo>
                      <a:pt x="788" y="1607"/>
                      <a:pt x="1009" y="1418"/>
                      <a:pt x="1229" y="1418"/>
                    </a:cubicBezTo>
                    <a:cubicBezTo>
                      <a:pt x="1481" y="1418"/>
                      <a:pt x="1670" y="1607"/>
                      <a:pt x="1670" y="1828"/>
                    </a:cubicBezTo>
                    <a:cubicBezTo>
                      <a:pt x="1670" y="2080"/>
                      <a:pt x="1859" y="2269"/>
                      <a:pt x="2048" y="2269"/>
                    </a:cubicBezTo>
                    <a:cubicBezTo>
                      <a:pt x="2300" y="2269"/>
                      <a:pt x="2489" y="2080"/>
                      <a:pt x="2489" y="1828"/>
                    </a:cubicBezTo>
                    <a:cubicBezTo>
                      <a:pt x="2489" y="1292"/>
                      <a:pt x="2143" y="851"/>
                      <a:pt x="1670" y="662"/>
                    </a:cubicBezTo>
                    <a:lnTo>
                      <a:pt x="1670" y="379"/>
                    </a:lnTo>
                    <a:cubicBezTo>
                      <a:pt x="1670" y="158"/>
                      <a:pt x="1481" y="1"/>
                      <a:pt x="1229" y="1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7" name="Google Shape;2397;p93"/>
              <p:cNvSpPr/>
              <p:nvPr/>
            </p:nvSpPr>
            <p:spPr>
              <a:xfrm>
                <a:off x="-60212825" y="2510750"/>
                <a:ext cx="32325" cy="30325"/>
              </a:xfrm>
              <a:custGeom>
                <a:rect b="b" l="l" r="r" t="t"/>
                <a:pathLst>
                  <a:path extrusionOk="0" h="1213" w="1293">
                    <a:moveTo>
                      <a:pt x="836" y="0"/>
                    </a:moveTo>
                    <a:cubicBezTo>
                      <a:pt x="725" y="0"/>
                      <a:pt x="615" y="39"/>
                      <a:pt x="536" y="118"/>
                    </a:cubicBezTo>
                    <a:lnTo>
                      <a:pt x="158" y="496"/>
                    </a:lnTo>
                    <a:cubicBezTo>
                      <a:pt x="1" y="654"/>
                      <a:pt x="1" y="906"/>
                      <a:pt x="158" y="1095"/>
                    </a:cubicBezTo>
                    <a:cubicBezTo>
                      <a:pt x="237" y="1174"/>
                      <a:pt x="340" y="1213"/>
                      <a:pt x="442" y="1213"/>
                    </a:cubicBezTo>
                    <a:cubicBezTo>
                      <a:pt x="544" y="1213"/>
                      <a:pt x="647" y="1174"/>
                      <a:pt x="725" y="1095"/>
                    </a:cubicBezTo>
                    <a:lnTo>
                      <a:pt x="1135" y="717"/>
                    </a:lnTo>
                    <a:cubicBezTo>
                      <a:pt x="1293" y="559"/>
                      <a:pt x="1293" y="276"/>
                      <a:pt x="1135" y="118"/>
                    </a:cubicBezTo>
                    <a:cubicBezTo>
                      <a:pt x="1056" y="39"/>
                      <a:pt x="946" y="0"/>
                      <a:pt x="836" y="0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8" name="Google Shape;2398;p93"/>
              <p:cNvSpPr/>
              <p:nvPr/>
            </p:nvSpPr>
            <p:spPr>
              <a:xfrm>
                <a:off x="-60012750" y="2310675"/>
                <a:ext cx="32300" cy="30350"/>
              </a:xfrm>
              <a:custGeom>
                <a:rect b="b" l="l" r="r" t="t"/>
                <a:pathLst>
                  <a:path extrusionOk="0" h="1214" w="1292">
                    <a:moveTo>
                      <a:pt x="835" y="1"/>
                    </a:moveTo>
                    <a:cubicBezTo>
                      <a:pt x="725" y="1"/>
                      <a:pt x="614" y="40"/>
                      <a:pt x="536" y="119"/>
                    </a:cubicBezTo>
                    <a:lnTo>
                      <a:pt x="126" y="528"/>
                    </a:lnTo>
                    <a:cubicBezTo>
                      <a:pt x="0" y="686"/>
                      <a:pt x="0" y="938"/>
                      <a:pt x="126" y="1096"/>
                    </a:cubicBezTo>
                    <a:cubicBezTo>
                      <a:pt x="205" y="1174"/>
                      <a:pt x="315" y="1214"/>
                      <a:pt x="425" y="1214"/>
                    </a:cubicBezTo>
                    <a:cubicBezTo>
                      <a:pt x="536" y="1214"/>
                      <a:pt x="646" y="1174"/>
                      <a:pt x="725" y="1096"/>
                    </a:cubicBezTo>
                    <a:lnTo>
                      <a:pt x="1134" y="718"/>
                    </a:lnTo>
                    <a:cubicBezTo>
                      <a:pt x="1292" y="560"/>
                      <a:pt x="1292" y="276"/>
                      <a:pt x="1134" y="119"/>
                    </a:cubicBezTo>
                    <a:cubicBezTo>
                      <a:pt x="1056" y="40"/>
                      <a:pt x="945" y="1"/>
                      <a:pt x="835" y="1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9" name="Google Shape;2399;p93"/>
              <p:cNvSpPr/>
              <p:nvPr/>
            </p:nvSpPr>
            <p:spPr>
              <a:xfrm>
                <a:off x="-60012750" y="2510750"/>
                <a:ext cx="32300" cy="30325"/>
              </a:xfrm>
              <a:custGeom>
                <a:rect b="b" l="l" r="r" t="t"/>
                <a:pathLst>
                  <a:path extrusionOk="0" h="1213" w="1292">
                    <a:moveTo>
                      <a:pt x="425" y="0"/>
                    </a:moveTo>
                    <a:cubicBezTo>
                      <a:pt x="315" y="0"/>
                      <a:pt x="205" y="39"/>
                      <a:pt x="126" y="118"/>
                    </a:cubicBezTo>
                    <a:cubicBezTo>
                      <a:pt x="0" y="276"/>
                      <a:pt x="0" y="559"/>
                      <a:pt x="126" y="717"/>
                    </a:cubicBezTo>
                    <a:lnTo>
                      <a:pt x="536" y="1095"/>
                    </a:lnTo>
                    <a:cubicBezTo>
                      <a:pt x="614" y="1174"/>
                      <a:pt x="725" y="1213"/>
                      <a:pt x="835" y="1213"/>
                    </a:cubicBezTo>
                    <a:cubicBezTo>
                      <a:pt x="945" y="1213"/>
                      <a:pt x="1056" y="1174"/>
                      <a:pt x="1134" y="1095"/>
                    </a:cubicBezTo>
                    <a:cubicBezTo>
                      <a:pt x="1292" y="937"/>
                      <a:pt x="1292" y="654"/>
                      <a:pt x="1134" y="496"/>
                    </a:cubicBezTo>
                    <a:lnTo>
                      <a:pt x="725" y="118"/>
                    </a:lnTo>
                    <a:cubicBezTo>
                      <a:pt x="646" y="39"/>
                      <a:pt x="536" y="0"/>
                      <a:pt x="425" y="0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0" name="Google Shape;2400;p93"/>
              <p:cNvSpPr/>
              <p:nvPr/>
            </p:nvSpPr>
            <p:spPr>
              <a:xfrm>
                <a:off x="-60212825" y="2310675"/>
                <a:ext cx="32325" cy="30350"/>
              </a:xfrm>
              <a:custGeom>
                <a:rect b="b" l="l" r="r" t="t"/>
                <a:pathLst>
                  <a:path extrusionOk="0" h="1214" w="1293">
                    <a:moveTo>
                      <a:pt x="442" y="1"/>
                    </a:moveTo>
                    <a:cubicBezTo>
                      <a:pt x="340" y="1"/>
                      <a:pt x="237" y="40"/>
                      <a:pt x="158" y="119"/>
                    </a:cubicBezTo>
                    <a:cubicBezTo>
                      <a:pt x="1" y="276"/>
                      <a:pt x="1" y="560"/>
                      <a:pt x="158" y="718"/>
                    </a:cubicBezTo>
                    <a:lnTo>
                      <a:pt x="536" y="1096"/>
                    </a:lnTo>
                    <a:cubicBezTo>
                      <a:pt x="615" y="1174"/>
                      <a:pt x="725" y="1214"/>
                      <a:pt x="836" y="1214"/>
                    </a:cubicBezTo>
                    <a:cubicBezTo>
                      <a:pt x="946" y="1214"/>
                      <a:pt x="1056" y="1174"/>
                      <a:pt x="1135" y="1096"/>
                    </a:cubicBezTo>
                    <a:cubicBezTo>
                      <a:pt x="1293" y="938"/>
                      <a:pt x="1293" y="686"/>
                      <a:pt x="1135" y="528"/>
                    </a:cubicBezTo>
                    <a:lnTo>
                      <a:pt x="725" y="119"/>
                    </a:lnTo>
                    <a:cubicBezTo>
                      <a:pt x="647" y="40"/>
                      <a:pt x="544" y="1"/>
                      <a:pt x="442" y="1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1" name="Google Shape;2401;p93"/>
              <p:cNvSpPr/>
              <p:nvPr/>
            </p:nvSpPr>
            <p:spPr>
              <a:xfrm>
                <a:off x="-59974175" y="2415250"/>
                <a:ext cx="35475" cy="20500"/>
              </a:xfrm>
              <a:custGeom>
                <a:rect b="b" l="l" r="r" t="t"/>
                <a:pathLst>
                  <a:path extrusionOk="0" h="820" w="1419">
                    <a:moveTo>
                      <a:pt x="442" y="0"/>
                    </a:moveTo>
                    <a:cubicBezTo>
                      <a:pt x="221" y="0"/>
                      <a:pt x="1" y="189"/>
                      <a:pt x="1" y="378"/>
                    </a:cubicBezTo>
                    <a:cubicBezTo>
                      <a:pt x="1" y="630"/>
                      <a:pt x="221" y="819"/>
                      <a:pt x="442" y="819"/>
                    </a:cubicBezTo>
                    <a:lnTo>
                      <a:pt x="1009" y="819"/>
                    </a:lnTo>
                    <a:cubicBezTo>
                      <a:pt x="1230" y="819"/>
                      <a:pt x="1387" y="630"/>
                      <a:pt x="1387" y="378"/>
                    </a:cubicBezTo>
                    <a:cubicBezTo>
                      <a:pt x="1419" y="189"/>
                      <a:pt x="1230" y="0"/>
                      <a:pt x="1009" y="0"/>
                    </a:cubicBez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402" name="Google Shape;2402;p93"/>
          <p:cNvSpPr txBox="1"/>
          <p:nvPr/>
        </p:nvSpPr>
        <p:spPr>
          <a:xfrm>
            <a:off x="1518475" y="3356800"/>
            <a:ext cx="2458500" cy="1098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1">
                <a:alpha val="2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Maven Pro"/>
              <a:buAutoNum type="arabicPeriod"/>
            </a:pPr>
            <a:r>
              <a:rPr b="1" lang="en" sz="1000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rPr>
              <a:t>Physician Assistant</a:t>
            </a:r>
            <a:endParaRPr b="1" sz="1000">
              <a:solidFill>
                <a:srgbClr val="43434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Maven Pro"/>
              <a:buAutoNum type="arabicPeriod"/>
            </a:pPr>
            <a:r>
              <a:rPr b="1" lang="en" sz="1000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rPr>
              <a:t>Chemical Engineering</a:t>
            </a:r>
            <a:endParaRPr b="1" sz="1000">
              <a:solidFill>
                <a:srgbClr val="43434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Maven Pro"/>
              <a:buAutoNum type="arabicPeriod"/>
            </a:pPr>
            <a:r>
              <a:rPr b="1" lang="en" sz="1000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rPr>
              <a:t>Computer Engineering</a:t>
            </a:r>
            <a:endParaRPr b="1" sz="1000">
              <a:solidFill>
                <a:srgbClr val="43434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Maven Pro"/>
              <a:buAutoNum type="arabicPeriod"/>
            </a:pPr>
            <a:r>
              <a:rPr b="1" lang="en" sz="1000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rPr>
              <a:t>Electrical Engineering</a:t>
            </a:r>
            <a:endParaRPr b="1" sz="1000">
              <a:solidFill>
                <a:srgbClr val="43434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Maven Pro"/>
              <a:buAutoNum type="arabicPeriod"/>
            </a:pPr>
            <a:r>
              <a:rPr b="1" lang="en" sz="1000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rPr>
              <a:t>Mechanical Engineering</a:t>
            </a:r>
            <a:endParaRPr b="1" sz="1000">
              <a:solidFill>
                <a:srgbClr val="43434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Maven Pro"/>
              <a:buAutoNum type="arabicPeriod"/>
            </a:pPr>
            <a:r>
              <a:rPr b="1" lang="en" sz="1000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rPr>
              <a:t>Aerospace Engineering</a:t>
            </a:r>
            <a:endParaRPr b="1" sz="1000">
              <a:solidFill>
                <a:srgbClr val="43434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Maven Pro"/>
              <a:buAutoNum type="arabicPeriod"/>
            </a:pPr>
            <a:r>
              <a:rPr b="1" lang="en" sz="1000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rPr>
              <a:t>Industrial Engineering</a:t>
            </a:r>
            <a:endParaRPr b="1" sz="1000">
              <a:solidFill>
                <a:srgbClr val="43434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Maven Pro"/>
              <a:buAutoNum type="arabicPeriod"/>
            </a:pPr>
            <a:r>
              <a:rPr b="1" lang="en" sz="1000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rPr>
              <a:t>Computer</a:t>
            </a:r>
            <a:r>
              <a:rPr b="1" lang="en" sz="1000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rPr>
              <a:t> Science </a:t>
            </a:r>
            <a:endParaRPr b="1" sz="1000">
              <a:solidFill>
                <a:srgbClr val="43434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Maven Pro"/>
              <a:buAutoNum type="arabicPeriod"/>
            </a:pPr>
            <a:r>
              <a:rPr b="1" lang="en" sz="1000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rPr>
              <a:t>Nursing</a:t>
            </a:r>
            <a:endParaRPr b="1" sz="1000">
              <a:solidFill>
                <a:srgbClr val="43434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Maven Pro"/>
              <a:buAutoNum type="arabicPeriod"/>
            </a:pPr>
            <a:r>
              <a:rPr b="1" lang="en" sz="1000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rPr>
              <a:t>Civil Engineering</a:t>
            </a:r>
            <a:endParaRPr b="1" sz="1000">
              <a:solidFill>
                <a:srgbClr val="43434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403" name="Google Shape;2403;p93"/>
          <p:cNvSpPr txBox="1"/>
          <p:nvPr/>
        </p:nvSpPr>
        <p:spPr>
          <a:xfrm>
            <a:off x="1582225" y="2624500"/>
            <a:ext cx="2331000" cy="488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Early Career Salary</a:t>
            </a:r>
            <a:endParaRPr b="1"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Highest To Lowest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404" name="Google Shape;2404;p93"/>
          <p:cNvSpPr txBox="1"/>
          <p:nvPr>
            <p:ph type="title"/>
          </p:nvPr>
        </p:nvSpPr>
        <p:spPr>
          <a:xfrm>
            <a:off x="0" y="0"/>
            <a:ext cx="8885700" cy="8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Early to Mid-Career Comparison</a:t>
            </a:r>
            <a:endParaRPr b="0" sz="23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8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p94"/>
          <p:cNvSpPr txBox="1"/>
          <p:nvPr>
            <p:ph type="title"/>
          </p:nvPr>
        </p:nvSpPr>
        <p:spPr>
          <a:xfrm>
            <a:off x="0" y="0"/>
            <a:ext cx="8885700" cy="8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Top 10 Mid Career Salaries by Major</a:t>
            </a:r>
            <a:endParaRPr b="0" sz="2300"/>
          </a:p>
        </p:txBody>
      </p:sp>
      <p:pic>
        <p:nvPicPr>
          <p:cNvPr id="2410" name="Google Shape;2410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0875" y="749375"/>
            <a:ext cx="5707200" cy="428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1" name="Google Shape;2411;p94"/>
          <p:cNvSpPr/>
          <p:nvPr/>
        </p:nvSpPr>
        <p:spPr>
          <a:xfrm>
            <a:off x="88275" y="978875"/>
            <a:ext cx="2309859" cy="2091940"/>
          </a:xfrm>
          <a:custGeom>
            <a:rect b="b" l="l" r="r" t="t"/>
            <a:pathLst>
              <a:path extrusionOk="0" h="173605" w="134002">
                <a:moveTo>
                  <a:pt x="1" y="1"/>
                </a:moveTo>
                <a:lnTo>
                  <a:pt x="1" y="53821"/>
                </a:lnTo>
                <a:lnTo>
                  <a:pt x="1" y="127599"/>
                </a:lnTo>
                <a:lnTo>
                  <a:pt x="1" y="173605"/>
                </a:lnTo>
                <a:lnTo>
                  <a:pt x="134001" y="173605"/>
                </a:lnTo>
                <a:lnTo>
                  <a:pt x="134001" y="34615"/>
                </a:lnTo>
                <a:lnTo>
                  <a:pt x="134001" y="1"/>
                </a:lnTo>
                <a:close/>
              </a:path>
            </a:pathLst>
          </a:custGeom>
          <a:solidFill>
            <a:srgbClr val="C2C2DF"/>
          </a:solidFill>
          <a:ln>
            <a:noFill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2" name="Google Shape;2412;p94"/>
          <p:cNvSpPr txBox="1"/>
          <p:nvPr/>
        </p:nvSpPr>
        <p:spPr>
          <a:xfrm>
            <a:off x="101797" y="1669901"/>
            <a:ext cx="2357700" cy="1129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1">
                <a:alpha val="2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Maven Pro"/>
              <a:buAutoNum type="arabicPeriod"/>
            </a:pPr>
            <a:r>
              <a:rPr b="1" lang="en" sz="1000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rPr>
              <a:t>Chemical Engineering </a:t>
            </a:r>
            <a:endParaRPr b="1" sz="1000">
              <a:solidFill>
                <a:srgbClr val="43434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Maven Pro"/>
              <a:buAutoNum type="arabicPeriod"/>
            </a:pPr>
            <a:r>
              <a:rPr b="1" lang="en" sz="1000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rPr>
              <a:t>Computer Engineering</a:t>
            </a:r>
            <a:endParaRPr b="1" sz="1000">
              <a:solidFill>
                <a:srgbClr val="43434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Maven Pro"/>
              <a:buAutoNum type="arabicPeriod"/>
            </a:pPr>
            <a:r>
              <a:rPr b="1" lang="en" sz="1000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rPr>
              <a:t>Electrical Engineering</a:t>
            </a:r>
            <a:endParaRPr b="1" sz="1000">
              <a:solidFill>
                <a:srgbClr val="43434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Maven Pro"/>
              <a:buAutoNum type="arabicPeriod"/>
            </a:pPr>
            <a:r>
              <a:rPr b="1" lang="en" sz="1000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rPr>
              <a:t>Aerospace Engineering</a:t>
            </a:r>
            <a:endParaRPr b="1" sz="1000">
              <a:solidFill>
                <a:srgbClr val="43434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aven Pro"/>
              <a:buAutoNum type="arabicPeriod"/>
            </a:pPr>
            <a:r>
              <a:rPr b="1" lang="en" sz="1000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Economics</a:t>
            </a:r>
            <a:endParaRPr b="1" sz="1000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aven Pro"/>
              <a:buAutoNum type="arabicPeriod"/>
            </a:pPr>
            <a:r>
              <a:rPr b="1" lang="en" sz="1000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Physics</a:t>
            </a:r>
            <a:endParaRPr b="1" sz="1000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Maven Pro"/>
              <a:buAutoNum type="arabicPeriod"/>
            </a:pPr>
            <a:r>
              <a:rPr b="1" lang="en" sz="1000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rPr>
              <a:t>Computer Science </a:t>
            </a:r>
            <a:endParaRPr b="1" sz="1000">
              <a:solidFill>
                <a:srgbClr val="43434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Maven Pro"/>
              <a:buAutoNum type="arabicPeriod"/>
            </a:pPr>
            <a:r>
              <a:rPr b="1" lang="en" sz="1000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rPr>
              <a:t>Industrial Engineering</a:t>
            </a:r>
            <a:endParaRPr b="1" sz="1000">
              <a:solidFill>
                <a:srgbClr val="43434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Maven Pro"/>
              <a:buAutoNum type="arabicPeriod"/>
            </a:pPr>
            <a:r>
              <a:rPr b="1" lang="en" sz="1000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rPr>
              <a:t>Mechanical Engineering</a:t>
            </a:r>
            <a:endParaRPr b="1" sz="1000">
              <a:solidFill>
                <a:srgbClr val="43434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aven Pro"/>
              <a:buAutoNum type="arabicPeriod"/>
            </a:pPr>
            <a:r>
              <a:rPr b="1" lang="en" sz="1000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Math</a:t>
            </a:r>
            <a:endParaRPr b="1" sz="1000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413" name="Google Shape;2413;p94"/>
          <p:cNvSpPr txBox="1"/>
          <p:nvPr/>
        </p:nvSpPr>
        <p:spPr>
          <a:xfrm>
            <a:off x="162933" y="1017260"/>
            <a:ext cx="2235300" cy="50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Mid-Career Salary</a:t>
            </a:r>
            <a:endParaRPr b="1"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Highest To Lowest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414" name="Google Shape;2414;p94"/>
          <p:cNvSpPr/>
          <p:nvPr/>
        </p:nvSpPr>
        <p:spPr>
          <a:xfrm>
            <a:off x="162925" y="3320325"/>
            <a:ext cx="2408686" cy="1309850"/>
          </a:xfrm>
          <a:custGeom>
            <a:rect b="b" l="l" r="r" t="t"/>
            <a:pathLst>
              <a:path extrusionOk="0" h="173605" w="134002">
                <a:moveTo>
                  <a:pt x="1" y="1"/>
                </a:moveTo>
                <a:lnTo>
                  <a:pt x="1" y="53821"/>
                </a:lnTo>
                <a:lnTo>
                  <a:pt x="1" y="127599"/>
                </a:lnTo>
                <a:lnTo>
                  <a:pt x="1" y="173605"/>
                </a:lnTo>
                <a:lnTo>
                  <a:pt x="134001" y="173605"/>
                </a:lnTo>
                <a:lnTo>
                  <a:pt x="134001" y="34615"/>
                </a:lnTo>
                <a:lnTo>
                  <a:pt x="134001" y="1"/>
                </a:lnTo>
                <a:close/>
              </a:path>
            </a:pathLst>
          </a:custGeom>
          <a:solidFill>
            <a:srgbClr val="C2C2DF"/>
          </a:solidFill>
          <a:ln>
            <a:noFill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5" name="Google Shape;2415;p94"/>
          <p:cNvSpPr txBox="1"/>
          <p:nvPr/>
        </p:nvSpPr>
        <p:spPr>
          <a:xfrm>
            <a:off x="138000" y="3605900"/>
            <a:ext cx="2458500" cy="1098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1">
                <a:alpha val="2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Maven Pro"/>
              <a:buAutoNum type="arabicPeriod"/>
            </a:pPr>
            <a:r>
              <a:rPr b="1" lang="en" sz="1000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Physician Assistant</a:t>
            </a:r>
            <a:endParaRPr b="1" sz="1000">
              <a:solidFill>
                <a:srgbClr val="FF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    9.      Nursing</a:t>
            </a:r>
            <a:endParaRPr b="1" sz="1000">
              <a:solidFill>
                <a:srgbClr val="FF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   10.     Civil Engineering</a:t>
            </a:r>
            <a:endParaRPr b="1" sz="1000">
              <a:solidFill>
                <a:srgbClr val="FF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416" name="Google Shape;2416;p94"/>
          <p:cNvSpPr txBox="1"/>
          <p:nvPr/>
        </p:nvSpPr>
        <p:spPr>
          <a:xfrm>
            <a:off x="201750" y="3320325"/>
            <a:ext cx="2331000" cy="488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Early Career Salary</a:t>
            </a:r>
            <a:endParaRPr b="1"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(They leave the Top 10)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0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Google Shape;2421;p95"/>
          <p:cNvSpPr txBox="1"/>
          <p:nvPr>
            <p:ph type="title"/>
          </p:nvPr>
        </p:nvSpPr>
        <p:spPr>
          <a:xfrm>
            <a:off x="1825800" y="1816650"/>
            <a:ext cx="5492400" cy="15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Analysis</a:t>
            </a:r>
            <a:endParaRPr sz="5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100"/>
              <a:t>Salaries by Major</a:t>
            </a:r>
            <a:endParaRPr b="0" sz="4100"/>
          </a:p>
        </p:txBody>
      </p:sp>
      <p:grpSp>
        <p:nvGrpSpPr>
          <p:cNvPr id="2422" name="Google Shape;2422;p95"/>
          <p:cNvGrpSpPr/>
          <p:nvPr/>
        </p:nvGrpSpPr>
        <p:grpSpPr>
          <a:xfrm>
            <a:off x="7808800" y="3403550"/>
            <a:ext cx="986125" cy="2095500"/>
            <a:chOff x="7631225" y="2241175"/>
            <a:chExt cx="986125" cy="2095500"/>
          </a:xfrm>
        </p:grpSpPr>
        <p:cxnSp>
          <p:nvCxnSpPr>
            <p:cNvPr id="2423" name="Google Shape;2423;p95"/>
            <p:cNvCxnSpPr/>
            <p:nvPr/>
          </p:nvCxnSpPr>
          <p:spPr>
            <a:xfrm>
              <a:off x="7631225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24" name="Google Shape;2424;p95"/>
            <p:cNvCxnSpPr/>
            <p:nvPr/>
          </p:nvCxnSpPr>
          <p:spPr>
            <a:xfrm>
              <a:off x="7707081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25" name="Google Shape;2425;p95"/>
            <p:cNvCxnSpPr/>
            <p:nvPr/>
          </p:nvCxnSpPr>
          <p:spPr>
            <a:xfrm>
              <a:off x="7782937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26" name="Google Shape;2426;p95"/>
            <p:cNvCxnSpPr/>
            <p:nvPr/>
          </p:nvCxnSpPr>
          <p:spPr>
            <a:xfrm>
              <a:off x="7858792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27" name="Google Shape;2427;p95"/>
            <p:cNvCxnSpPr/>
            <p:nvPr/>
          </p:nvCxnSpPr>
          <p:spPr>
            <a:xfrm>
              <a:off x="8010504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28" name="Google Shape;2428;p95"/>
            <p:cNvCxnSpPr/>
            <p:nvPr/>
          </p:nvCxnSpPr>
          <p:spPr>
            <a:xfrm>
              <a:off x="8162215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29" name="Google Shape;2429;p95"/>
            <p:cNvCxnSpPr/>
            <p:nvPr/>
          </p:nvCxnSpPr>
          <p:spPr>
            <a:xfrm>
              <a:off x="8313927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30" name="Google Shape;2430;p95"/>
            <p:cNvCxnSpPr/>
            <p:nvPr/>
          </p:nvCxnSpPr>
          <p:spPr>
            <a:xfrm>
              <a:off x="7934648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31" name="Google Shape;2431;p95"/>
            <p:cNvCxnSpPr/>
            <p:nvPr/>
          </p:nvCxnSpPr>
          <p:spPr>
            <a:xfrm>
              <a:off x="8086360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32" name="Google Shape;2432;p95"/>
            <p:cNvCxnSpPr/>
            <p:nvPr/>
          </p:nvCxnSpPr>
          <p:spPr>
            <a:xfrm>
              <a:off x="8238071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33" name="Google Shape;2433;p95"/>
            <p:cNvCxnSpPr/>
            <p:nvPr/>
          </p:nvCxnSpPr>
          <p:spPr>
            <a:xfrm>
              <a:off x="8389783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34" name="Google Shape;2434;p95"/>
            <p:cNvCxnSpPr/>
            <p:nvPr/>
          </p:nvCxnSpPr>
          <p:spPr>
            <a:xfrm>
              <a:off x="8465638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35" name="Google Shape;2435;p95"/>
            <p:cNvCxnSpPr/>
            <p:nvPr/>
          </p:nvCxnSpPr>
          <p:spPr>
            <a:xfrm>
              <a:off x="8541494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36" name="Google Shape;2436;p95"/>
            <p:cNvCxnSpPr/>
            <p:nvPr/>
          </p:nvCxnSpPr>
          <p:spPr>
            <a:xfrm>
              <a:off x="8617350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37" name="Google Shape;2437;p95"/>
          <p:cNvSpPr/>
          <p:nvPr/>
        </p:nvSpPr>
        <p:spPr>
          <a:xfrm rot="5400000">
            <a:off x="-1603450" y="1231038"/>
            <a:ext cx="2325825" cy="2325825"/>
          </a:xfrm>
          <a:custGeom>
            <a:rect b="b" l="l" r="r" t="t"/>
            <a:pathLst>
              <a:path extrusionOk="0" h="93033" w="93033">
                <a:moveTo>
                  <a:pt x="89685" y="61054"/>
                </a:moveTo>
                <a:lnTo>
                  <a:pt x="89685" y="63796"/>
                </a:lnTo>
                <a:lnTo>
                  <a:pt x="89927" y="63150"/>
                </a:lnTo>
                <a:lnTo>
                  <a:pt x="89927" y="61054"/>
                </a:lnTo>
                <a:lnTo>
                  <a:pt x="90693" y="61054"/>
                </a:lnTo>
                <a:cubicBezTo>
                  <a:pt x="90733" y="60973"/>
                  <a:pt x="90733" y="60892"/>
                  <a:pt x="90774" y="60812"/>
                </a:cubicBezTo>
                <a:lnTo>
                  <a:pt x="89927" y="60812"/>
                </a:lnTo>
                <a:lnTo>
                  <a:pt x="89927" y="56255"/>
                </a:lnTo>
                <a:lnTo>
                  <a:pt x="91984" y="56255"/>
                </a:lnTo>
                <a:cubicBezTo>
                  <a:pt x="92024" y="56174"/>
                  <a:pt x="92024" y="56093"/>
                  <a:pt x="92064" y="56013"/>
                </a:cubicBezTo>
                <a:lnTo>
                  <a:pt x="89927" y="56013"/>
                </a:lnTo>
                <a:lnTo>
                  <a:pt x="89927" y="51456"/>
                </a:lnTo>
                <a:lnTo>
                  <a:pt x="92750" y="51456"/>
                </a:lnTo>
                <a:cubicBezTo>
                  <a:pt x="92750" y="51375"/>
                  <a:pt x="92790" y="51295"/>
                  <a:pt x="92790" y="51174"/>
                </a:cubicBezTo>
                <a:lnTo>
                  <a:pt x="89927" y="51174"/>
                </a:lnTo>
                <a:lnTo>
                  <a:pt x="89927" y="46617"/>
                </a:lnTo>
                <a:lnTo>
                  <a:pt x="93032" y="46617"/>
                </a:lnTo>
                <a:lnTo>
                  <a:pt x="93032" y="46496"/>
                </a:lnTo>
                <a:lnTo>
                  <a:pt x="93032" y="46375"/>
                </a:lnTo>
                <a:lnTo>
                  <a:pt x="89927" y="46375"/>
                </a:lnTo>
                <a:lnTo>
                  <a:pt x="89927" y="41818"/>
                </a:lnTo>
                <a:lnTo>
                  <a:pt x="92790" y="41818"/>
                </a:lnTo>
                <a:cubicBezTo>
                  <a:pt x="92790" y="41737"/>
                  <a:pt x="92750" y="41657"/>
                  <a:pt x="92750" y="41576"/>
                </a:cubicBezTo>
                <a:lnTo>
                  <a:pt x="89927" y="41576"/>
                </a:lnTo>
                <a:lnTo>
                  <a:pt x="89927" y="36979"/>
                </a:lnTo>
                <a:lnTo>
                  <a:pt x="92064" y="36979"/>
                </a:lnTo>
                <a:cubicBezTo>
                  <a:pt x="92024" y="36898"/>
                  <a:pt x="92024" y="36818"/>
                  <a:pt x="91984" y="36737"/>
                </a:cubicBezTo>
                <a:lnTo>
                  <a:pt x="89927" y="36737"/>
                </a:lnTo>
                <a:lnTo>
                  <a:pt x="89927" y="32180"/>
                </a:lnTo>
                <a:lnTo>
                  <a:pt x="90774" y="32180"/>
                </a:lnTo>
                <a:cubicBezTo>
                  <a:pt x="90733" y="32099"/>
                  <a:pt x="90733" y="32019"/>
                  <a:pt x="90693" y="31938"/>
                </a:cubicBezTo>
                <a:lnTo>
                  <a:pt x="89927" y="31938"/>
                </a:lnTo>
                <a:lnTo>
                  <a:pt x="89927" y="29841"/>
                </a:lnTo>
                <a:lnTo>
                  <a:pt x="89685" y="29196"/>
                </a:lnTo>
                <a:lnTo>
                  <a:pt x="89685" y="31938"/>
                </a:lnTo>
                <a:lnTo>
                  <a:pt x="85128" y="31938"/>
                </a:lnTo>
                <a:lnTo>
                  <a:pt x="85128" y="27381"/>
                </a:lnTo>
                <a:lnTo>
                  <a:pt x="88919" y="27381"/>
                </a:lnTo>
                <a:cubicBezTo>
                  <a:pt x="88879" y="27301"/>
                  <a:pt x="88838" y="27220"/>
                  <a:pt x="88798" y="27139"/>
                </a:cubicBezTo>
                <a:lnTo>
                  <a:pt x="85128" y="27139"/>
                </a:lnTo>
                <a:lnTo>
                  <a:pt x="85128" y="22542"/>
                </a:lnTo>
                <a:lnTo>
                  <a:pt x="86378" y="22542"/>
                </a:lnTo>
                <a:cubicBezTo>
                  <a:pt x="86338" y="22462"/>
                  <a:pt x="86298" y="22381"/>
                  <a:pt x="86257" y="22300"/>
                </a:cubicBezTo>
                <a:lnTo>
                  <a:pt x="85128" y="22300"/>
                </a:lnTo>
                <a:lnTo>
                  <a:pt x="85128" y="20566"/>
                </a:lnTo>
                <a:cubicBezTo>
                  <a:pt x="85048" y="20445"/>
                  <a:pt x="84967" y="20324"/>
                  <a:pt x="84886" y="20203"/>
                </a:cubicBezTo>
                <a:lnTo>
                  <a:pt x="84886" y="22300"/>
                </a:lnTo>
                <a:lnTo>
                  <a:pt x="80329" y="22300"/>
                </a:lnTo>
                <a:lnTo>
                  <a:pt x="80329" y="17743"/>
                </a:lnTo>
                <a:lnTo>
                  <a:pt x="83072" y="17743"/>
                </a:lnTo>
                <a:lnTo>
                  <a:pt x="82870" y="17501"/>
                </a:lnTo>
                <a:lnTo>
                  <a:pt x="80329" y="17501"/>
                </a:lnTo>
                <a:lnTo>
                  <a:pt x="80329" y="14558"/>
                </a:lnTo>
                <a:lnTo>
                  <a:pt x="80087" y="14316"/>
                </a:lnTo>
                <a:lnTo>
                  <a:pt x="80087" y="17501"/>
                </a:lnTo>
                <a:lnTo>
                  <a:pt x="75490" y="17501"/>
                </a:lnTo>
                <a:lnTo>
                  <a:pt x="75490" y="12945"/>
                </a:lnTo>
                <a:lnTo>
                  <a:pt x="78716" y="12945"/>
                </a:lnTo>
                <a:lnTo>
                  <a:pt x="78434" y="12703"/>
                </a:lnTo>
                <a:lnTo>
                  <a:pt x="75490" y="12703"/>
                </a:lnTo>
                <a:lnTo>
                  <a:pt x="75490" y="10122"/>
                </a:lnTo>
                <a:lnTo>
                  <a:pt x="75248" y="9920"/>
                </a:lnTo>
                <a:lnTo>
                  <a:pt x="75248" y="12703"/>
                </a:lnTo>
                <a:lnTo>
                  <a:pt x="70691" y="12703"/>
                </a:lnTo>
                <a:lnTo>
                  <a:pt x="70691" y="8106"/>
                </a:lnTo>
                <a:lnTo>
                  <a:pt x="72788" y="8106"/>
                </a:lnTo>
                <a:cubicBezTo>
                  <a:pt x="72667" y="8025"/>
                  <a:pt x="72546" y="7944"/>
                  <a:pt x="72425" y="7864"/>
                </a:cubicBezTo>
                <a:lnTo>
                  <a:pt x="70691" y="7864"/>
                </a:lnTo>
                <a:lnTo>
                  <a:pt x="70691" y="6775"/>
                </a:lnTo>
                <a:cubicBezTo>
                  <a:pt x="70611" y="6694"/>
                  <a:pt x="70530" y="6654"/>
                  <a:pt x="70450" y="6613"/>
                </a:cubicBezTo>
                <a:lnTo>
                  <a:pt x="70450" y="7864"/>
                </a:lnTo>
                <a:lnTo>
                  <a:pt x="65893" y="7864"/>
                </a:lnTo>
                <a:lnTo>
                  <a:pt x="65893" y="4194"/>
                </a:lnTo>
                <a:cubicBezTo>
                  <a:pt x="65812" y="4154"/>
                  <a:pt x="65731" y="4113"/>
                  <a:pt x="65651" y="4073"/>
                </a:cubicBezTo>
                <a:lnTo>
                  <a:pt x="65651" y="7864"/>
                </a:lnTo>
                <a:lnTo>
                  <a:pt x="61054" y="7864"/>
                </a:lnTo>
                <a:lnTo>
                  <a:pt x="61054" y="3307"/>
                </a:lnTo>
                <a:lnTo>
                  <a:pt x="63796" y="3307"/>
                </a:lnTo>
                <a:lnTo>
                  <a:pt x="63191" y="3065"/>
                </a:lnTo>
                <a:lnTo>
                  <a:pt x="61054" y="3065"/>
                </a:lnTo>
                <a:lnTo>
                  <a:pt x="61054" y="2339"/>
                </a:lnTo>
                <a:cubicBezTo>
                  <a:pt x="60973" y="2299"/>
                  <a:pt x="60892" y="2258"/>
                  <a:pt x="60812" y="2258"/>
                </a:cubicBezTo>
                <a:lnTo>
                  <a:pt x="60812" y="3065"/>
                </a:lnTo>
                <a:lnTo>
                  <a:pt x="56255" y="3065"/>
                </a:lnTo>
                <a:lnTo>
                  <a:pt x="56255" y="1048"/>
                </a:lnTo>
                <a:cubicBezTo>
                  <a:pt x="56174" y="1008"/>
                  <a:pt x="56093" y="1008"/>
                  <a:pt x="56013" y="968"/>
                </a:cubicBezTo>
                <a:lnTo>
                  <a:pt x="56013" y="3065"/>
                </a:lnTo>
                <a:lnTo>
                  <a:pt x="51456" y="3065"/>
                </a:lnTo>
                <a:lnTo>
                  <a:pt x="51456" y="282"/>
                </a:lnTo>
                <a:cubicBezTo>
                  <a:pt x="51375" y="242"/>
                  <a:pt x="51295" y="242"/>
                  <a:pt x="51214" y="242"/>
                </a:cubicBezTo>
                <a:lnTo>
                  <a:pt x="51214" y="3065"/>
                </a:lnTo>
                <a:lnTo>
                  <a:pt x="46617" y="3065"/>
                </a:lnTo>
                <a:lnTo>
                  <a:pt x="46617" y="0"/>
                </a:lnTo>
                <a:lnTo>
                  <a:pt x="46496" y="0"/>
                </a:lnTo>
                <a:lnTo>
                  <a:pt x="46375" y="0"/>
                </a:lnTo>
                <a:lnTo>
                  <a:pt x="46375" y="3065"/>
                </a:lnTo>
                <a:lnTo>
                  <a:pt x="41818" y="3065"/>
                </a:lnTo>
                <a:lnTo>
                  <a:pt x="41818" y="242"/>
                </a:lnTo>
                <a:cubicBezTo>
                  <a:pt x="41737" y="242"/>
                  <a:pt x="41657" y="242"/>
                  <a:pt x="41576" y="242"/>
                </a:cubicBezTo>
                <a:lnTo>
                  <a:pt x="41576" y="3065"/>
                </a:lnTo>
                <a:lnTo>
                  <a:pt x="37019" y="3065"/>
                </a:lnTo>
                <a:lnTo>
                  <a:pt x="37019" y="968"/>
                </a:lnTo>
                <a:cubicBezTo>
                  <a:pt x="36939" y="1008"/>
                  <a:pt x="36858" y="1008"/>
                  <a:pt x="36777" y="1008"/>
                </a:cubicBezTo>
                <a:lnTo>
                  <a:pt x="36777" y="3065"/>
                </a:lnTo>
                <a:lnTo>
                  <a:pt x="32180" y="3065"/>
                </a:lnTo>
                <a:lnTo>
                  <a:pt x="32180" y="2258"/>
                </a:lnTo>
                <a:cubicBezTo>
                  <a:pt x="32099" y="2258"/>
                  <a:pt x="32019" y="2299"/>
                  <a:pt x="31938" y="2339"/>
                </a:cubicBezTo>
                <a:lnTo>
                  <a:pt x="31938" y="3065"/>
                </a:lnTo>
                <a:lnTo>
                  <a:pt x="29841" y="3065"/>
                </a:lnTo>
                <a:lnTo>
                  <a:pt x="29236" y="3307"/>
                </a:lnTo>
                <a:lnTo>
                  <a:pt x="31938" y="3307"/>
                </a:lnTo>
                <a:lnTo>
                  <a:pt x="31938" y="7904"/>
                </a:lnTo>
                <a:lnTo>
                  <a:pt x="27381" y="7904"/>
                </a:lnTo>
                <a:lnTo>
                  <a:pt x="27381" y="4113"/>
                </a:lnTo>
                <a:cubicBezTo>
                  <a:pt x="27301" y="4154"/>
                  <a:pt x="27220" y="4194"/>
                  <a:pt x="27139" y="4234"/>
                </a:cubicBezTo>
                <a:lnTo>
                  <a:pt x="27139" y="7904"/>
                </a:lnTo>
                <a:lnTo>
                  <a:pt x="22542" y="7904"/>
                </a:lnTo>
                <a:lnTo>
                  <a:pt x="22542" y="6613"/>
                </a:lnTo>
                <a:cubicBezTo>
                  <a:pt x="22462" y="6694"/>
                  <a:pt x="22381" y="6734"/>
                  <a:pt x="22300" y="6775"/>
                </a:cubicBezTo>
                <a:lnTo>
                  <a:pt x="22300" y="7904"/>
                </a:lnTo>
                <a:lnTo>
                  <a:pt x="20566" y="7904"/>
                </a:lnTo>
                <a:cubicBezTo>
                  <a:pt x="20445" y="7985"/>
                  <a:pt x="20324" y="8065"/>
                  <a:pt x="20203" y="8146"/>
                </a:cubicBezTo>
                <a:lnTo>
                  <a:pt x="22300" y="8146"/>
                </a:lnTo>
                <a:lnTo>
                  <a:pt x="22300" y="12703"/>
                </a:lnTo>
                <a:lnTo>
                  <a:pt x="17743" y="12703"/>
                </a:lnTo>
                <a:lnTo>
                  <a:pt x="17743" y="9961"/>
                </a:lnTo>
                <a:lnTo>
                  <a:pt x="17501" y="10162"/>
                </a:lnTo>
                <a:lnTo>
                  <a:pt x="17501" y="12703"/>
                </a:lnTo>
                <a:lnTo>
                  <a:pt x="14558" y="12703"/>
                </a:lnTo>
                <a:lnTo>
                  <a:pt x="14316" y="12945"/>
                </a:lnTo>
                <a:lnTo>
                  <a:pt x="17501" y="12945"/>
                </a:lnTo>
                <a:lnTo>
                  <a:pt x="17501" y="17542"/>
                </a:lnTo>
                <a:lnTo>
                  <a:pt x="12945" y="17542"/>
                </a:lnTo>
                <a:lnTo>
                  <a:pt x="12945" y="14316"/>
                </a:lnTo>
                <a:lnTo>
                  <a:pt x="12703" y="14598"/>
                </a:lnTo>
                <a:lnTo>
                  <a:pt x="12703" y="17542"/>
                </a:lnTo>
                <a:lnTo>
                  <a:pt x="10122" y="17542"/>
                </a:lnTo>
                <a:lnTo>
                  <a:pt x="9920" y="17784"/>
                </a:lnTo>
                <a:lnTo>
                  <a:pt x="12703" y="17784"/>
                </a:lnTo>
                <a:lnTo>
                  <a:pt x="12703" y="22341"/>
                </a:lnTo>
                <a:lnTo>
                  <a:pt x="8106" y="22341"/>
                </a:lnTo>
                <a:lnTo>
                  <a:pt x="8106" y="20244"/>
                </a:lnTo>
                <a:cubicBezTo>
                  <a:pt x="8025" y="20365"/>
                  <a:pt x="7944" y="20486"/>
                  <a:pt x="7864" y="20607"/>
                </a:cubicBezTo>
                <a:lnTo>
                  <a:pt x="7864" y="22341"/>
                </a:lnTo>
                <a:lnTo>
                  <a:pt x="6775" y="22341"/>
                </a:lnTo>
                <a:cubicBezTo>
                  <a:pt x="6694" y="22421"/>
                  <a:pt x="6654" y="22502"/>
                  <a:pt x="6613" y="22583"/>
                </a:cubicBezTo>
                <a:lnTo>
                  <a:pt x="7864" y="22583"/>
                </a:lnTo>
                <a:lnTo>
                  <a:pt x="7864" y="27139"/>
                </a:lnTo>
                <a:lnTo>
                  <a:pt x="4194" y="27139"/>
                </a:lnTo>
                <a:cubicBezTo>
                  <a:pt x="4154" y="27220"/>
                  <a:pt x="4113" y="27301"/>
                  <a:pt x="4073" y="27381"/>
                </a:cubicBezTo>
                <a:lnTo>
                  <a:pt x="7864" y="27381"/>
                </a:lnTo>
                <a:lnTo>
                  <a:pt x="7864" y="31978"/>
                </a:lnTo>
                <a:lnTo>
                  <a:pt x="3307" y="31978"/>
                </a:lnTo>
                <a:lnTo>
                  <a:pt x="3307" y="29236"/>
                </a:lnTo>
                <a:lnTo>
                  <a:pt x="3065" y="29841"/>
                </a:lnTo>
                <a:lnTo>
                  <a:pt x="3065" y="31978"/>
                </a:lnTo>
                <a:lnTo>
                  <a:pt x="2299" y="31978"/>
                </a:lnTo>
                <a:cubicBezTo>
                  <a:pt x="2299" y="32059"/>
                  <a:pt x="2258" y="32140"/>
                  <a:pt x="2218" y="32220"/>
                </a:cubicBezTo>
                <a:lnTo>
                  <a:pt x="3065" y="32220"/>
                </a:lnTo>
                <a:lnTo>
                  <a:pt x="3065" y="36777"/>
                </a:lnTo>
                <a:lnTo>
                  <a:pt x="1008" y="36777"/>
                </a:lnTo>
                <a:cubicBezTo>
                  <a:pt x="1008" y="36858"/>
                  <a:pt x="968" y="36939"/>
                  <a:pt x="968" y="37019"/>
                </a:cubicBezTo>
                <a:lnTo>
                  <a:pt x="3065" y="37019"/>
                </a:lnTo>
                <a:lnTo>
                  <a:pt x="3065" y="41576"/>
                </a:lnTo>
                <a:lnTo>
                  <a:pt x="242" y="41576"/>
                </a:lnTo>
                <a:cubicBezTo>
                  <a:pt x="242" y="41657"/>
                  <a:pt x="242" y="41737"/>
                  <a:pt x="242" y="41818"/>
                </a:cubicBezTo>
                <a:lnTo>
                  <a:pt x="3065" y="41818"/>
                </a:lnTo>
                <a:lnTo>
                  <a:pt x="3065" y="46415"/>
                </a:lnTo>
                <a:lnTo>
                  <a:pt x="0" y="46415"/>
                </a:lnTo>
                <a:lnTo>
                  <a:pt x="0" y="46536"/>
                </a:lnTo>
                <a:lnTo>
                  <a:pt x="0" y="46657"/>
                </a:lnTo>
                <a:lnTo>
                  <a:pt x="3065" y="46657"/>
                </a:lnTo>
                <a:lnTo>
                  <a:pt x="3065" y="51214"/>
                </a:lnTo>
                <a:lnTo>
                  <a:pt x="242" y="51214"/>
                </a:lnTo>
                <a:cubicBezTo>
                  <a:pt x="242" y="51295"/>
                  <a:pt x="242" y="51375"/>
                  <a:pt x="242" y="51456"/>
                </a:cubicBezTo>
                <a:lnTo>
                  <a:pt x="3065" y="51456"/>
                </a:lnTo>
                <a:lnTo>
                  <a:pt x="3065" y="56053"/>
                </a:lnTo>
                <a:lnTo>
                  <a:pt x="968" y="56053"/>
                </a:lnTo>
                <a:cubicBezTo>
                  <a:pt x="968" y="56134"/>
                  <a:pt x="1008" y="56174"/>
                  <a:pt x="1008" y="56295"/>
                </a:cubicBezTo>
                <a:lnTo>
                  <a:pt x="3065" y="56295"/>
                </a:lnTo>
                <a:lnTo>
                  <a:pt x="3065" y="60852"/>
                </a:lnTo>
                <a:lnTo>
                  <a:pt x="2218" y="60852"/>
                </a:lnTo>
                <a:cubicBezTo>
                  <a:pt x="2258" y="60933"/>
                  <a:pt x="2299" y="61013"/>
                  <a:pt x="2299" y="61094"/>
                </a:cubicBezTo>
                <a:lnTo>
                  <a:pt x="3065" y="61094"/>
                </a:lnTo>
                <a:lnTo>
                  <a:pt x="3065" y="63191"/>
                </a:lnTo>
                <a:lnTo>
                  <a:pt x="3307" y="63836"/>
                </a:lnTo>
                <a:lnTo>
                  <a:pt x="3307" y="61094"/>
                </a:lnTo>
                <a:lnTo>
                  <a:pt x="7864" y="61094"/>
                </a:lnTo>
                <a:lnTo>
                  <a:pt x="7864" y="65651"/>
                </a:lnTo>
                <a:lnTo>
                  <a:pt x="4073" y="65651"/>
                </a:lnTo>
                <a:cubicBezTo>
                  <a:pt x="4113" y="65731"/>
                  <a:pt x="4154" y="65812"/>
                  <a:pt x="4194" y="65893"/>
                </a:cubicBezTo>
                <a:lnTo>
                  <a:pt x="7864" y="65893"/>
                </a:lnTo>
                <a:lnTo>
                  <a:pt x="7864" y="70490"/>
                </a:lnTo>
                <a:lnTo>
                  <a:pt x="6613" y="70490"/>
                </a:lnTo>
                <a:cubicBezTo>
                  <a:pt x="6654" y="70570"/>
                  <a:pt x="6694" y="70651"/>
                  <a:pt x="6775" y="70732"/>
                </a:cubicBezTo>
                <a:lnTo>
                  <a:pt x="7864" y="70732"/>
                </a:lnTo>
                <a:lnTo>
                  <a:pt x="7864" y="72466"/>
                </a:lnTo>
                <a:cubicBezTo>
                  <a:pt x="7944" y="72587"/>
                  <a:pt x="8025" y="72708"/>
                  <a:pt x="8106" y="72829"/>
                </a:cubicBezTo>
                <a:lnTo>
                  <a:pt x="8106" y="70732"/>
                </a:lnTo>
                <a:lnTo>
                  <a:pt x="12703" y="70732"/>
                </a:lnTo>
                <a:lnTo>
                  <a:pt x="12703" y="75289"/>
                </a:lnTo>
                <a:lnTo>
                  <a:pt x="9920" y="75289"/>
                </a:lnTo>
                <a:lnTo>
                  <a:pt x="10122" y="75531"/>
                </a:lnTo>
                <a:lnTo>
                  <a:pt x="12703" y="75531"/>
                </a:lnTo>
                <a:lnTo>
                  <a:pt x="12703" y="78474"/>
                </a:lnTo>
                <a:lnTo>
                  <a:pt x="12945" y="78716"/>
                </a:lnTo>
                <a:lnTo>
                  <a:pt x="12945" y="75531"/>
                </a:lnTo>
                <a:lnTo>
                  <a:pt x="17501" y="75531"/>
                </a:lnTo>
                <a:lnTo>
                  <a:pt x="17501" y="80087"/>
                </a:lnTo>
                <a:lnTo>
                  <a:pt x="14316" y="80087"/>
                </a:lnTo>
                <a:lnTo>
                  <a:pt x="14558" y="80329"/>
                </a:lnTo>
                <a:lnTo>
                  <a:pt x="17501" y="80329"/>
                </a:lnTo>
                <a:lnTo>
                  <a:pt x="17501" y="82910"/>
                </a:lnTo>
                <a:lnTo>
                  <a:pt x="17743" y="83072"/>
                </a:lnTo>
                <a:lnTo>
                  <a:pt x="17743" y="80329"/>
                </a:lnTo>
                <a:lnTo>
                  <a:pt x="22300" y="80329"/>
                </a:lnTo>
                <a:lnTo>
                  <a:pt x="22300" y="84927"/>
                </a:lnTo>
                <a:lnTo>
                  <a:pt x="20203" y="84927"/>
                </a:lnTo>
                <a:cubicBezTo>
                  <a:pt x="20324" y="85007"/>
                  <a:pt x="20445" y="85088"/>
                  <a:pt x="20566" y="85168"/>
                </a:cubicBezTo>
                <a:lnTo>
                  <a:pt x="22300" y="85168"/>
                </a:lnTo>
                <a:lnTo>
                  <a:pt x="22300" y="86257"/>
                </a:lnTo>
                <a:cubicBezTo>
                  <a:pt x="22381" y="86338"/>
                  <a:pt x="22462" y="86378"/>
                  <a:pt x="22542" y="86419"/>
                </a:cubicBezTo>
                <a:lnTo>
                  <a:pt x="22542" y="85168"/>
                </a:lnTo>
                <a:lnTo>
                  <a:pt x="27139" y="85168"/>
                </a:lnTo>
                <a:lnTo>
                  <a:pt x="27139" y="88838"/>
                </a:lnTo>
                <a:cubicBezTo>
                  <a:pt x="27220" y="88878"/>
                  <a:pt x="27301" y="88919"/>
                  <a:pt x="27381" y="88959"/>
                </a:cubicBezTo>
                <a:lnTo>
                  <a:pt x="27381" y="85168"/>
                </a:lnTo>
                <a:lnTo>
                  <a:pt x="31938" y="85168"/>
                </a:lnTo>
                <a:lnTo>
                  <a:pt x="31938" y="89725"/>
                </a:lnTo>
                <a:lnTo>
                  <a:pt x="29236" y="89725"/>
                </a:lnTo>
                <a:lnTo>
                  <a:pt x="29841" y="89967"/>
                </a:lnTo>
                <a:lnTo>
                  <a:pt x="31938" y="89967"/>
                </a:lnTo>
                <a:lnTo>
                  <a:pt x="31938" y="90733"/>
                </a:lnTo>
                <a:cubicBezTo>
                  <a:pt x="32019" y="90733"/>
                  <a:pt x="32099" y="90774"/>
                  <a:pt x="32180" y="90814"/>
                </a:cubicBezTo>
                <a:lnTo>
                  <a:pt x="32180" y="89967"/>
                </a:lnTo>
                <a:lnTo>
                  <a:pt x="36777" y="89967"/>
                </a:lnTo>
                <a:lnTo>
                  <a:pt x="36777" y="92024"/>
                </a:lnTo>
                <a:cubicBezTo>
                  <a:pt x="36858" y="92024"/>
                  <a:pt x="36939" y="92064"/>
                  <a:pt x="37019" y="92064"/>
                </a:cubicBezTo>
                <a:lnTo>
                  <a:pt x="37019" y="89967"/>
                </a:lnTo>
                <a:lnTo>
                  <a:pt x="41576" y="89967"/>
                </a:lnTo>
                <a:lnTo>
                  <a:pt x="41576" y="92790"/>
                </a:lnTo>
                <a:cubicBezTo>
                  <a:pt x="41657" y="92790"/>
                  <a:pt x="41737" y="92790"/>
                  <a:pt x="41818" y="92790"/>
                </a:cubicBezTo>
                <a:lnTo>
                  <a:pt x="41818" y="89967"/>
                </a:lnTo>
                <a:lnTo>
                  <a:pt x="46375" y="89967"/>
                </a:lnTo>
                <a:lnTo>
                  <a:pt x="46375" y="93032"/>
                </a:lnTo>
                <a:lnTo>
                  <a:pt x="46496" y="93032"/>
                </a:lnTo>
                <a:lnTo>
                  <a:pt x="46617" y="93032"/>
                </a:lnTo>
                <a:lnTo>
                  <a:pt x="46617" y="89967"/>
                </a:lnTo>
                <a:lnTo>
                  <a:pt x="51214" y="89967"/>
                </a:lnTo>
                <a:lnTo>
                  <a:pt x="51214" y="92790"/>
                </a:lnTo>
                <a:cubicBezTo>
                  <a:pt x="51295" y="92790"/>
                  <a:pt x="51375" y="92790"/>
                  <a:pt x="51456" y="92790"/>
                </a:cubicBezTo>
                <a:lnTo>
                  <a:pt x="51456" y="89967"/>
                </a:lnTo>
                <a:lnTo>
                  <a:pt x="56013" y="89967"/>
                </a:lnTo>
                <a:lnTo>
                  <a:pt x="56013" y="92064"/>
                </a:lnTo>
                <a:cubicBezTo>
                  <a:pt x="56093" y="92064"/>
                  <a:pt x="56174" y="92024"/>
                  <a:pt x="56255" y="92024"/>
                </a:cubicBezTo>
                <a:lnTo>
                  <a:pt x="56255" y="89967"/>
                </a:lnTo>
                <a:lnTo>
                  <a:pt x="60812" y="89967"/>
                </a:lnTo>
                <a:lnTo>
                  <a:pt x="60812" y="90814"/>
                </a:lnTo>
                <a:cubicBezTo>
                  <a:pt x="60892" y="90774"/>
                  <a:pt x="60973" y="90733"/>
                  <a:pt x="61054" y="90733"/>
                </a:cubicBezTo>
                <a:lnTo>
                  <a:pt x="61054" y="89967"/>
                </a:lnTo>
                <a:lnTo>
                  <a:pt x="63191" y="89967"/>
                </a:lnTo>
                <a:lnTo>
                  <a:pt x="63796" y="89725"/>
                </a:lnTo>
                <a:lnTo>
                  <a:pt x="61054" y="89725"/>
                </a:lnTo>
                <a:lnTo>
                  <a:pt x="61054" y="85168"/>
                </a:lnTo>
                <a:lnTo>
                  <a:pt x="65651" y="85168"/>
                </a:lnTo>
                <a:lnTo>
                  <a:pt x="65651" y="88959"/>
                </a:lnTo>
                <a:cubicBezTo>
                  <a:pt x="65731" y="88919"/>
                  <a:pt x="65812" y="88878"/>
                  <a:pt x="65893" y="88838"/>
                </a:cubicBezTo>
                <a:lnTo>
                  <a:pt x="65893" y="85168"/>
                </a:lnTo>
                <a:lnTo>
                  <a:pt x="70450" y="85168"/>
                </a:lnTo>
                <a:lnTo>
                  <a:pt x="70450" y="86419"/>
                </a:lnTo>
                <a:cubicBezTo>
                  <a:pt x="70530" y="86378"/>
                  <a:pt x="70611" y="86338"/>
                  <a:pt x="70691" y="86257"/>
                </a:cubicBezTo>
                <a:lnTo>
                  <a:pt x="70691" y="85168"/>
                </a:lnTo>
                <a:lnTo>
                  <a:pt x="72425" y="85168"/>
                </a:lnTo>
                <a:cubicBezTo>
                  <a:pt x="72546" y="85088"/>
                  <a:pt x="72667" y="85007"/>
                  <a:pt x="72788" y="84927"/>
                </a:cubicBezTo>
                <a:lnTo>
                  <a:pt x="70691" y="84927"/>
                </a:lnTo>
                <a:lnTo>
                  <a:pt x="70691" y="80329"/>
                </a:lnTo>
                <a:lnTo>
                  <a:pt x="75248" y="80329"/>
                </a:lnTo>
                <a:lnTo>
                  <a:pt x="75248" y="83072"/>
                </a:lnTo>
                <a:lnTo>
                  <a:pt x="75490" y="82910"/>
                </a:lnTo>
                <a:lnTo>
                  <a:pt x="75490" y="80329"/>
                </a:lnTo>
                <a:lnTo>
                  <a:pt x="78434" y="80329"/>
                </a:lnTo>
                <a:lnTo>
                  <a:pt x="78716" y="80087"/>
                </a:lnTo>
                <a:lnTo>
                  <a:pt x="75490" y="80087"/>
                </a:lnTo>
                <a:lnTo>
                  <a:pt x="75490" y="75531"/>
                </a:lnTo>
                <a:lnTo>
                  <a:pt x="80087" y="75531"/>
                </a:lnTo>
                <a:lnTo>
                  <a:pt x="80087" y="78716"/>
                </a:lnTo>
                <a:lnTo>
                  <a:pt x="80329" y="78474"/>
                </a:lnTo>
                <a:lnTo>
                  <a:pt x="80329" y="75531"/>
                </a:lnTo>
                <a:lnTo>
                  <a:pt x="82870" y="75531"/>
                </a:lnTo>
                <a:lnTo>
                  <a:pt x="83072" y="75289"/>
                </a:lnTo>
                <a:lnTo>
                  <a:pt x="80329" y="75289"/>
                </a:lnTo>
                <a:lnTo>
                  <a:pt x="80329" y="70732"/>
                </a:lnTo>
                <a:lnTo>
                  <a:pt x="84886" y="70732"/>
                </a:lnTo>
                <a:lnTo>
                  <a:pt x="84886" y="72829"/>
                </a:lnTo>
                <a:cubicBezTo>
                  <a:pt x="84967" y="72708"/>
                  <a:pt x="85048" y="72587"/>
                  <a:pt x="85128" y="72466"/>
                </a:cubicBezTo>
                <a:lnTo>
                  <a:pt x="85128" y="70732"/>
                </a:lnTo>
                <a:lnTo>
                  <a:pt x="86257" y="70732"/>
                </a:lnTo>
                <a:cubicBezTo>
                  <a:pt x="86298" y="70651"/>
                  <a:pt x="86338" y="70570"/>
                  <a:pt x="86378" y="70490"/>
                </a:cubicBezTo>
                <a:lnTo>
                  <a:pt x="85128" y="70490"/>
                </a:lnTo>
                <a:lnTo>
                  <a:pt x="85128" y="65893"/>
                </a:lnTo>
                <a:lnTo>
                  <a:pt x="88798" y="65893"/>
                </a:lnTo>
                <a:cubicBezTo>
                  <a:pt x="88838" y="65812"/>
                  <a:pt x="88879" y="65731"/>
                  <a:pt x="88919" y="65651"/>
                </a:cubicBezTo>
                <a:lnTo>
                  <a:pt x="85128" y="65651"/>
                </a:lnTo>
                <a:lnTo>
                  <a:pt x="85128" y="61094"/>
                </a:lnTo>
                <a:lnTo>
                  <a:pt x="89685" y="61094"/>
                </a:lnTo>
                <a:close/>
                <a:moveTo>
                  <a:pt x="85128" y="32180"/>
                </a:moveTo>
                <a:lnTo>
                  <a:pt x="89685" y="32180"/>
                </a:lnTo>
                <a:lnTo>
                  <a:pt x="89685" y="36777"/>
                </a:lnTo>
                <a:lnTo>
                  <a:pt x="85128" y="36777"/>
                </a:lnTo>
                <a:close/>
                <a:moveTo>
                  <a:pt x="85128" y="37019"/>
                </a:moveTo>
                <a:lnTo>
                  <a:pt x="89685" y="37019"/>
                </a:lnTo>
                <a:lnTo>
                  <a:pt x="89685" y="41576"/>
                </a:lnTo>
                <a:lnTo>
                  <a:pt x="85128" y="41576"/>
                </a:lnTo>
                <a:close/>
                <a:moveTo>
                  <a:pt x="85128" y="41818"/>
                </a:moveTo>
                <a:lnTo>
                  <a:pt x="89685" y="41818"/>
                </a:lnTo>
                <a:lnTo>
                  <a:pt x="89685" y="46375"/>
                </a:lnTo>
                <a:lnTo>
                  <a:pt x="85128" y="46375"/>
                </a:lnTo>
                <a:close/>
                <a:moveTo>
                  <a:pt x="85128" y="46617"/>
                </a:moveTo>
                <a:lnTo>
                  <a:pt x="89685" y="46617"/>
                </a:lnTo>
                <a:lnTo>
                  <a:pt x="89685" y="51214"/>
                </a:lnTo>
                <a:lnTo>
                  <a:pt x="85128" y="51214"/>
                </a:lnTo>
                <a:close/>
                <a:moveTo>
                  <a:pt x="85128" y="51456"/>
                </a:moveTo>
                <a:lnTo>
                  <a:pt x="89685" y="51456"/>
                </a:lnTo>
                <a:lnTo>
                  <a:pt x="89685" y="56013"/>
                </a:lnTo>
                <a:lnTo>
                  <a:pt x="85128" y="56013"/>
                </a:lnTo>
                <a:close/>
                <a:moveTo>
                  <a:pt x="85128" y="56255"/>
                </a:moveTo>
                <a:lnTo>
                  <a:pt x="89685" y="56255"/>
                </a:lnTo>
                <a:lnTo>
                  <a:pt x="89685" y="60812"/>
                </a:lnTo>
                <a:lnTo>
                  <a:pt x="85128" y="60812"/>
                </a:lnTo>
                <a:close/>
                <a:moveTo>
                  <a:pt x="7904" y="60812"/>
                </a:moveTo>
                <a:lnTo>
                  <a:pt x="3347" y="60812"/>
                </a:lnTo>
                <a:lnTo>
                  <a:pt x="3347" y="56255"/>
                </a:lnTo>
                <a:lnTo>
                  <a:pt x="7904" y="56255"/>
                </a:lnTo>
                <a:close/>
                <a:moveTo>
                  <a:pt x="7904" y="56013"/>
                </a:moveTo>
                <a:lnTo>
                  <a:pt x="3347" y="56013"/>
                </a:lnTo>
                <a:lnTo>
                  <a:pt x="3347" y="51456"/>
                </a:lnTo>
                <a:lnTo>
                  <a:pt x="7904" y="51456"/>
                </a:lnTo>
                <a:close/>
                <a:moveTo>
                  <a:pt x="7904" y="51214"/>
                </a:moveTo>
                <a:lnTo>
                  <a:pt x="3347" y="51214"/>
                </a:lnTo>
                <a:lnTo>
                  <a:pt x="3347" y="46617"/>
                </a:lnTo>
                <a:lnTo>
                  <a:pt x="7904" y="46617"/>
                </a:lnTo>
                <a:close/>
                <a:moveTo>
                  <a:pt x="7904" y="46375"/>
                </a:moveTo>
                <a:lnTo>
                  <a:pt x="3347" y="46375"/>
                </a:lnTo>
                <a:lnTo>
                  <a:pt x="3347" y="41818"/>
                </a:lnTo>
                <a:lnTo>
                  <a:pt x="7904" y="41818"/>
                </a:lnTo>
                <a:close/>
                <a:moveTo>
                  <a:pt x="7904" y="41576"/>
                </a:moveTo>
                <a:lnTo>
                  <a:pt x="3347" y="41576"/>
                </a:lnTo>
                <a:lnTo>
                  <a:pt x="3347" y="37019"/>
                </a:lnTo>
                <a:lnTo>
                  <a:pt x="7904" y="37019"/>
                </a:lnTo>
                <a:close/>
                <a:moveTo>
                  <a:pt x="7904" y="36777"/>
                </a:moveTo>
                <a:lnTo>
                  <a:pt x="3347" y="36777"/>
                </a:lnTo>
                <a:lnTo>
                  <a:pt x="3347" y="32180"/>
                </a:lnTo>
                <a:lnTo>
                  <a:pt x="7904" y="32180"/>
                </a:lnTo>
                <a:close/>
                <a:moveTo>
                  <a:pt x="12703" y="70449"/>
                </a:moveTo>
                <a:lnTo>
                  <a:pt x="8146" y="70449"/>
                </a:lnTo>
                <a:lnTo>
                  <a:pt x="8146" y="65893"/>
                </a:lnTo>
                <a:lnTo>
                  <a:pt x="12703" y="65893"/>
                </a:lnTo>
                <a:close/>
                <a:moveTo>
                  <a:pt x="12703" y="65610"/>
                </a:moveTo>
                <a:lnTo>
                  <a:pt x="8146" y="65610"/>
                </a:lnTo>
                <a:lnTo>
                  <a:pt x="8146" y="61054"/>
                </a:lnTo>
                <a:lnTo>
                  <a:pt x="12703" y="61054"/>
                </a:lnTo>
                <a:close/>
                <a:moveTo>
                  <a:pt x="12703" y="60812"/>
                </a:moveTo>
                <a:lnTo>
                  <a:pt x="8146" y="60812"/>
                </a:lnTo>
                <a:lnTo>
                  <a:pt x="8146" y="56255"/>
                </a:lnTo>
                <a:lnTo>
                  <a:pt x="12703" y="56255"/>
                </a:lnTo>
                <a:close/>
                <a:moveTo>
                  <a:pt x="12703" y="56013"/>
                </a:moveTo>
                <a:lnTo>
                  <a:pt x="8146" y="56013"/>
                </a:lnTo>
                <a:lnTo>
                  <a:pt x="8146" y="51456"/>
                </a:lnTo>
                <a:lnTo>
                  <a:pt x="12703" y="51456"/>
                </a:lnTo>
                <a:close/>
                <a:moveTo>
                  <a:pt x="12703" y="51174"/>
                </a:moveTo>
                <a:lnTo>
                  <a:pt x="8146" y="51174"/>
                </a:lnTo>
                <a:lnTo>
                  <a:pt x="8146" y="46617"/>
                </a:lnTo>
                <a:lnTo>
                  <a:pt x="12703" y="46617"/>
                </a:lnTo>
                <a:close/>
                <a:moveTo>
                  <a:pt x="12703" y="46375"/>
                </a:moveTo>
                <a:lnTo>
                  <a:pt x="8146" y="46375"/>
                </a:lnTo>
                <a:lnTo>
                  <a:pt x="8146" y="41818"/>
                </a:lnTo>
                <a:lnTo>
                  <a:pt x="12703" y="41818"/>
                </a:lnTo>
                <a:close/>
                <a:moveTo>
                  <a:pt x="12703" y="41576"/>
                </a:moveTo>
                <a:lnTo>
                  <a:pt x="8146" y="41576"/>
                </a:lnTo>
                <a:lnTo>
                  <a:pt x="8146" y="36979"/>
                </a:lnTo>
                <a:lnTo>
                  <a:pt x="12703" y="36979"/>
                </a:lnTo>
                <a:close/>
                <a:moveTo>
                  <a:pt x="12703" y="36737"/>
                </a:moveTo>
                <a:lnTo>
                  <a:pt x="8146" y="36737"/>
                </a:lnTo>
                <a:lnTo>
                  <a:pt x="8146" y="32180"/>
                </a:lnTo>
                <a:lnTo>
                  <a:pt x="12703" y="32180"/>
                </a:lnTo>
                <a:close/>
                <a:moveTo>
                  <a:pt x="12703" y="31938"/>
                </a:moveTo>
                <a:lnTo>
                  <a:pt x="8146" y="31938"/>
                </a:lnTo>
                <a:lnTo>
                  <a:pt x="8146" y="27381"/>
                </a:lnTo>
                <a:lnTo>
                  <a:pt x="12703" y="27381"/>
                </a:lnTo>
                <a:close/>
                <a:moveTo>
                  <a:pt x="12703" y="27139"/>
                </a:moveTo>
                <a:lnTo>
                  <a:pt x="8146" y="27139"/>
                </a:lnTo>
                <a:lnTo>
                  <a:pt x="8146" y="22542"/>
                </a:lnTo>
                <a:lnTo>
                  <a:pt x="12703" y="22542"/>
                </a:lnTo>
                <a:close/>
                <a:moveTo>
                  <a:pt x="17542" y="75248"/>
                </a:moveTo>
                <a:lnTo>
                  <a:pt x="12945" y="75248"/>
                </a:lnTo>
                <a:lnTo>
                  <a:pt x="12945" y="70651"/>
                </a:lnTo>
                <a:lnTo>
                  <a:pt x="17542" y="70651"/>
                </a:lnTo>
                <a:close/>
                <a:moveTo>
                  <a:pt x="17542" y="70449"/>
                </a:moveTo>
                <a:lnTo>
                  <a:pt x="12945" y="70449"/>
                </a:lnTo>
                <a:lnTo>
                  <a:pt x="12945" y="65852"/>
                </a:lnTo>
                <a:lnTo>
                  <a:pt x="17542" y="65852"/>
                </a:lnTo>
                <a:close/>
                <a:moveTo>
                  <a:pt x="17542" y="65610"/>
                </a:moveTo>
                <a:lnTo>
                  <a:pt x="12945" y="65610"/>
                </a:lnTo>
                <a:lnTo>
                  <a:pt x="12945" y="61054"/>
                </a:lnTo>
                <a:lnTo>
                  <a:pt x="17542" y="61054"/>
                </a:lnTo>
                <a:close/>
                <a:moveTo>
                  <a:pt x="17542" y="60812"/>
                </a:moveTo>
                <a:lnTo>
                  <a:pt x="12945" y="60812"/>
                </a:lnTo>
                <a:lnTo>
                  <a:pt x="12945" y="56214"/>
                </a:lnTo>
                <a:lnTo>
                  <a:pt x="17542" y="56214"/>
                </a:lnTo>
                <a:close/>
                <a:moveTo>
                  <a:pt x="17542" y="55972"/>
                </a:moveTo>
                <a:lnTo>
                  <a:pt x="12945" y="55972"/>
                </a:lnTo>
                <a:lnTo>
                  <a:pt x="12945" y="51416"/>
                </a:lnTo>
                <a:lnTo>
                  <a:pt x="17542" y="51416"/>
                </a:lnTo>
                <a:close/>
                <a:moveTo>
                  <a:pt x="17542" y="51174"/>
                </a:moveTo>
                <a:lnTo>
                  <a:pt x="12945" y="51174"/>
                </a:lnTo>
                <a:lnTo>
                  <a:pt x="12945" y="46617"/>
                </a:lnTo>
                <a:lnTo>
                  <a:pt x="17542" y="46617"/>
                </a:lnTo>
                <a:close/>
                <a:moveTo>
                  <a:pt x="17542" y="46375"/>
                </a:moveTo>
                <a:lnTo>
                  <a:pt x="12945" y="46375"/>
                </a:lnTo>
                <a:lnTo>
                  <a:pt x="12945" y="41778"/>
                </a:lnTo>
                <a:lnTo>
                  <a:pt x="17542" y="41778"/>
                </a:lnTo>
                <a:close/>
                <a:moveTo>
                  <a:pt x="17542" y="41536"/>
                </a:moveTo>
                <a:lnTo>
                  <a:pt x="12945" y="41536"/>
                </a:lnTo>
                <a:lnTo>
                  <a:pt x="12945" y="36979"/>
                </a:lnTo>
                <a:lnTo>
                  <a:pt x="17542" y="36979"/>
                </a:lnTo>
                <a:close/>
                <a:moveTo>
                  <a:pt x="17542" y="36737"/>
                </a:moveTo>
                <a:lnTo>
                  <a:pt x="12945" y="36737"/>
                </a:lnTo>
                <a:lnTo>
                  <a:pt x="12945" y="32180"/>
                </a:lnTo>
                <a:lnTo>
                  <a:pt x="17542" y="32180"/>
                </a:lnTo>
                <a:close/>
                <a:moveTo>
                  <a:pt x="17542" y="31938"/>
                </a:moveTo>
                <a:lnTo>
                  <a:pt x="12945" y="31938"/>
                </a:lnTo>
                <a:lnTo>
                  <a:pt x="12945" y="27341"/>
                </a:lnTo>
                <a:lnTo>
                  <a:pt x="17542" y="27341"/>
                </a:lnTo>
                <a:close/>
                <a:moveTo>
                  <a:pt x="17542" y="27099"/>
                </a:moveTo>
                <a:lnTo>
                  <a:pt x="12945" y="27099"/>
                </a:lnTo>
                <a:lnTo>
                  <a:pt x="12945" y="22542"/>
                </a:lnTo>
                <a:lnTo>
                  <a:pt x="17542" y="22542"/>
                </a:lnTo>
                <a:close/>
                <a:moveTo>
                  <a:pt x="17542" y="22300"/>
                </a:moveTo>
                <a:lnTo>
                  <a:pt x="12945" y="22300"/>
                </a:lnTo>
                <a:lnTo>
                  <a:pt x="12945" y="17743"/>
                </a:lnTo>
                <a:lnTo>
                  <a:pt x="17542" y="17743"/>
                </a:lnTo>
                <a:close/>
                <a:moveTo>
                  <a:pt x="22341" y="80047"/>
                </a:moveTo>
                <a:lnTo>
                  <a:pt x="17784" y="80047"/>
                </a:lnTo>
                <a:lnTo>
                  <a:pt x="17784" y="75450"/>
                </a:lnTo>
                <a:lnTo>
                  <a:pt x="22341" y="75450"/>
                </a:lnTo>
                <a:close/>
                <a:moveTo>
                  <a:pt x="22341" y="75208"/>
                </a:moveTo>
                <a:lnTo>
                  <a:pt x="17784" y="75208"/>
                </a:lnTo>
                <a:lnTo>
                  <a:pt x="17784" y="70651"/>
                </a:lnTo>
                <a:lnTo>
                  <a:pt x="22341" y="70651"/>
                </a:lnTo>
                <a:close/>
                <a:moveTo>
                  <a:pt x="22341" y="70409"/>
                </a:moveTo>
                <a:lnTo>
                  <a:pt x="17784" y="70409"/>
                </a:lnTo>
                <a:lnTo>
                  <a:pt x="17784" y="65852"/>
                </a:lnTo>
                <a:lnTo>
                  <a:pt x="22341" y="65852"/>
                </a:lnTo>
                <a:close/>
                <a:moveTo>
                  <a:pt x="22341" y="65610"/>
                </a:moveTo>
                <a:lnTo>
                  <a:pt x="17784" y="65610"/>
                </a:lnTo>
                <a:lnTo>
                  <a:pt x="17784" y="61013"/>
                </a:lnTo>
                <a:lnTo>
                  <a:pt x="22341" y="61013"/>
                </a:lnTo>
                <a:close/>
                <a:moveTo>
                  <a:pt x="22341" y="60771"/>
                </a:moveTo>
                <a:lnTo>
                  <a:pt x="17784" y="60771"/>
                </a:lnTo>
                <a:lnTo>
                  <a:pt x="17784" y="56214"/>
                </a:lnTo>
                <a:lnTo>
                  <a:pt x="22341" y="56214"/>
                </a:lnTo>
                <a:close/>
                <a:moveTo>
                  <a:pt x="22341" y="55972"/>
                </a:moveTo>
                <a:lnTo>
                  <a:pt x="17784" y="55972"/>
                </a:lnTo>
                <a:lnTo>
                  <a:pt x="17784" y="51416"/>
                </a:lnTo>
                <a:lnTo>
                  <a:pt x="22341" y="51416"/>
                </a:lnTo>
                <a:close/>
                <a:moveTo>
                  <a:pt x="22341" y="51174"/>
                </a:moveTo>
                <a:lnTo>
                  <a:pt x="17784" y="51174"/>
                </a:lnTo>
                <a:lnTo>
                  <a:pt x="17784" y="46577"/>
                </a:lnTo>
                <a:lnTo>
                  <a:pt x="22341" y="46577"/>
                </a:lnTo>
                <a:close/>
                <a:moveTo>
                  <a:pt x="22341" y="46335"/>
                </a:moveTo>
                <a:lnTo>
                  <a:pt x="17784" y="46335"/>
                </a:lnTo>
                <a:lnTo>
                  <a:pt x="17784" y="41778"/>
                </a:lnTo>
                <a:lnTo>
                  <a:pt x="22341" y="41778"/>
                </a:lnTo>
                <a:close/>
                <a:moveTo>
                  <a:pt x="22341" y="41536"/>
                </a:moveTo>
                <a:lnTo>
                  <a:pt x="17784" y="41536"/>
                </a:lnTo>
                <a:lnTo>
                  <a:pt x="17784" y="36939"/>
                </a:lnTo>
                <a:lnTo>
                  <a:pt x="22341" y="36939"/>
                </a:lnTo>
                <a:close/>
                <a:moveTo>
                  <a:pt x="22341" y="36737"/>
                </a:moveTo>
                <a:lnTo>
                  <a:pt x="17784" y="36737"/>
                </a:lnTo>
                <a:lnTo>
                  <a:pt x="17784" y="32140"/>
                </a:lnTo>
                <a:lnTo>
                  <a:pt x="22341" y="32140"/>
                </a:lnTo>
                <a:close/>
                <a:moveTo>
                  <a:pt x="22341" y="31898"/>
                </a:moveTo>
                <a:lnTo>
                  <a:pt x="17784" y="31898"/>
                </a:lnTo>
                <a:lnTo>
                  <a:pt x="17784" y="27341"/>
                </a:lnTo>
                <a:lnTo>
                  <a:pt x="22341" y="27341"/>
                </a:lnTo>
                <a:close/>
                <a:moveTo>
                  <a:pt x="22341" y="27099"/>
                </a:moveTo>
                <a:lnTo>
                  <a:pt x="17784" y="27099"/>
                </a:lnTo>
                <a:lnTo>
                  <a:pt x="17784" y="22502"/>
                </a:lnTo>
                <a:lnTo>
                  <a:pt x="22341" y="22502"/>
                </a:lnTo>
                <a:close/>
                <a:moveTo>
                  <a:pt x="22341" y="22260"/>
                </a:moveTo>
                <a:lnTo>
                  <a:pt x="17784" y="22260"/>
                </a:lnTo>
                <a:lnTo>
                  <a:pt x="17784" y="17703"/>
                </a:lnTo>
                <a:lnTo>
                  <a:pt x="22341" y="17703"/>
                </a:lnTo>
                <a:close/>
                <a:moveTo>
                  <a:pt x="22341" y="17461"/>
                </a:moveTo>
                <a:lnTo>
                  <a:pt x="17784" y="17461"/>
                </a:lnTo>
                <a:lnTo>
                  <a:pt x="17784" y="12904"/>
                </a:lnTo>
                <a:lnTo>
                  <a:pt x="22341" y="12904"/>
                </a:lnTo>
                <a:close/>
                <a:moveTo>
                  <a:pt x="27139" y="84846"/>
                </a:moveTo>
                <a:lnTo>
                  <a:pt x="22583" y="84846"/>
                </a:lnTo>
                <a:lnTo>
                  <a:pt x="22583" y="80249"/>
                </a:lnTo>
                <a:lnTo>
                  <a:pt x="27139" y="80249"/>
                </a:lnTo>
                <a:close/>
                <a:moveTo>
                  <a:pt x="27139" y="80007"/>
                </a:moveTo>
                <a:lnTo>
                  <a:pt x="22583" y="80007"/>
                </a:lnTo>
                <a:lnTo>
                  <a:pt x="22583" y="75450"/>
                </a:lnTo>
                <a:lnTo>
                  <a:pt x="27139" y="75450"/>
                </a:lnTo>
                <a:close/>
                <a:moveTo>
                  <a:pt x="27139" y="75208"/>
                </a:moveTo>
                <a:lnTo>
                  <a:pt x="22583" y="75208"/>
                </a:lnTo>
                <a:lnTo>
                  <a:pt x="22583" y="70611"/>
                </a:lnTo>
                <a:lnTo>
                  <a:pt x="27139" y="70611"/>
                </a:lnTo>
                <a:close/>
                <a:moveTo>
                  <a:pt x="27139" y="70369"/>
                </a:moveTo>
                <a:lnTo>
                  <a:pt x="22583" y="70369"/>
                </a:lnTo>
                <a:lnTo>
                  <a:pt x="22583" y="65812"/>
                </a:lnTo>
                <a:lnTo>
                  <a:pt x="27139" y="65812"/>
                </a:lnTo>
                <a:close/>
                <a:moveTo>
                  <a:pt x="27139" y="65570"/>
                </a:moveTo>
                <a:lnTo>
                  <a:pt x="22583" y="65570"/>
                </a:lnTo>
                <a:lnTo>
                  <a:pt x="22583" y="61013"/>
                </a:lnTo>
                <a:lnTo>
                  <a:pt x="27139" y="61013"/>
                </a:lnTo>
                <a:close/>
                <a:moveTo>
                  <a:pt x="27139" y="60771"/>
                </a:moveTo>
                <a:lnTo>
                  <a:pt x="22583" y="60771"/>
                </a:lnTo>
                <a:lnTo>
                  <a:pt x="22583" y="56174"/>
                </a:lnTo>
                <a:lnTo>
                  <a:pt x="27139" y="56174"/>
                </a:lnTo>
                <a:close/>
                <a:moveTo>
                  <a:pt x="27139" y="55932"/>
                </a:moveTo>
                <a:lnTo>
                  <a:pt x="22583" y="55932"/>
                </a:lnTo>
                <a:lnTo>
                  <a:pt x="22583" y="51375"/>
                </a:lnTo>
                <a:lnTo>
                  <a:pt x="27139" y="51375"/>
                </a:lnTo>
                <a:close/>
                <a:moveTo>
                  <a:pt x="27139" y="51133"/>
                </a:moveTo>
                <a:lnTo>
                  <a:pt x="22583" y="51133"/>
                </a:lnTo>
                <a:lnTo>
                  <a:pt x="22583" y="46577"/>
                </a:lnTo>
                <a:lnTo>
                  <a:pt x="27139" y="46577"/>
                </a:lnTo>
                <a:close/>
                <a:moveTo>
                  <a:pt x="27139" y="46335"/>
                </a:moveTo>
                <a:lnTo>
                  <a:pt x="22583" y="46335"/>
                </a:lnTo>
                <a:lnTo>
                  <a:pt x="22583" y="41737"/>
                </a:lnTo>
                <a:lnTo>
                  <a:pt x="27139" y="41737"/>
                </a:lnTo>
                <a:close/>
                <a:moveTo>
                  <a:pt x="27139" y="41495"/>
                </a:moveTo>
                <a:lnTo>
                  <a:pt x="22583" y="41495"/>
                </a:lnTo>
                <a:lnTo>
                  <a:pt x="22583" y="36939"/>
                </a:lnTo>
                <a:lnTo>
                  <a:pt x="27139" y="36939"/>
                </a:lnTo>
                <a:close/>
                <a:moveTo>
                  <a:pt x="27139" y="36697"/>
                </a:moveTo>
                <a:lnTo>
                  <a:pt x="22583" y="36697"/>
                </a:lnTo>
                <a:lnTo>
                  <a:pt x="22583" y="32140"/>
                </a:lnTo>
                <a:lnTo>
                  <a:pt x="27139" y="32140"/>
                </a:lnTo>
                <a:close/>
                <a:moveTo>
                  <a:pt x="27139" y="31898"/>
                </a:moveTo>
                <a:lnTo>
                  <a:pt x="22583" y="31898"/>
                </a:lnTo>
                <a:lnTo>
                  <a:pt x="22583" y="27301"/>
                </a:lnTo>
                <a:lnTo>
                  <a:pt x="27139" y="27301"/>
                </a:lnTo>
                <a:close/>
                <a:moveTo>
                  <a:pt x="27139" y="27059"/>
                </a:moveTo>
                <a:lnTo>
                  <a:pt x="22583" y="27059"/>
                </a:lnTo>
                <a:lnTo>
                  <a:pt x="22583" y="22502"/>
                </a:lnTo>
                <a:lnTo>
                  <a:pt x="27139" y="22502"/>
                </a:lnTo>
                <a:close/>
                <a:moveTo>
                  <a:pt x="27139" y="22260"/>
                </a:moveTo>
                <a:lnTo>
                  <a:pt x="22583" y="22260"/>
                </a:lnTo>
                <a:lnTo>
                  <a:pt x="22583" y="17703"/>
                </a:lnTo>
                <a:lnTo>
                  <a:pt x="27139" y="17703"/>
                </a:lnTo>
                <a:close/>
                <a:moveTo>
                  <a:pt x="27139" y="17461"/>
                </a:moveTo>
                <a:lnTo>
                  <a:pt x="22583" y="17461"/>
                </a:lnTo>
                <a:lnTo>
                  <a:pt x="22583" y="12864"/>
                </a:lnTo>
                <a:lnTo>
                  <a:pt x="27139" y="12864"/>
                </a:lnTo>
                <a:close/>
                <a:moveTo>
                  <a:pt x="27139" y="12622"/>
                </a:moveTo>
                <a:lnTo>
                  <a:pt x="22583" y="12622"/>
                </a:lnTo>
                <a:lnTo>
                  <a:pt x="22583" y="8065"/>
                </a:lnTo>
                <a:lnTo>
                  <a:pt x="27139" y="8065"/>
                </a:lnTo>
                <a:close/>
                <a:moveTo>
                  <a:pt x="31979" y="84806"/>
                </a:moveTo>
                <a:lnTo>
                  <a:pt x="27381" y="84806"/>
                </a:lnTo>
                <a:lnTo>
                  <a:pt x="27381" y="80249"/>
                </a:lnTo>
                <a:lnTo>
                  <a:pt x="31979" y="80249"/>
                </a:lnTo>
                <a:close/>
                <a:moveTo>
                  <a:pt x="31979" y="80007"/>
                </a:moveTo>
                <a:lnTo>
                  <a:pt x="27381" y="80007"/>
                </a:lnTo>
                <a:lnTo>
                  <a:pt x="27381" y="75410"/>
                </a:lnTo>
                <a:lnTo>
                  <a:pt x="31979" y="75410"/>
                </a:lnTo>
                <a:close/>
                <a:moveTo>
                  <a:pt x="31979" y="75168"/>
                </a:moveTo>
                <a:lnTo>
                  <a:pt x="27381" y="75168"/>
                </a:lnTo>
                <a:lnTo>
                  <a:pt x="27381" y="70611"/>
                </a:lnTo>
                <a:lnTo>
                  <a:pt x="31979" y="70611"/>
                </a:lnTo>
                <a:close/>
                <a:moveTo>
                  <a:pt x="31979" y="70369"/>
                </a:moveTo>
                <a:lnTo>
                  <a:pt x="27381" y="70369"/>
                </a:lnTo>
                <a:lnTo>
                  <a:pt x="27381" y="65812"/>
                </a:lnTo>
                <a:lnTo>
                  <a:pt x="31979" y="65812"/>
                </a:lnTo>
                <a:close/>
                <a:moveTo>
                  <a:pt x="31979" y="65570"/>
                </a:moveTo>
                <a:lnTo>
                  <a:pt x="27381" y="65570"/>
                </a:lnTo>
                <a:lnTo>
                  <a:pt x="27381" y="60973"/>
                </a:lnTo>
                <a:lnTo>
                  <a:pt x="31979" y="60973"/>
                </a:lnTo>
                <a:close/>
                <a:moveTo>
                  <a:pt x="31979" y="60731"/>
                </a:moveTo>
                <a:lnTo>
                  <a:pt x="27381" y="60731"/>
                </a:lnTo>
                <a:lnTo>
                  <a:pt x="27381" y="56174"/>
                </a:lnTo>
                <a:lnTo>
                  <a:pt x="31979" y="56174"/>
                </a:lnTo>
                <a:close/>
                <a:moveTo>
                  <a:pt x="31979" y="55932"/>
                </a:moveTo>
                <a:lnTo>
                  <a:pt x="27381" y="55932"/>
                </a:lnTo>
                <a:lnTo>
                  <a:pt x="27381" y="51375"/>
                </a:lnTo>
                <a:lnTo>
                  <a:pt x="31979" y="51375"/>
                </a:lnTo>
                <a:close/>
                <a:moveTo>
                  <a:pt x="31979" y="51133"/>
                </a:moveTo>
                <a:lnTo>
                  <a:pt x="27381" y="51133"/>
                </a:lnTo>
                <a:lnTo>
                  <a:pt x="27381" y="46536"/>
                </a:lnTo>
                <a:lnTo>
                  <a:pt x="31979" y="46536"/>
                </a:lnTo>
                <a:close/>
                <a:moveTo>
                  <a:pt x="31979" y="46294"/>
                </a:moveTo>
                <a:lnTo>
                  <a:pt x="27381" y="46294"/>
                </a:lnTo>
                <a:lnTo>
                  <a:pt x="27381" y="41737"/>
                </a:lnTo>
                <a:lnTo>
                  <a:pt x="31979" y="41737"/>
                </a:lnTo>
                <a:close/>
                <a:moveTo>
                  <a:pt x="31979" y="41495"/>
                </a:moveTo>
                <a:lnTo>
                  <a:pt x="27381" y="41495"/>
                </a:lnTo>
                <a:lnTo>
                  <a:pt x="27381" y="36898"/>
                </a:lnTo>
                <a:lnTo>
                  <a:pt x="31979" y="36898"/>
                </a:lnTo>
                <a:close/>
                <a:moveTo>
                  <a:pt x="31979" y="36656"/>
                </a:moveTo>
                <a:lnTo>
                  <a:pt x="27381" y="36656"/>
                </a:lnTo>
                <a:lnTo>
                  <a:pt x="27381" y="32099"/>
                </a:lnTo>
                <a:lnTo>
                  <a:pt x="31979" y="32099"/>
                </a:lnTo>
                <a:close/>
                <a:moveTo>
                  <a:pt x="31979" y="31858"/>
                </a:moveTo>
                <a:lnTo>
                  <a:pt x="27381" y="31858"/>
                </a:lnTo>
                <a:lnTo>
                  <a:pt x="27381" y="27301"/>
                </a:lnTo>
                <a:lnTo>
                  <a:pt x="31979" y="27301"/>
                </a:lnTo>
                <a:close/>
                <a:moveTo>
                  <a:pt x="31979" y="27059"/>
                </a:moveTo>
                <a:lnTo>
                  <a:pt x="27381" y="27059"/>
                </a:lnTo>
                <a:lnTo>
                  <a:pt x="27381" y="22462"/>
                </a:lnTo>
                <a:lnTo>
                  <a:pt x="31979" y="22462"/>
                </a:lnTo>
                <a:close/>
                <a:moveTo>
                  <a:pt x="31979" y="22220"/>
                </a:moveTo>
                <a:lnTo>
                  <a:pt x="27381" y="22220"/>
                </a:lnTo>
                <a:lnTo>
                  <a:pt x="27381" y="17663"/>
                </a:lnTo>
                <a:lnTo>
                  <a:pt x="31979" y="17663"/>
                </a:lnTo>
                <a:close/>
                <a:moveTo>
                  <a:pt x="31979" y="17421"/>
                </a:moveTo>
                <a:lnTo>
                  <a:pt x="27381" y="17421"/>
                </a:lnTo>
                <a:lnTo>
                  <a:pt x="27381" y="12864"/>
                </a:lnTo>
                <a:lnTo>
                  <a:pt x="31979" y="12864"/>
                </a:lnTo>
                <a:close/>
                <a:moveTo>
                  <a:pt x="31979" y="12622"/>
                </a:moveTo>
                <a:lnTo>
                  <a:pt x="27381" y="12622"/>
                </a:lnTo>
                <a:lnTo>
                  <a:pt x="27381" y="8025"/>
                </a:lnTo>
                <a:lnTo>
                  <a:pt x="31979" y="8025"/>
                </a:lnTo>
                <a:close/>
                <a:moveTo>
                  <a:pt x="36777" y="89604"/>
                </a:moveTo>
                <a:lnTo>
                  <a:pt x="32220" y="89604"/>
                </a:lnTo>
                <a:lnTo>
                  <a:pt x="32220" y="85007"/>
                </a:lnTo>
                <a:lnTo>
                  <a:pt x="36777" y="85007"/>
                </a:lnTo>
                <a:close/>
                <a:moveTo>
                  <a:pt x="36777" y="84765"/>
                </a:moveTo>
                <a:lnTo>
                  <a:pt x="32220" y="84765"/>
                </a:lnTo>
                <a:lnTo>
                  <a:pt x="32220" y="80208"/>
                </a:lnTo>
                <a:lnTo>
                  <a:pt x="36777" y="80208"/>
                </a:lnTo>
                <a:close/>
                <a:moveTo>
                  <a:pt x="36777" y="79966"/>
                </a:moveTo>
                <a:lnTo>
                  <a:pt x="32220" y="79966"/>
                </a:lnTo>
                <a:lnTo>
                  <a:pt x="32220" y="75410"/>
                </a:lnTo>
                <a:lnTo>
                  <a:pt x="36777" y="75410"/>
                </a:lnTo>
                <a:close/>
                <a:moveTo>
                  <a:pt x="36777" y="75168"/>
                </a:moveTo>
                <a:lnTo>
                  <a:pt x="32220" y="75168"/>
                </a:lnTo>
                <a:lnTo>
                  <a:pt x="32220" y="70570"/>
                </a:lnTo>
                <a:lnTo>
                  <a:pt x="36777" y="70570"/>
                </a:lnTo>
                <a:close/>
                <a:moveTo>
                  <a:pt x="36777" y="70329"/>
                </a:moveTo>
                <a:lnTo>
                  <a:pt x="32220" y="70329"/>
                </a:lnTo>
                <a:lnTo>
                  <a:pt x="32220" y="65772"/>
                </a:lnTo>
                <a:lnTo>
                  <a:pt x="36777" y="65772"/>
                </a:lnTo>
                <a:close/>
                <a:moveTo>
                  <a:pt x="36777" y="65530"/>
                </a:moveTo>
                <a:lnTo>
                  <a:pt x="32220" y="65530"/>
                </a:lnTo>
                <a:lnTo>
                  <a:pt x="32220" y="60973"/>
                </a:lnTo>
                <a:lnTo>
                  <a:pt x="36777" y="60973"/>
                </a:lnTo>
                <a:close/>
                <a:moveTo>
                  <a:pt x="36777" y="60731"/>
                </a:moveTo>
                <a:lnTo>
                  <a:pt x="32220" y="60731"/>
                </a:lnTo>
                <a:lnTo>
                  <a:pt x="32220" y="56134"/>
                </a:lnTo>
                <a:lnTo>
                  <a:pt x="36777" y="56134"/>
                </a:lnTo>
                <a:close/>
                <a:moveTo>
                  <a:pt x="36777" y="55892"/>
                </a:moveTo>
                <a:lnTo>
                  <a:pt x="32220" y="55892"/>
                </a:lnTo>
                <a:lnTo>
                  <a:pt x="32220" y="51335"/>
                </a:lnTo>
                <a:lnTo>
                  <a:pt x="36777" y="51335"/>
                </a:lnTo>
                <a:close/>
                <a:moveTo>
                  <a:pt x="36777" y="51093"/>
                </a:moveTo>
                <a:lnTo>
                  <a:pt x="32220" y="51093"/>
                </a:lnTo>
                <a:lnTo>
                  <a:pt x="32220" y="46536"/>
                </a:lnTo>
                <a:lnTo>
                  <a:pt x="36777" y="46536"/>
                </a:lnTo>
                <a:close/>
                <a:moveTo>
                  <a:pt x="36777" y="46294"/>
                </a:moveTo>
                <a:lnTo>
                  <a:pt x="32220" y="46294"/>
                </a:lnTo>
                <a:lnTo>
                  <a:pt x="32220" y="41697"/>
                </a:lnTo>
                <a:lnTo>
                  <a:pt x="36777" y="41697"/>
                </a:lnTo>
                <a:close/>
                <a:moveTo>
                  <a:pt x="36777" y="41455"/>
                </a:moveTo>
                <a:lnTo>
                  <a:pt x="32220" y="41455"/>
                </a:lnTo>
                <a:lnTo>
                  <a:pt x="32220" y="36898"/>
                </a:lnTo>
                <a:lnTo>
                  <a:pt x="36777" y="36898"/>
                </a:lnTo>
                <a:close/>
                <a:moveTo>
                  <a:pt x="36777" y="36656"/>
                </a:moveTo>
                <a:lnTo>
                  <a:pt x="32220" y="36656"/>
                </a:lnTo>
                <a:lnTo>
                  <a:pt x="32220" y="32059"/>
                </a:lnTo>
                <a:lnTo>
                  <a:pt x="36777" y="32059"/>
                </a:lnTo>
                <a:close/>
                <a:moveTo>
                  <a:pt x="36777" y="31817"/>
                </a:moveTo>
                <a:lnTo>
                  <a:pt x="32220" y="31817"/>
                </a:lnTo>
                <a:lnTo>
                  <a:pt x="32220" y="27260"/>
                </a:lnTo>
                <a:lnTo>
                  <a:pt x="36777" y="27260"/>
                </a:lnTo>
                <a:close/>
                <a:moveTo>
                  <a:pt x="36777" y="27018"/>
                </a:moveTo>
                <a:lnTo>
                  <a:pt x="32220" y="27018"/>
                </a:lnTo>
                <a:lnTo>
                  <a:pt x="32220" y="22462"/>
                </a:lnTo>
                <a:lnTo>
                  <a:pt x="36777" y="22462"/>
                </a:lnTo>
                <a:close/>
                <a:moveTo>
                  <a:pt x="36777" y="22220"/>
                </a:moveTo>
                <a:lnTo>
                  <a:pt x="32220" y="22220"/>
                </a:lnTo>
                <a:lnTo>
                  <a:pt x="32220" y="17622"/>
                </a:lnTo>
                <a:lnTo>
                  <a:pt x="36777" y="17622"/>
                </a:lnTo>
                <a:close/>
                <a:moveTo>
                  <a:pt x="36777" y="17380"/>
                </a:moveTo>
                <a:lnTo>
                  <a:pt x="32220" y="17380"/>
                </a:lnTo>
                <a:lnTo>
                  <a:pt x="32220" y="12824"/>
                </a:lnTo>
                <a:lnTo>
                  <a:pt x="36777" y="12824"/>
                </a:lnTo>
                <a:close/>
                <a:moveTo>
                  <a:pt x="36777" y="12582"/>
                </a:moveTo>
                <a:lnTo>
                  <a:pt x="32220" y="12582"/>
                </a:lnTo>
                <a:lnTo>
                  <a:pt x="32220" y="8025"/>
                </a:lnTo>
                <a:lnTo>
                  <a:pt x="36777" y="8025"/>
                </a:lnTo>
                <a:close/>
                <a:moveTo>
                  <a:pt x="36777" y="7783"/>
                </a:moveTo>
                <a:lnTo>
                  <a:pt x="32220" y="7783"/>
                </a:lnTo>
                <a:lnTo>
                  <a:pt x="32220" y="3307"/>
                </a:lnTo>
                <a:lnTo>
                  <a:pt x="36777" y="3307"/>
                </a:lnTo>
                <a:lnTo>
                  <a:pt x="36777" y="7904"/>
                </a:lnTo>
                <a:close/>
                <a:moveTo>
                  <a:pt x="41616" y="89564"/>
                </a:moveTo>
                <a:lnTo>
                  <a:pt x="37019" y="89564"/>
                </a:lnTo>
                <a:lnTo>
                  <a:pt x="37019" y="85007"/>
                </a:lnTo>
                <a:lnTo>
                  <a:pt x="41616" y="85007"/>
                </a:lnTo>
                <a:close/>
                <a:moveTo>
                  <a:pt x="41616" y="84765"/>
                </a:moveTo>
                <a:lnTo>
                  <a:pt x="37019" y="84765"/>
                </a:lnTo>
                <a:lnTo>
                  <a:pt x="37019" y="80168"/>
                </a:lnTo>
                <a:lnTo>
                  <a:pt x="41616" y="80168"/>
                </a:lnTo>
                <a:close/>
                <a:moveTo>
                  <a:pt x="41616" y="79926"/>
                </a:moveTo>
                <a:lnTo>
                  <a:pt x="37019" y="79926"/>
                </a:lnTo>
                <a:lnTo>
                  <a:pt x="37019" y="75369"/>
                </a:lnTo>
                <a:lnTo>
                  <a:pt x="41616" y="75369"/>
                </a:lnTo>
                <a:close/>
                <a:moveTo>
                  <a:pt x="41616" y="75127"/>
                </a:moveTo>
                <a:lnTo>
                  <a:pt x="37019" y="75127"/>
                </a:lnTo>
                <a:lnTo>
                  <a:pt x="37019" y="70570"/>
                </a:lnTo>
                <a:lnTo>
                  <a:pt x="41616" y="70570"/>
                </a:lnTo>
                <a:close/>
                <a:moveTo>
                  <a:pt x="41616" y="70329"/>
                </a:moveTo>
                <a:lnTo>
                  <a:pt x="37019" y="70329"/>
                </a:lnTo>
                <a:lnTo>
                  <a:pt x="37019" y="65731"/>
                </a:lnTo>
                <a:lnTo>
                  <a:pt x="41616" y="65731"/>
                </a:lnTo>
                <a:close/>
                <a:moveTo>
                  <a:pt x="41616" y="65489"/>
                </a:moveTo>
                <a:lnTo>
                  <a:pt x="37019" y="65489"/>
                </a:lnTo>
                <a:lnTo>
                  <a:pt x="37019" y="60933"/>
                </a:lnTo>
                <a:lnTo>
                  <a:pt x="41616" y="60933"/>
                </a:lnTo>
                <a:close/>
                <a:moveTo>
                  <a:pt x="41616" y="60691"/>
                </a:moveTo>
                <a:lnTo>
                  <a:pt x="37019" y="60691"/>
                </a:lnTo>
                <a:lnTo>
                  <a:pt x="37019" y="56134"/>
                </a:lnTo>
                <a:lnTo>
                  <a:pt x="41616" y="56134"/>
                </a:lnTo>
                <a:close/>
                <a:moveTo>
                  <a:pt x="41616" y="55892"/>
                </a:moveTo>
                <a:lnTo>
                  <a:pt x="37019" y="55892"/>
                </a:lnTo>
                <a:lnTo>
                  <a:pt x="37019" y="51295"/>
                </a:lnTo>
                <a:lnTo>
                  <a:pt x="41616" y="51295"/>
                </a:lnTo>
                <a:close/>
                <a:moveTo>
                  <a:pt x="41616" y="51053"/>
                </a:moveTo>
                <a:lnTo>
                  <a:pt x="37019" y="51053"/>
                </a:lnTo>
                <a:lnTo>
                  <a:pt x="37019" y="46496"/>
                </a:lnTo>
                <a:lnTo>
                  <a:pt x="41616" y="46496"/>
                </a:lnTo>
                <a:close/>
                <a:moveTo>
                  <a:pt x="41616" y="46254"/>
                </a:moveTo>
                <a:lnTo>
                  <a:pt x="37019" y="46254"/>
                </a:lnTo>
                <a:lnTo>
                  <a:pt x="37019" y="41697"/>
                </a:lnTo>
                <a:lnTo>
                  <a:pt x="41616" y="41697"/>
                </a:lnTo>
                <a:close/>
                <a:moveTo>
                  <a:pt x="41616" y="41455"/>
                </a:moveTo>
                <a:lnTo>
                  <a:pt x="37019" y="41455"/>
                </a:lnTo>
                <a:lnTo>
                  <a:pt x="37019" y="36858"/>
                </a:lnTo>
                <a:lnTo>
                  <a:pt x="41616" y="36858"/>
                </a:lnTo>
                <a:close/>
                <a:moveTo>
                  <a:pt x="41616" y="36616"/>
                </a:moveTo>
                <a:lnTo>
                  <a:pt x="37019" y="36616"/>
                </a:lnTo>
                <a:lnTo>
                  <a:pt x="37019" y="32059"/>
                </a:lnTo>
                <a:lnTo>
                  <a:pt x="41616" y="32059"/>
                </a:lnTo>
                <a:close/>
                <a:moveTo>
                  <a:pt x="41616" y="31817"/>
                </a:moveTo>
                <a:lnTo>
                  <a:pt x="37019" y="31817"/>
                </a:lnTo>
                <a:lnTo>
                  <a:pt x="37019" y="27220"/>
                </a:lnTo>
                <a:lnTo>
                  <a:pt x="41616" y="27220"/>
                </a:lnTo>
                <a:close/>
                <a:moveTo>
                  <a:pt x="41616" y="26978"/>
                </a:moveTo>
                <a:lnTo>
                  <a:pt x="37019" y="26978"/>
                </a:lnTo>
                <a:lnTo>
                  <a:pt x="37019" y="22421"/>
                </a:lnTo>
                <a:lnTo>
                  <a:pt x="41616" y="22421"/>
                </a:lnTo>
                <a:close/>
                <a:moveTo>
                  <a:pt x="41616" y="22179"/>
                </a:moveTo>
                <a:lnTo>
                  <a:pt x="37019" y="22179"/>
                </a:lnTo>
                <a:lnTo>
                  <a:pt x="37019" y="17622"/>
                </a:lnTo>
                <a:lnTo>
                  <a:pt x="41616" y="17622"/>
                </a:lnTo>
                <a:close/>
                <a:moveTo>
                  <a:pt x="41616" y="17380"/>
                </a:moveTo>
                <a:lnTo>
                  <a:pt x="37019" y="17380"/>
                </a:lnTo>
                <a:lnTo>
                  <a:pt x="37019" y="12783"/>
                </a:lnTo>
                <a:lnTo>
                  <a:pt x="41616" y="12783"/>
                </a:lnTo>
                <a:close/>
                <a:moveTo>
                  <a:pt x="41616" y="12541"/>
                </a:moveTo>
                <a:lnTo>
                  <a:pt x="37019" y="12541"/>
                </a:lnTo>
                <a:lnTo>
                  <a:pt x="37019" y="7985"/>
                </a:lnTo>
                <a:lnTo>
                  <a:pt x="41616" y="7985"/>
                </a:lnTo>
                <a:close/>
                <a:moveTo>
                  <a:pt x="41616" y="7743"/>
                </a:moveTo>
                <a:lnTo>
                  <a:pt x="37019" y="7743"/>
                </a:lnTo>
                <a:lnTo>
                  <a:pt x="37019" y="3307"/>
                </a:lnTo>
                <a:lnTo>
                  <a:pt x="41616" y="3307"/>
                </a:lnTo>
                <a:lnTo>
                  <a:pt x="41616" y="7904"/>
                </a:lnTo>
                <a:close/>
                <a:moveTo>
                  <a:pt x="46415" y="89564"/>
                </a:moveTo>
                <a:lnTo>
                  <a:pt x="41858" y="89564"/>
                </a:lnTo>
                <a:lnTo>
                  <a:pt x="41858" y="84967"/>
                </a:lnTo>
                <a:lnTo>
                  <a:pt x="46415" y="84967"/>
                </a:lnTo>
                <a:close/>
                <a:moveTo>
                  <a:pt x="46415" y="84725"/>
                </a:moveTo>
                <a:lnTo>
                  <a:pt x="41858" y="84725"/>
                </a:lnTo>
                <a:lnTo>
                  <a:pt x="41858" y="80168"/>
                </a:lnTo>
                <a:lnTo>
                  <a:pt x="46415" y="80168"/>
                </a:lnTo>
                <a:close/>
                <a:moveTo>
                  <a:pt x="46415" y="79926"/>
                </a:moveTo>
                <a:lnTo>
                  <a:pt x="41858" y="79926"/>
                </a:lnTo>
                <a:lnTo>
                  <a:pt x="41858" y="75329"/>
                </a:lnTo>
                <a:lnTo>
                  <a:pt x="46415" y="75329"/>
                </a:lnTo>
                <a:close/>
                <a:moveTo>
                  <a:pt x="46415" y="75087"/>
                </a:moveTo>
                <a:lnTo>
                  <a:pt x="41858" y="75087"/>
                </a:lnTo>
                <a:lnTo>
                  <a:pt x="41858" y="70530"/>
                </a:lnTo>
                <a:lnTo>
                  <a:pt x="46415" y="70530"/>
                </a:lnTo>
                <a:close/>
                <a:moveTo>
                  <a:pt x="46415" y="70288"/>
                </a:moveTo>
                <a:lnTo>
                  <a:pt x="41858" y="70288"/>
                </a:lnTo>
                <a:lnTo>
                  <a:pt x="41858" y="65731"/>
                </a:lnTo>
                <a:lnTo>
                  <a:pt x="46415" y="65731"/>
                </a:lnTo>
                <a:close/>
                <a:moveTo>
                  <a:pt x="46415" y="65489"/>
                </a:moveTo>
                <a:lnTo>
                  <a:pt x="41858" y="65489"/>
                </a:lnTo>
                <a:lnTo>
                  <a:pt x="41858" y="60892"/>
                </a:lnTo>
                <a:lnTo>
                  <a:pt x="46415" y="60892"/>
                </a:lnTo>
                <a:close/>
                <a:moveTo>
                  <a:pt x="46415" y="60650"/>
                </a:moveTo>
                <a:lnTo>
                  <a:pt x="41858" y="60650"/>
                </a:lnTo>
                <a:lnTo>
                  <a:pt x="41858" y="56093"/>
                </a:lnTo>
                <a:lnTo>
                  <a:pt x="46415" y="56093"/>
                </a:lnTo>
                <a:close/>
                <a:moveTo>
                  <a:pt x="46415" y="55851"/>
                </a:moveTo>
                <a:lnTo>
                  <a:pt x="41858" y="55851"/>
                </a:lnTo>
                <a:lnTo>
                  <a:pt x="41858" y="51295"/>
                </a:lnTo>
                <a:lnTo>
                  <a:pt x="46415" y="51295"/>
                </a:lnTo>
                <a:close/>
                <a:moveTo>
                  <a:pt x="46415" y="51053"/>
                </a:moveTo>
                <a:lnTo>
                  <a:pt x="41858" y="51053"/>
                </a:lnTo>
                <a:lnTo>
                  <a:pt x="41858" y="46456"/>
                </a:lnTo>
                <a:lnTo>
                  <a:pt x="46415" y="46456"/>
                </a:lnTo>
                <a:close/>
                <a:moveTo>
                  <a:pt x="46415" y="46214"/>
                </a:moveTo>
                <a:lnTo>
                  <a:pt x="41858" y="46214"/>
                </a:lnTo>
                <a:lnTo>
                  <a:pt x="41858" y="41657"/>
                </a:lnTo>
                <a:lnTo>
                  <a:pt x="46415" y="41657"/>
                </a:lnTo>
                <a:close/>
                <a:moveTo>
                  <a:pt x="46415" y="41415"/>
                </a:moveTo>
                <a:lnTo>
                  <a:pt x="41858" y="41415"/>
                </a:lnTo>
                <a:lnTo>
                  <a:pt x="41858" y="36858"/>
                </a:lnTo>
                <a:lnTo>
                  <a:pt x="46415" y="36858"/>
                </a:lnTo>
                <a:close/>
                <a:moveTo>
                  <a:pt x="46415" y="36616"/>
                </a:moveTo>
                <a:lnTo>
                  <a:pt x="41858" y="36616"/>
                </a:lnTo>
                <a:lnTo>
                  <a:pt x="41858" y="32019"/>
                </a:lnTo>
                <a:lnTo>
                  <a:pt x="46415" y="32019"/>
                </a:lnTo>
                <a:close/>
                <a:moveTo>
                  <a:pt x="46415" y="31777"/>
                </a:moveTo>
                <a:lnTo>
                  <a:pt x="41858" y="31777"/>
                </a:lnTo>
                <a:lnTo>
                  <a:pt x="41858" y="27220"/>
                </a:lnTo>
                <a:lnTo>
                  <a:pt x="46415" y="27220"/>
                </a:lnTo>
                <a:close/>
                <a:moveTo>
                  <a:pt x="46415" y="26978"/>
                </a:moveTo>
                <a:lnTo>
                  <a:pt x="41858" y="26978"/>
                </a:lnTo>
                <a:lnTo>
                  <a:pt x="41858" y="22381"/>
                </a:lnTo>
                <a:lnTo>
                  <a:pt x="46415" y="22381"/>
                </a:lnTo>
                <a:close/>
                <a:moveTo>
                  <a:pt x="46415" y="22139"/>
                </a:moveTo>
                <a:lnTo>
                  <a:pt x="41858" y="22139"/>
                </a:lnTo>
                <a:lnTo>
                  <a:pt x="41858" y="17582"/>
                </a:lnTo>
                <a:lnTo>
                  <a:pt x="46415" y="17582"/>
                </a:lnTo>
                <a:close/>
                <a:moveTo>
                  <a:pt x="46415" y="17340"/>
                </a:moveTo>
                <a:lnTo>
                  <a:pt x="41858" y="17340"/>
                </a:lnTo>
                <a:lnTo>
                  <a:pt x="41858" y="12783"/>
                </a:lnTo>
                <a:lnTo>
                  <a:pt x="46415" y="12783"/>
                </a:lnTo>
                <a:close/>
                <a:moveTo>
                  <a:pt x="46415" y="12541"/>
                </a:moveTo>
                <a:lnTo>
                  <a:pt x="41858" y="12541"/>
                </a:lnTo>
                <a:lnTo>
                  <a:pt x="41858" y="7944"/>
                </a:lnTo>
                <a:lnTo>
                  <a:pt x="46415" y="7944"/>
                </a:lnTo>
                <a:close/>
                <a:moveTo>
                  <a:pt x="46415" y="7702"/>
                </a:moveTo>
                <a:lnTo>
                  <a:pt x="41858" y="7702"/>
                </a:lnTo>
                <a:lnTo>
                  <a:pt x="41858" y="3307"/>
                </a:lnTo>
                <a:lnTo>
                  <a:pt x="46415" y="3307"/>
                </a:lnTo>
                <a:lnTo>
                  <a:pt x="46415" y="7904"/>
                </a:lnTo>
                <a:close/>
                <a:moveTo>
                  <a:pt x="51214" y="89524"/>
                </a:moveTo>
                <a:lnTo>
                  <a:pt x="46657" y="89524"/>
                </a:lnTo>
                <a:lnTo>
                  <a:pt x="46657" y="84967"/>
                </a:lnTo>
                <a:lnTo>
                  <a:pt x="51214" y="84967"/>
                </a:lnTo>
                <a:close/>
                <a:moveTo>
                  <a:pt x="51214" y="84685"/>
                </a:moveTo>
                <a:lnTo>
                  <a:pt x="46657" y="84685"/>
                </a:lnTo>
                <a:lnTo>
                  <a:pt x="46657" y="80128"/>
                </a:lnTo>
                <a:lnTo>
                  <a:pt x="51214" y="80128"/>
                </a:lnTo>
                <a:close/>
                <a:moveTo>
                  <a:pt x="51214" y="79886"/>
                </a:moveTo>
                <a:lnTo>
                  <a:pt x="46657" y="79886"/>
                </a:lnTo>
                <a:lnTo>
                  <a:pt x="46657" y="75329"/>
                </a:lnTo>
                <a:lnTo>
                  <a:pt x="51214" y="75329"/>
                </a:lnTo>
                <a:close/>
                <a:moveTo>
                  <a:pt x="51214" y="75087"/>
                </a:moveTo>
                <a:lnTo>
                  <a:pt x="46657" y="75087"/>
                </a:lnTo>
                <a:lnTo>
                  <a:pt x="46657" y="70490"/>
                </a:lnTo>
                <a:lnTo>
                  <a:pt x="51214" y="70490"/>
                </a:lnTo>
                <a:close/>
                <a:moveTo>
                  <a:pt x="51214" y="70248"/>
                </a:moveTo>
                <a:lnTo>
                  <a:pt x="46657" y="70248"/>
                </a:lnTo>
                <a:lnTo>
                  <a:pt x="46657" y="65691"/>
                </a:lnTo>
                <a:lnTo>
                  <a:pt x="51214" y="65691"/>
                </a:lnTo>
                <a:close/>
                <a:moveTo>
                  <a:pt x="51214" y="65449"/>
                </a:moveTo>
                <a:lnTo>
                  <a:pt x="46657" y="65449"/>
                </a:lnTo>
                <a:lnTo>
                  <a:pt x="46657" y="60892"/>
                </a:lnTo>
                <a:lnTo>
                  <a:pt x="51214" y="60892"/>
                </a:lnTo>
                <a:close/>
                <a:moveTo>
                  <a:pt x="51214" y="60650"/>
                </a:moveTo>
                <a:lnTo>
                  <a:pt x="46657" y="60650"/>
                </a:lnTo>
                <a:lnTo>
                  <a:pt x="46657" y="56053"/>
                </a:lnTo>
                <a:lnTo>
                  <a:pt x="51214" y="56053"/>
                </a:lnTo>
                <a:close/>
                <a:moveTo>
                  <a:pt x="51214" y="55811"/>
                </a:moveTo>
                <a:lnTo>
                  <a:pt x="46657" y="55811"/>
                </a:lnTo>
                <a:lnTo>
                  <a:pt x="46657" y="51254"/>
                </a:lnTo>
                <a:lnTo>
                  <a:pt x="51214" y="51254"/>
                </a:lnTo>
                <a:close/>
                <a:moveTo>
                  <a:pt x="51214" y="51012"/>
                </a:moveTo>
                <a:lnTo>
                  <a:pt x="46657" y="51012"/>
                </a:lnTo>
                <a:lnTo>
                  <a:pt x="46657" y="46456"/>
                </a:lnTo>
                <a:lnTo>
                  <a:pt x="51214" y="46456"/>
                </a:lnTo>
                <a:close/>
                <a:moveTo>
                  <a:pt x="51214" y="46214"/>
                </a:moveTo>
                <a:lnTo>
                  <a:pt x="46657" y="46214"/>
                </a:lnTo>
                <a:lnTo>
                  <a:pt x="46657" y="41616"/>
                </a:lnTo>
                <a:lnTo>
                  <a:pt x="51214" y="41616"/>
                </a:lnTo>
                <a:close/>
                <a:moveTo>
                  <a:pt x="51214" y="41374"/>
                </a:moveTo>
                <a:lnTo>
                  <a:pt x="46657" y="41374"/>
                </a:lnTo>
                <a:lnTo>
                  <a:pt x="46657" y="36818"/>
                </a:lnTo>
                <a:lnTo>
                  <a:pt x="51214" y="36818"/>
                </a:lnTo>
                <a:close/>
                <a:moveTo>
                  <a:pt x="51214" y="36576"/>
                </a:moveTo>
                <a:lnTo>
                  <a:pt x="46657" y="36576"/>
                </a:lnTo>
                <a:lnTo>
                  <a:pt x="46657" y="32019"/>
                </a:lnTo>
                <a:lnTo>
                  <a:pt x="51214" y="32019"/>
                </a:lnTo>
                <a:close/>
                <a:moveTo>
                  <a:pt x="51214" y="31777"/>
                </a:moveTo>
                <a:lnTo>
                  <a:pt x="46657" y="31777"/>
                </a:lnTo>
                <a:lnTo>
                  <a:pt x="46657" y="27180"/>
                </a:lnTo>
                <a:lnTo>
                  <a:pt x="51214" y="27180"/>
                </a:lnTo>
                <a:close/>
                <a:moveTo>
                  <a:pt x="51214" y="26938"/>
                </a:moveTo>
                <a:lnTo>
                  <a:pt x="46657" y="26938"/>
                </a:lnTo>
                <a:lnTo>
                  <a:pt x="46657" y="22381"/>
                </a:lnTo>
                <a:lnTo>
                  <a:pt x="51214" y="22381"/>
                </a:lnTo>
                <a:close/>
                <a:moveTo>
                  <a:pt x="51214" y="22139"/>
                </a:moveTo>
                <a:lnTo>
                  <a:pt x="46657" y="22139"/>
                </a:lnTo>
                <a:lnTo>
                  <a:pt x="46657" y="17582"/>
                </a:lnTo>
                <a:lnTo>
                  <a:pt x="51214" y="17582"/>
                </a:lnTo>
                <a:close/>
                <a:moveTo>
                  <a:pt x="51214" y="17340"/>
                </a:moveTo>
                <a:lnTo>
                  <a:pt x="46657" y="17340"/>
                </a:lnTo>
                <a:lnTo>
                  <a:pt x="46657" y="12743"/>
                </a:lnTo>
                <a:lnTo>
                  <a:pt x="51214" y="12743"/>
                </a:lnTo>
                <a:close/>
                <a:moveTo>
                  <a:pt x="51214" y="12501"/>
                </a:moveTo>
                <a:lnTo>
                  <a:pt x="46657" y="12501"/>
                </a:lnTo>
                <a:lnTo>
                  <a:pt x="46657" y="7944"/>
                </a:lnTo>
                <a:lnTo>
                  <a:pt x="51214" y="7944"/>
                </a:lnTo>
                <a:close/>
                <a:moveTo>
                  <a:pt x="51214" y="7702"/>
                </a:moveTo>
                <a:lnTo>
                  <a:pt x="46657" y="7702"/>
                </a:lnTo>
                <a:lnTo>
                  <a:pt x="46657" y="3307"/>
                </a:lnTo>
                <a:lnTo>
                  <a:pt x="51214" y="3307"/>
                </a:lnTo>
                <a:lnTo>
                  <a:pt x="51214" y="7904"/>
                </a:lnTo>
                <a:close/>
                <a:moveTo>
                  <a:pt x="56053" y="89483"/>
                </a:moveTo>
                <a:lnTo>
                  <a:pt x="51456" y="89483"/>
                </a:lnTo>
                <a:lnTo>
                  <a:pt x="51456" y="84927"/>
                </a:lnTo>
                <a:lnTo>
                  <a:pt x="56053" y="84927"/>
                </a:lnTo>
                <a:close/>
                <a:moveTo>
                  <a:pt x="56053" y="84685"/>
                </a:moveTo>
                <a:lnTo>
                  <a:pt x="51456" y="84685"/>
                </a:lnTo>
                <a:lnTo>
                  <a:pt x="51456" y="80087"/>
                </a:lnTo>
                <a:lnTo>
                  <a:pt x="56053" y="80087"/>
                </a:lnTo>
                <a:close/>
                <a:moveTo>
                  <a:pt x="56053" y="79845"/>
                </a:moveTo>
                <a:lnTo>
                  <a:pt x="51456" y="79845"/>
                </a:lnTo>
                <a:lnTo>
                  <a:pt x="51456" y="75289"/>
                </a:lnTo>
                <a:lnTo>
                  <a:pt x="56053" y="75289"/>
                </a:lnTo>
                <a:close/>
                <a:moveTo>
                  <a:pt x="56053" y="75047"/>
                </a:moveTo>
                <a:lnTo>
                  <a:pt x="51456" y="75047"/>
                </a:lnTo>
                <a:lnTo>
                  <a:pt x="51456" y="70490"/>
                </a:lnTo>
                <a:lnTo>
                  <a:pt x="56053" y="70490"/>
                </a:lnTo>
                <a:close/>
                <a:moveTo>
                  <a:pt x="56053" y="70248"/>
                </a:moveTo>
                <a:lnTo>
                  <a:pt x="51456" y="70248"/>
                </a:lnTo>
                <a:lnTo>
                  <a:pt x="51456" y="65651"/>
                </a:lnTo>
                <a:lnTo>
                  <a:pt x="56053" y="65651"/>
                </a:lnTo>
                <a:close/>
                <a:moveTo>
                  <a:pt x="56053" y="65409"/>
                </a:moveTo>
                <a:lnTo>
                  <a:pt x="51456" y="65409"/>
                </a:lnTo>
                <a:lnTo>
                  <a:pt x="51456" y="60852"/>
                </a:lnTo>
                <a:lnTo>
                  <a:pt x="56053" y="60852"/>
                </a:lnTo>
                <a:close/>
                <a:moveTo>
                  <a:pt x="56053" y="60610"/>
                </a:moveTo>
                <a:lnTo>
                  <a:pt x="51456" y="60610"/>
                </a:lnTo>
                <a:lnTo>
                  <a:pt x="51456" y="56053"/>
                </a:lnTo>
                <a:lnTo>
                  <a:pt x="56053" y="56053"/>
                </a:lnTo>
                <a:close/>
                <a:moveTo>
                  <a:pt x="56053" y="55811"/>
                </a:moveTo>
                <a:lnTo>
                  <a:pt x="51456" y="55811"/>
                </a:lnTo>
                <a:lnTo>
                  <a:pt x="51456" y="51214"/>
                </a:lnTo>
                <a:lnTo>
                  <a:pt x="56053" y="51214"/>
                </a:lnTo>
                <a:close/>
                <a:moveTo>
                  <a:pt x="56053" y="50972"/>
                </a:moveTo>
                <a:lnTo>
                  <a:pt x="51456" y="50972"/>
                </a:lnTo>
                <a:lnTo>
                  <a:pt x="51456" y="46415"/>
                </a:lnTo>
                <a:lnTo>
                  <a:pt x="56053" y="46415"/>
                </a:lnTo>
                <a:close/>
                <a:moveTo>
                  <a:pt x="56053" y="46173"/>
                </a:moveTo>
                <a:lnTo>
                  <a:pt x="51456" y="46173"/>
                </a:lnTo>
                <a:lnTo>
                  <a:pt x="51456" y="41616"/>
                </a:lnTo>
                <a:lnTo>
                  <a:pt x="56053" y="41616"/>
                </a:lnTo>
                <a:close/>
                <a:moveTo>
                  <a:pt x="56053" y="41374"/>
                </a:moveTo>
                <a:lnTo>
                  <a:pt x="51456" y="41374"/>
                </a:lnTo>
                <a:lnTo>
                  <a:pt x="51456" y="36777"/>
                </a:lnTo>
                <a:lnTo>
                  <a:pt x="56053" y="36777"/>
                </a:lnTo>
                <a:close/>
                <a:moveTo>
                  <a:pt x="56053" y="36535"/>
                </a:moveTo>
                <a:lnTo>
                  <a:pt x="51456" y="36535"/>
                </a:lnTo>
                <a:lnTo>
                  <a:pt x="51456" y="31978"/>
                </a:lnTo>
                <a:lnTo>
                  <a:pt x="56053" y="31978"/>
                </a:lnTo>
                <a:close/>
                <a:moveTo>
                  <a:pt x="56053" y="31737"/>
                </a:moveTo>
                <a:lnTo>
                  <a:pt x="51456" y="31737"/>
                </a:lnTo>
                <a:lnTo>
                  <a:pt x="51456" y="27180"/>
                </a:lnTo>
                <a:lnTo>
                  <a:pt x="56053" y="27180"/>
                </a:lnTo>
                <a:close/>
                <a:moveTo>
                  <a:pt x="56053" y="26938"/>
                </a:moveTo>
                <a:lnTo>
                  <a:pt x="51456" y="26938"/>
                </a:lnTo>
                <a:lnTo>
                  <a:pt x="51456" y="22341"/>
                </a:lnTo>
                <a:lnTo>
                  <a:pt x="56053" y="22341"/>
                </a:lnTo>
                <a:close/>
                <a:moveTo>
                  <a:pt x="56053" y="22099"/>
                </a:moveTo>
                <a:lnTo>
                  <a:pt x="51456" y="22099"/>
                </a:lnTo>
                <a:lnTo>
                  <a:pt x="51456" y="17542"/>
                </a:lnTo>
                <a:lnTo>
                  <a:pt x="56053" y="17542"/>
                </a:lnTo>
                <a:close/>
                <a:moveTo>
                  <a:pt x="56053" y="17300"/>
                </a:moveTo>
                <a:lnTo>
                  <a:pt x="51456" y="17300"/>
                </a:lnTo>
                <a:lnTo>
                  <a:pt x="51456" y="12743"/>
                </a:lnTo>
                <a:lnTo>
                  <a:pt x="56053" y="12743"/>
                </a:lnTo>
                <a:close/>
                <a:moveTo>
                  <a:pt x="56053" y="12501"/>
                </a:moveTo>
                <a:lnTo>
                  <a:pt x="51456" y="12501"/>
                </a:lnTo>
                <a:lnTo>
                  <a:pt x="51456" y="7904"/>
                </a:lnTo>
                <a:lnTo>
                  <a:pt x="56053" y="7904"/>
                </a:lnTo>
                <a:close/>
                <a:moveTo>
                  <a:pt x="56053" y="7662"/>
                </a:moveTo>
                <a:lnTo>
                  <a:pt x="51456" y="7662"/>
                </a:lnTo>
                <a:lnTo>
                  <a:pt x="51456" y="3307"/>
                </a:lnTo>
                <a:lnTo>
                  <a:pt x="56053" y="3307"/>
                </a:lnTo>
                <a:lnTo>
                  <a:pt x="56053" y="7904"/>
                </a:lnTo>
                <a:close/>
                <a:moveTo>
                  <a:pt x="60852" y="89483"/>
                </a:moveTo>
                <a:lnTo>
                  <a:pt x="56295" y="89483"/>
                </a:lnTo>
                <a:lnTo>
                  <a:pt x="56295" y="84886"/>
                </a:lnTo>
                <a:lnTo>
                  <a:pt x="60852" y="84886"/>
                </a:lnTo>
                <a:close/>
                <a:moveTo>
                  <a:pt x="60852" y="84644"/>
                </a:moveTo>
                <a:lnTo>
                  <a:pt x="56295" y="84644"/>
                </a:lnTo>
                <a:lnTo>
                  <a:pt x="56295" y="80087"/>
                </a:lnTo>
                <a:lnTo>
                  <a:pt x="60852" y="80087"/>
                </a:lnTo>
                <a:close/>
                <a:moveTo>
                  <a:pt x="60852" y="79845"/>
                </a:moveTo>
                <a:lnTo>
                  <a:pt x="56295" y="79845"/>
                </a:lnTo>
                <a:lnTo>
                  <a:pt x="56295" y="75248"/>
                </a:lnTo>
                <a:lnTo>
                  <a:pt x="60852" y="75248"/>
                </a:lnTo>
                <a:close/>
                <a:moveTo>
                  <a:pt x="60852" y="75006"/>
                </a:moveTo>
                <a:lnTo>
                  <a:pt x="56295" y="75006"/>
                </a:lnTo>
                <a:lnTo>
                  <a:pt x="56295" y="70449"/>
                </a:lnTo>
                <a:lnTo>
                  <a:pt x="60852" y="70449"/>
                </a:lnTo>
                <a:close/>
                <a:moveTo>
                  <a:pt x="60852" y="70208"/>
                </a:moveTo>
                <a:lnTo>
                  <a:pt x="56295" y="70208"/>
                </a:lnTo>
                <a:lnTo>
                  <a:pt x="56295" y="65651"/>
                </a:lnTo>
                <a:lnTo>
                  <a:pt x="60852" y="65651"/>
                </a:lnTo>
                <a:close/>
                <a:moveTo>
                  <a:pt x="60852" y="65409"/>
                </a:moveTo>
                <a:lnTo>
                  <a:pt x="56295" y="65409"/>
                </a:lnTo>
                <a:lnTo>
                  <a:pt x="56295" y="60812"/>
                </a:lnTo>
                <a:lnTo>
                  <a:pt x="60852" y="60812"/>
                </a:lnTo>
                <a:close/>
                <a:moveTo>
                  <a:pt x="60852" y="60570"/>
                </a:moveTo>
                <a:lnTo>
                  <a:pt x="56295" y="60570"/>
                </a:lnTo>
                <a:lnTo>
                  <a:pt x="56295" y="56013"/>
                </a:lnTo>
                <a:lnTo>
                  <a:pt x="60852" y="56013"/>
                </a:lnTo>
                <a:close/>
                <a:moveTo>
                  <a:pt x="60852" y="55771"/>
                </a:moveTo>
                <a:lnTo>
                  <a:pt x="56295" y="55771"/>
                </a:lnTo>
                <a:lnTo>
                  <a:pt x="56295" y="51214"/>
                </a:lnTo>
                <a:lnTo>
                  <a:pt x="60852" y="51214"/>
                </a:lnTo>
                <a:close/>
                <a:moveTo>
                  <a:pt x="60852" y="50972"/>
                </a:moveTo>
                <a:lnTo>
                  <a:pt x="56295" y="50972"/>
                </a:lnTo>
                <a:lnTo>
                  <a:pt x="56295" y="46375"/>
                </a:lnTo>
                <a:lnTo>
                  <a:pt x="60852" y="46375"/>
                </a:lnTo>
                <a:close/>
                <a:moveTo>
                  <a:pt x="60852" y="46133"/>
                </a:moveTo>
                <a:lnTo>
                  <a:pt x="56295" y="46133"/>
                </a:lnTo>
                <a:lnTo>
                  <a:pt x="56295" y="41576"/>
                </a:lnTo>
                <a:lnTo>
                  <a:pt x="60852" y="41576"/>
                </a:lnTo>
                <a:close/>
                <a:moveTo>
                  <a:pt x="60852" y="41334"/>
                </a:moveTo>
                <a:lnTo>
                  <a:pt x="56295" y="41334"/>
                </a:lnTo>
                <a:lnTo>
                  <a:pt x="56295" y="36777"/>
                </a:lnTo>
                <a:lnTo>
                  <a:pt x="60852" y="36777"/>
                </a:lnTo>
                <a:close/>
                <a:moveTo>
                  <a:pt x="60852" y="36535"/>
                </a:moveTo>
                <a:lnTo>
                  <a:pt x="56295" y="36535"/>
                </a:lnTo>
                <a:lnTo>
                  <a:pt x="56295" y="31938"/>
                </a:lnTo>
                <a:lnTo>
                  <a:pt x="60852" y="31938"/>
                </a:lnTo>
                <a:close/>
                <a:moveTo>
                  <a:pt x="60852" y="31696"/>
                </a:moveTo>
                <a:lnTo>
                  <a:pt x="56295" y="31696"/>
                </a:lnTo>
                <a:lnTo>
                  <a:pt x="56295" y="27139"/>
                </a:lnTo>
                <a:lnTo>
                  <a:pt x="60852" y="27139"/>
                </a:lnTo>
                <a:close/>
                <a:moveTo>
                  <a:pt x="60852" y="26897"/>
                </a:moveTo>
                <a:lnTo>
                  <a:pt x="56295" y="26897"/>
                </a:lnTo>
                <a:lnTo>
                  <a:pt x="56295" y="22341"/>
                </a:lnTo>
                <a:lnTo>
                  <a:pt x="60852" y="22341"/>
                </a:lnTo>
                <a:close/>
                <a:moveTo>
                  <a:pt x="60852" y="22099"/>
                </a:moveTo>
                <a:lnTo>
                  <a:pt x="56295" y="22099"/>
                </a:lnTo>
                <a:lnTo>
                  <a:pt x="56295" y="17501"/>
                </a:lnTo>
                <a:lnTo>
                  <a:pt x="60852" y="17501"/>
                </a:lnTo>
                <a:close/>
                <a:moveTo>
                  <a:pt x="60852" y="17260"/>
                </a:moveTo>
                <a:lnTo>
                  <a:pt x="56295" y="17260"/>
                </a:lnTo>
                <a:lnTo>
                  <a:pt x="56295" y="12703"/>
                </a:lnTo>
                <a:lnTo>
                  <a:pt x="60852" y="12703"/>
                </a:lnTo>
                <a:close/>
                <a:moveTo>
                  <a:pt x="60852" y="12461"/>
                </a:moveTo>
                <a:lnTo>
                  <a:pt x="56295" y="12461"/>
                </a:lnTo>
                <a:lnTo>
                  <a:pt x="56295" y="7904"/>
                </a:lnTo>
                <a:lnTo>
                  <a:pt x="60852" y="7904"/>
                </a:lnTo>
                <a:close/>
                <a:moveTo>
                  <a:pt x="60852" y="7662"/>
                </a:moveTo>
                <a:lnTo>
                  <a:pt x="56295" y="7662"/>
                </a:lnTo>
                <a:lnTo>
                  <a:pt x="56295" y="3307"/>
                </a:lnTo>
                <a:lnTo>
                  <a:pt x="60852" y="3307"/>
                </a:lnTo>
                <a:lnTo>
                  <a:pt x="60852" y="7904"/>
                </a:lnTo>
                <a:close/>
                <a:moveTo>
                  <a:pt x="65651" y="84644"/>
                </a:moveTo>
                <a:lnTo>
                  <a:pt x="61094" y="84644"/>
                </a:lnTo>
                <a:lnTo>
                  <a:pt x="61094" y="80047"/>
                </a:lnTo>
                <a:lnTo>
                  <a:pt x="65651" y="80047"/>
                </a:lnTo>
                <a:close/>
                <a:moveTo>
                  <a:pt x="65651" y="79805"/>
                </a:moveTo>
                <a:lnTo>
                  <a:pt x="61094" y="79805"/>
                </a:lnTo>
                <a:lnTo>
                  <a:pt x="61094" y="75248"/>
                </a:lnTo>
                <a:lnTo>
                  <a:pt x="65651" y="75248"/>
                </a:lnTo>
                <a:close/>
                <a:moveTo>
                  <a:pt x="65651" y="75006"/>
                </a:moveTo>
                <a:lnTo>
                  <a:pt x="61094" y="75006"/>
                </a:lnTo>
                <a:lnTo>
                  <a:pt x="61094" y="70449"/>
                </a:lnTo>
                <a:lnTo>
                  <a:pt x="65651" y="70449"/>
                </a:lnTo>
                <a:close/>
                <a:moveTo>
                  <a:pt x="65651" y="70208"/>
                </a:moveTo>
                <a:lnTo>
                  <a:pt x="61094" y="70208"/>
                </a:lnTo>
                <a:lnTo>
                  <a:pt x="61094" y="65610"/>
                </a:lnTo>
                <a:lnTo>
                  <a:pt x="65651" y="65610"/>
                </a:lnTo>
                <a:close/>
                <a:moveTo>
                  <a:pt x="65651" y="65368"/>
                </a:moveTo>
                <a:lnTo>
                  <a:pt x="61094" y="65368"/>
                </a:lnTo>
                <a:lnTo>
                  <a:pt x="61094" y="60812"/>
                </a:lnTo>
                <a:lnTo>
                  <a:pt x="65651" y="60812"/>
                </a:lnTo>
                <a:close/>
                <a:moveTo>
                  <a:pt x="65651" y="60570"/>
                </a:moveTo>
                <a:lnTo>
                  <a:pt x="61094" y="60570"/>
                </a:lnTo>
                <a:lnTo>
                  <a:pt x="61094" y="56013"/>
                </a:lnTo>
                <a:lnTo>
                  <a:pt x="65651" y="56013"/>
                </a:lnTo>
                <a:close/>
                <a:moveTo>
                  <a:pt x="65651" y="55771"/>
                </a:moveTo>
                <a:lnTo>
                  <a:pt x="61094" y="55771"/>
                </a:lnTo>
                <a:lnTo>
                  <a:pt x="61094" y="51174"/>
                </a:lnTo>
                <a:lnTo>
                  <a:pt x="65651" y="51174"/>
                </a:lnTo>
                <a:close/>
                <a:moveTo>
                  <a:pt x="65651" y="50932"/>
                </a:moveTo>
                <a:lnTo>
                  <a:pt x="61094" y="50932"/>
                </a:lnTo>
                <a:lnTo>
                  <a:pt x="61094" y="46375"/>
                </a:lnTo>
                <a:lnTo>
                  <a:pt x="65651" y="46375"/>
                </a:lnTo>
                <a:close/>
                <a:moveTo>
                  <a:pt x="65651" y="46133"/>
                </a:moveTo>
                <a:lnTo>
                  <a:pt x="61094" y="46133"/>
                </a:lnTo>
                <a:lnTo>
                  <a:pt x="61094" y="41536"/>
                </a:lnTo>
                <a:lnTo>
                  <a:pt x="65651" y="41536"/>
                </a:lnTo>
                <a:close/>
                <a:moveTo>
                  <a:pt x="65651" y="41294"/>
                </a:moveTo>
                <a:lnTo>
                  <a:pt x="61094" y="41294"/>
                </a:lnTo>
                <a:lnTo>
                  <a:pt x="61094" y="36737"/>
                </a:lnTo>
                <a:lnTo>
                  <a:pt x="65651" y="36737"/>
                </a:lnTo>
                <a:close/>
                <a:moveTo>
                  <a:pt x="65651" y="36495"/>
                </a:moveTo>
                <a:lnTo>
                  <a:pt x="61094" y="36495"/>
                </a:lnTo>
                <a:lnTo>
                  <a:pt x="61094" y="31938"/>
                </a:lnTo>
                <a:lnTo>
                  <a:pt x="65651" y="31938"/>
                </a:lnTo>
                <a:close/>
                <a:moveTo>
                  <a:pt x="65651" y="31696"/>
                </a:moveTo>
                <a:lnTo>
                  <a:pt x="61094" y="31696"/>
                </a:lnTo>
                <a:lnTo>
                  <a:pt x="61094" y="27099"/>
                </a:lnTo>
                <a:lnTo>
                  <a:pt x="65651" y="27099"/>
                </a:lnTo>
                <a:close/>
                <a:moveTo>
                  <a:pt x="65651" y="26857"/>
                </a:moveTo>
                <a:lnTo>
                  <a:pt x="61094" y="26857"/>
                </a:lnTo>
                <a:lnTo>
                  <a:pt x="61094" y="22300"/>
                </a:lnTo>
                <a:lnTo>
                  <a:pt x="65651" y="22300"/>
                </a:lnTo>
                <a:close/>
                <a:moveTo>
                  <a:pt x="65651" y="22058"/>
                </a:moveTo>
                <a:lnTo>
                  <a:pt x="61094" y="22058"/>
                </a:lnTo>
                <a:lnTo>
                  <a:pt x="61094" y="17501"/>
                </a:lnTo>
                <a:lnTo>
                  <a:pt x="65651" y="17501"/>
                </a:lnTo>
                <a:close/>
                <a:moveTo>
                  <a:pt x="65651" y="17260"/>
                </a:moveTo>
                <a:lnTo>
                  <a:pt x="61094" y="17260"/>
                </a:lnTo>
                <a:lnTo>
                  <a:pt x="61094" y="12662"/>
                </a:lnTo>
                <a:lnTo>
                  <a:pt x="65651" y="12662"/>
                </a:lnTo>
                <a:close/>
                <a:moveTo>
                  <a:pt x="65651" y="12420"/>
                </a:moveTo>
                <a:lnTo>
                  <a:pt x="61094" y="12420"/>
                </a:lnTo>
                <a:lnTo>
                  <a:pt x="61094" y="7864"/>
                </a:lnTo>
                <a:lnTo>
                  <a:pt x="65651" y="7864"/>
                </a:lnTo>
                <a:close/>
                <a:moveTo>
                  <a:pt x="70490" y="84604"/>
                </a:moveTo>
                <a:lnTo>
                  <a:pt x="65893" y="84604"/>
                </a:lnTo>
                <a:lnTo>
                  <a:pt x="65893" y="80047"/>
                </a:lnTo>
                <a:lnTo>
                  <a:pt x="70490" y="80047"/>
                </a:lnTo>
                <a:close/>
                <a:moveTo>
                  <a:pt x="70490" y="79805"/>
                </a:moveTo>
                <a:lnTo>
                  <a:pt x="65893" y="79805"/>
                </a:lnTo>
                <a:lnTo>
                  <a:pt x="65893" y="75208"/>
                </a:lnTo>
                <a:lnTo>
                  <a:pt x="70490" y="75208"/>
                </a:lnTo>
                <a:close/>
                <a:moveTo>
                  <a:pt x="70490" y="74966"/>
                </a:moveTo>
                <a:lnTo>
                  <a:pt x="65893" y="74966"/>
                </a:lnTo>
                <a:lnTo>
                  <a:pt x="65893" y="70409"/>
                </a:lnTo>
                <a:lnTo>
                  <a:pt x="70490" y="70409"/>
                </a:lnTo>
                <a:close/>
                <a:moveTo>
                  <a:pt x="70490" y="70167"/>
                </a:moveTo>
                <a:lnTo>
                  <a:pt x="65893" y="70167"/>
                </a:lnTo>
                <a:lnTo>
                  <a:pt x="65893" y="65610"/>
                </a:lnTo>
                <a:lnTo>
                  <a:pt x="70490" y="65610"/>
                </a:lnTo>
                <a:close/>
                <a:moveTo>
                  <a:pt x="70490" y="65368"/>
                </a:moveTo>
                <a:lnTo>
                  <a:pt x="65893" y="65368"/>
                </a:lnTo>
                <a:lnTo>
                  <a:pt x="65893" y="60771"/>
                </a:lnTo>
                <a:lnTo>
                  <a:pt x="70490" y="60771"/>
                </a:lnTo>
                <a:close/>
                <a:moveTo>
                  <a:pt x="70490" y="60529"/>
                </a:moveTo>
                <a:lnTo>
                  <a:pt x="65893" y="60529"/>
                </a:lnTo>
                <a:lnTo>
                  <a:pt x="65893" y="55972"/>
                </a:lnTo>
                <a:lnTo>
                  <a:pt x="70490" y="55972"/>
                </a:lnTo>
                <a:close/>
                <a:moveTo>
                  <a:pt x="70490" y="55730"/>
                </a:moveTo>
                <a:lnTo>
                  <a:pt x="65893" y="55730"/>
                </a:lnTo>
                <a:lnTo>
                  <a:pt x="65893" y="51174"/>
                </a:lnTo>
                <a:lnTo>
                  <a:pt x="70490" y="51174"/>
                </a:lnTo>
                <a:close/>
                <a:moveTo>
                  <a:pt x="70490" y="50932"/>
                </a:moveTo>
                <a:lnTo>
                  <a:pt x="65893" y="50932"/>
                </a:lnTo>
                <a:lnTo>
                  <a:pt x="65893" y="46335"/>
                </a:lnTo>
                <a:lnTo>
                  <a:pt x="70490" y="46335"/>
                </a:lnTo>
                <a:close/>
                <a:moveTo>
                  <a:pt x="70490" y="46093"/>
                </a:moveTo>
                <a:lnTo>
                  <a:pt x="65893" y="46093"/>
                </a:lnTo>
                <a:lnTo>
                  <a:pt x="65893" y="41536"/>
                </a:lnTo>
                <a:lnTo>
                  <a:pt x="70490" y="41536"/>
                </a:lnTo>
                <a:close/>
                <a:moveTo>
                  <a:pt x="70490" y="41294"/>
                </a:moveTo>
                <a:lnTo>
                  <a:pt x="65893" y="41294"/>
                </a:lnTo>
                <a:lnTo>
                  <a:pt x="65893" y="36737"/>
                </a:lnTo>
                <a:lnTo>
                  <a:pt x="70490" y="36737"/>
                </a:lnTo>
                <a:close/>
                <a:moveTo>
                  <a:pt x="70490" y="36495"/>
                </a:moveTo>
                <a:lnTo>
                  <a:pt x="65893" y="36495"/>
                </a:lnTo>
                <a:lnTo>
                  <a:pt x="65893" y="31898"/>
                </a:lnTo>
                <a:lnTo>
                  <a:pt x="70490" y="31898"/>
                </a:lnTo>
                <a:close/>
                <a:moveTo>
                  <a:pt x="70490" y="31656"/>
                </a:moveTo>
                <a:lnTo>
                  <a:pt x="65893" y="31656"/>
                </a:lnTo>
                <a:lnTo>
                  <a:pt x="65893" y="27099"/>
                </a:lnTo>
                <a:lnTo>
                  <a:pt x="70490" y="27099"/>
                </a:lnTo>
                <a:close/>
                <a:moveTo>
                  <a:pt x="70490" y="26857"/>
                </a:moveTo>
                <a:lnTo>
                  <a:pt x="65893" y="26857"/>
                </a:lnTo>
                <a:lnTo>
                  <a:pt x="65893" y="22260"/>
                </a:lnTo>
                <a:lnTo>
                  <a:pt x="70490" y="22260"/>
                </a:lnTo>
                <a:close/>
                <a:moveTo>
                  <a:pt x="70490" y="22018"/>
                </a:moveTo>
                <a:lnTo>
                  <a:pt x="65893" y="22018"/>
                </a:lnTo>
                <a:lnTo>
                  <a:pt x="65893" y="17461"/>
                </a:lnTo>
                <a:lnTo>
                  <a:pt x="70490" y="17461"/>
                </a:lnTo>
                <a:close/>
                <a:moveTo>
                  <a:pt x="70490" y="17219"/>
                </a:moveTo>
                <a:lnTo>
                  <a:pt x="65893" y="17219"/>
                </a:lnTo>
                <a:lnTo>
                  <a:pt x="65893" y="12662"/>
                </a:lnTo>
                <a:lnTo>
                  <a:pt x="70490" y="12662"/>
                </a:lnTo>
                <a:close/>
                <a:moveTo>
                  <a:pt x="70490" y="12420"/>
                </a:moveTo>
                <a:lnTo>
                  <a:pt x="65893" y="12420"/>
                </a:lnTo>
                <a:lnTo>
                  <a:pt x="65893" y="7823"/>
                </a:lnTo>
                <a:lnTo>
                  <a:pt x="70490" y="7823"/>
                </a:lnTo>
                <a:close/>
                <a:moveTo>
                  <a:pt x="75289" y="79765"/>
                </a:moveTo>
                <a:lnTo>
                  <a:pt x="70732" y="79765"/>
                </a:lnTo>
                <a:lnTo>
                  <a:pt x="70732" y="75208"/>
                </a:lnTo>
                <a:lnTo>
                  <a:pt x="75289" y="75208"/>
                </a:lnTo>
                <a:close/>
                <a:moveTo>
                  <a:pt x="75289" y="74966"/>
                </a:moveTo>
                <a:lnTo>
                  <a:pt x="70732" y="74966"/>
                </a:lnTo>
                <a:lnTo>
                  <a:pt x="70732" y="70409"/>
                </a:lnTo>
                <a:lnTo>
                  <a:pt x="75289" y="70409"/>
                </a:lnTo>
                <a:close/>
                <a:moveTo>
                  <a:pt x="75289" y="70167"/>
                </a:moveTo>
                <a:lnTo>
                  <a:pt x="70732" y="70167"/>
                </a:lnTo>
                <a:lnTo>
                  <a:pt x="70732" y="65570"/>
                </a:lnTo>
                <a:lnTo>
                  <a:pt x="75289" y="65570"/>
                </a:lnTo>
                <a:close/>
                <a:moveTo>
                  <a:pt x="75289" y="65328"/>
                </a:moveTo>
                <a:lnTo>
                  <a:pt x="70732" y="65328"/>
                </a:lnTo>
                <a:lnTo>
                  <a:pt x="70732" y="60771"/>
                </a:lnTo>
                <a:lnTo>
                  <a:pt x="75289" y="60771"/>
                </a:lnTo>
                <a:close/>
                <a:moveTo>
                  <a:pt x="75289" y="60529"/>
                </a:moveTo>
                <a:lnTo>
                  <a:pt x="70732" y="60529"/>
                </a:lnTo>
                <a:lnTo>
                  <a:pt x="70732" y="55972"/>
                </a:lnTo>
                <a:lnTo>
                  <a:pt x="75289" y="55972"/>
                </a:lnTo>
                <a:close/>
                <a:moveTo>
                  <a:pt x="75289" y="55730"/>
                </a:moveTo>
                <a:lnTo>
                  <a:pt x="70732" y="55730"/>
                </a:lnTo>
                <a:lnTo>
                  <a:pt x="70732" y="51133"/>
                </a:lnTo>
                <a:lnTo>
                  <a:pt x="75289" y="51133"/>
                </a:lnTo>
                <a:close/>
                <a:moveTo>
                  <a:pt x="75289" y="50891"/>
                </a:moveTo>
                <a:lnTo>
                  <a:pt x="70732" y="50891"/>
                </a:lnTo>
                <a:lnTo>
                  <a:pt x="70732" y="46335"/>
                </a:lnTo>
                <a:lnTo>
                  <a:pt x="75289" y="46335"/>
                </a:lnTo>
                <a:close/>
                <a:moveTo>
                  <a:pt x="75289" y="46093"/>
                </a:moveTo>
                <a:lnTo>
                  <a:pt x="70732" y="46093"/>
                </a:lnTo>
                <a:lnTo>
                  <a:pt x="70732" y="41495"/>
                </a:lnTo>
                <a:lnTo>
                  <a:pt x="75289" y="41495"/>
                </a:lnTo>
                <a:close/>
                <a:moveTo>
                  <a:pt x="75289" y="41253"/>
                </a:moveTo>
                <a:lnTo>
                  <a:pt x="70732" y="41253"/>
                </a:lnTo>
                <a:lnTo>
                  <a:pt x="70732" y="36697"/>
                </a:lnTo>
                <a:lnTo>
                  <a:pt x="75289" y="36697"/>
                </a:lnTo>
                <a:close/>
                <a:moveTo>
                  <a:pt x="75289" y="36455"/>
                </a:moveTo>
                <a:lnTo>
                  <a:pt x="70732" y="36455"/>
                </a:lnTo>
                <a:lnTo>
                  <a:pt x="70732" y="31898"/>
                </a:lnTo>
                <a:lnTo>
                  <a:pt x="75289" y="31898"/>
                </a:lnTo>
                <a:close/>
                <a:moveTo>
                  <a:pt x="75289" y="31656"/>
                </a:moveTo>
                <a:lnTo>
                  <a:pt x="70732" y="31656"/>
                </a:lnTo>
                <a:lnTo>
                  <a:pt x="70732" y="27059"/>
                </a:lnTo>
                <a:lnTo>
                  <a:pt x="75289" y="27059"/>
                </a:lnTo>
                <a:close/>
                <a:moveTo>
                  <a:pt x="75289" y="26817"/>
                </a:moveTo>
                <a:lnTo>
                  <a:pt x="70732" y="26817"/>
                </a:lnTo>
                <a:lnTo>
                  <a:pt x="70732" y="22260"/>
                </a:lnTo>
                <a:lnTo>
                  <a:pt x="75289" y="22260"/>
                </a:lnTo>
                <a:close/>
                <a:moveTo>
                  <a:pt x="75289" y="22018"/>
                </a:moveTo>
                <a:lnTo>
                  <a:pt x="70732" y="22018"/>
                </a:lnTo>
                <a:lnTo>
                  <a:pt x="70732" y="17461"/>
                </a:lnTo>
                <a:lnTo>
                  <a:pt x="75289" y="17461"/>
                </a:lnTo>
                <a:close/>
                <a:moveTo>
                  <a:pt x="75289" y="17219"/>
                </a:moveTo>
                <a:lnTo>
                  <a:pt x="70732" y="17219"/>
                </a:lnTo>
                <a:lnTo>
                  <a:pt x="70732" y="12622"/>
                </a:lnTo>
                <a:lnTo>
                  <a:pt x="75289" y="12622"/>
                </a:lnTo>
                <a:close/>
                <a:moveTo>
                  <a:pt x="80087" y="74926"/>
                </a:moveTo>
                <a:lnTo>
                  <a:pt x="75531" y="74926"/>
                </a:lnTo>
                <a:lnTo>
                  <a:pt x="75531" y="70369"/>
                </a:lnTo>
                <a:lnTo>
                  <a:pt x="80087" y="70369"/>
                </a:lnTo>
                <a:close/>
                <a:moveTo>
                  <a:pt x="80087" y="70127"/>
                </a:moveTo>
                <a:lnTo>
                  <a:pt x="75531" y="70127"/>
                </a:lnTo>
                <a:lnTo>
                  <a:pt x="75531" y="65570"/>
                </a:lnTo>
                <a:lnTo>
                  <a:pt x="80087" y="65570"/>
                </a:lnTo>
                <a:close/>
                <a:moveTo>
                  <a:pt x="80087" y="65328"/>
                </a:moveTo>
                <a:lnTo>
                  <a:pt x="75531" y="65328"/>
                </a:lnTo>
                <a:lnTo>
                  <a:pt x="75531" y="60731"/>
                </a:lnTo>
                <a:lnTo>
                  <a:pt x="80087" y="60731"/>
                </a:lnTo>
                <a:close/>
                <a:moveTo>
                  <a:pt x="80087" y="60489"/>
                </a:moveTo>
                <a:lnTo>
                  <a:pt x="75531" y="60489"/>
                </a:lnTo>
                <a:lnTo>
                  <a:pt x="75531" y="55932"/>
                </a:lnTo>
                <a:lnTo>
                  <a:pt x="80087" y="55932"/>
                </a:lnTo>
                <a:close/>
                <a:moveTo>
                  <a:pt x="80087" y="55690"/>
                </a:moveTo>
                <a:lnTo>
                  <a:pt x="75531" y="55690"/>
                </a:lnTo>
                <a:lnTo>
                  <a:pt x="75531" y="51133"/>
                </a:lnTo>
                <a:lnTo>
                  <a:pt x="80087" y="51133"/>
                </a:lnTo>
                <a:close/>
                <a:moveTo>
                  <a:pt x="80087" y="50891"/>
                </a:moveTo>
                <a:lnTo>
                  <a:pt x="75531" y="50891"/>
                </a:lnTo>
                <a:lnTo>
                  <a:pt x="75531" y="46294"/>
                </a:lnTo>
                <a:lnTo>
                  <a:pt x="80087" y="46294"/>
                </a:lnTo>
                <a:close/>
                <a:moveTo>
                  <a:pt x="80087" y="46052"/>
                </a:moveTo>
                <a:lnTo>
                  <a:pt x="75531" y="46052"/>
                </a:lnTo>
                <a:lnTo>
                  <a:pt x="75531" y="41495"/>
                </a:lnTo>
                <a:lnTo>
                  <a:pt x="80087" y="41495"/>
                </a:lnTo>
                <a:close/>
                <a:moveTo>
                  <a:pt x="80087" y="41253"/>
                </a:moveTo>
                <a:lnTo>
                  <a:pt x="75531" y="41253"/>
                </a:lnTo>
                <a:lnTo>
                  <a:pt x="75531" y="36697"/>
                </a:lnTo>
                <a:lnTo>
                  <a:pt x="80087" y="36697"/>
                </a:lnTo>
                <a:close/>
                <a:moveTo>
                  <a:pt x="80087" y="36455"/>
                </a:moveTo>
                <a:lnTo>
                  <a:pt x="75531" y="36455"/>
                </a:lnTo>
                <a:lnTo>
                  <a:pt x="75531" y="31858"/>
                </a:lnTo>
                <a:lnTo>
                  <a:pt x="80087" y="31858"/>
                </a:lnTo>
                <a:close/>
                <a:moveTo>
                  <a:pt x="80087" y="31616"/>
                </a:moveTo>
                <a:lnTo>
                  <a:pt x="75531" y="31616"/>
                </a:lnTo>
                <a:lnTo>
                  <a:pt x="75531" y="27059"/>
                </a:lnTo>
                <a:lnTo>
                  <a:pt x="80087" y="27059"/>
                </a:lnTo>
                <a:close/>
                <a:moveTo>
                  <a:pt x="80087" y="26817"/>
                </a:moveTo>
                <a:lnTo>
                  <a:pt x="75531" y="26817"/>
                </a:lnTo>
                <a:lnTo>
                  <a:pt x="75531" y="22260"/>
                </a:lnTo>
                <a:lnTo>
                  <a:pt x="80087" y="22260"/>
                </a:lnTo>
                <a:close/>
                <a:moveTo>
                  <a:pt x="80087" y="22018"/>
                </a:moveTo>
                <a:lnTo>
                  <a:pt x="75531" y="22018"/>
                </a:lnTo>
                <a:lnTo>
                  <a:pt x="75531" y="17421"/>
                </a:lnTo>
                <a:lnTo>
                  <a:pt x="80087" y="17421"/>
                </a:lnTo>
                <a:close/>
                <a:moveTo>
                  <a:pt x="84886" y="70127"/>
                </a:moveTo>
                <a:lnTo>
                  <a:pt x="80329" y="70127"/>
                </a:lnTo>
                <a:lnTo>
                  <a:pt x="80329" y="65530"/>
                </a:lnTo>
                <a:lnTo>
                  <a:pt x="84886" y="65530"/>
                </a:lnTo>
                <a:close/>
                <a:moveTo>
                  <a:pt x="84886" y="65288"/>
                </a:moveTo>
                <a:lnTo>
                  <a:pt x="80329" y="65288"/>
                </a:lnTo>
                <a:lnTo>
                  <a:pt x="80329" y="60731"/>
                </a:lnTo>
                <a:lnTo>
                  <a:pt x="84886" y="60731"/>
                </a:lnTo>
                <a:close/>
                <a:moveTo>
                  <a:pt x="84886" y="60489"/>
                </a:moveTo>
                <a:lnTo>
                  <a:pt x="80329" y="60489"/>
                </a:lnTo>
                <a:lnTo>
                  <a:pt x="80329" y="55932"/>
                </a:lnTo>
                <a:lnTo>
                  <a:pt x="84886" y="55932"/>
                </a:lnTo>
                <a:close/>
                <a:moveTo>
                  <a:pt x="84886" y="55690"/>
                </a:moveTo>
                <a:lnTo>
                  <a:pt x="80329" y="55690"/>
                </a:lnTo>
                <a:lnTo>
                  <a:pt x="80329" y="51093"/>
                </a:lnTo>
                <a:lnTo>
                  <a:pt x="84886" y="51093"/>
                </a:lnTo>
                <a:close/>
                <a:moveTo>
                  <a:pt x="84886" y="50851"/>
                </a:moveTo>
                <a:lnTo>
                  <a:pt x="80329" y="50851"/>
                </a:lnTo>
                <a:lnTo>
                  <a:pt x="80329" y="46294"/>
                </a:lnTo>
                <a:lnTo>
                  <a:pt x="84886" y="46294"/>
                </a:lnTo>
                <a:close/>
                <a:moveTo>
                  <a:pt x="84886" y="46052"/>
                </a:moveTo>
                <a:lnTo>
                  <a:pt x="80329" y="46052"/>
                </a:lnTo>
                <a:lnTo>
                  <a:pt x="80329" y="41495"/>
                </a:lnTo>
                <a:lnTo>
                  <a:pt x="84886" y="41495"/>
                </a:lnTo>
                <a:close/>
                <a:moveTo>
                  <a:pt x="84886" y="41253"/>
                </a:moveTo>
                <a:lnTo>
                  <a:pt x="80329" y="41253"/>
                </a:lnTo>
                <a:lnTo>
                  <a:pt x="80329" y="36656"/>
                </a:lnTo>
                <a:lnTo>
                  <a:pt x="84886" y="36656"/>
                </a:lnTo>
                <a:close/>
                <a:moveTo>
                  <a:pt x="84886" y="36414"/>
                </a:moveTo>
                <a:lnTo>
                  <a:pt x="80329" y="36414"/>
                </a:lnTo>
                <a:lnTo>
                  <a:pt x="80329" y="31858"/>
                </a:lnTo>
                <a:lnTo>
                  <a:pt x="84886" y="31858"/>
                </a:lnTo>
                <a:close/>
                <a:moveTo>
                  <a:pt x="84886" y="31616"/>
                </a:moveTo>
                <a:lnTo>
                  <a:pt x="80329" y="31616"/>
                </a:lnTo>
                <a:lnTo>
                  <a:pt x="80329" y="27018"/>
                </a:lnTo>
                <a:lnTo>
                  <a:pt x="84886" y="27018"/>
                </a:lnTo>
                <a:close/>
                <a:moveTo>
                  <a:pt x="84886" y="26776"/>
                </a:moveTo>
                <a:lnTo>
                  <a:pt x="80329" y="26776"/>
                </a:lnTo>
                <a:lnTo>
                  <a:pt x="80329" y="22220"/>
                </a:lnTo>
                <a:lnTo>
                  <a:pt x="84886" y="222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p96"/>
          <p:cNvSpPr txBox="1"/>
          <p:nvPr>
            <p:ph type="title"/>
          </p:nvPr>
        </p:nvSpPr>
        <p:spPr>
          <a:xfrm>
            <a:off x="722375" y="539500"/>
            <a:ext cx="83043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 from Salaries by College Major</a:t>
            </a:r>
            <a:endParaRPr/>
          </a:p>
        </p:txBody>
      </p:sp>
      <p:sp>
        <p:nvSpPr>
          <p:cNvPr id="2443" name="Google Shape;2443;p96"/>
          <p:cNvSpPr txBox="1"/>
          <p:nvPr>
            <p:ph idx="1" type="body"/>
          </p:nvPr>
        </p:nvSpPr>
        <p:spPr>
          <a:xfrm>
            <a:off x="722400" y="1474625"/>
            <a:ext cx="4864500" cy="28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Engineering Consistency</a:t>
            </a:r>
            <a:r>
              <a:rPr lang="en" sz="1400"/>
              <a:t>: Engineering fields offer strong earning potential, both early &amp; mid career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Passion vs. Paycheck: </a:t>
            </a:r>
            <a:r>
              <a:rPr lang="en" sz="1400"/>
              <a:t>Pursuing passion may lead to lower initial salaries. For example, majors like spanish &amp; religion have lower starting median salaries, showing the trade-off between pursuing personal interests and financial gain. 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b="1" lang="en" sz="1400"/>
              <a:t>Psychology’s Paradox: </a:t>
            </a:r>
            <a:r>
              <a:rPr lang="en" sz="1400"/>
              <a:t>Psychology majors, despite exploring human behavior, often face lower earnings, showcasing the disparity between societal important and </a:t>
            </a:r>
            <a:r>
              <a:rPr lang="en" sz="1400"/>
              <a:t>financial</a:t>
            </a:r>
            <a:r>
              <a:rPr lang="en" sz="1400"/>
              <a:t> reward. </a:t>
            </a:r>
            <a:endParaRPr sz="1400"/>
          </a:p>
        </p:txBody>
      </p:sp>
      <p:grpSp>
        <p:nvGrpSpPr>
          <p:cNvPr id="2444" name="Google Shape;2444;p96"/>
          <p:cNvGrpSpPr/>
          <p:nvPr/>
        </p:nvGrpSpPr>
        <p:grpSpPr>
          <a:xfrm>
            <a:off x="5309025" y="1748650"/>
            <a:ext cx="3834975" cy="3394725"/>
            <a:chOff x="5309025" y="1748650"/>
            <a:chExt cx="3834975" cy="3394725"/>
          </a:xfrm>
        </p:grpSpPr>
        <p:sp>
          <p:nvSpPr>
            <p:cNvPr id="2445" name="Google Shape;2445;p96"/>
            <p:cNvSpPr/>
            <p:nvPr/>
          </p:nvSpPr>
          <p:spPr>
            <a:xfrm flipH="1">
              <a:off x="6093300" y="2443375"/>
              <a:ext cx="3050700" cy="2700000"/>
            </a:xfrm>
            <a:prstGeom prst="round1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2446" name="Google Shape;2446;p96"/>
            <p:cNvSpPr/>
            <p:nvPr/>
          </p:nvSpPr>
          <p:spPr>
            <a:xfrm>
              <a:off x="5309025" y="4755450"/>
              <a:ext cx="1882500" cy="213000"/>
            </a:xfrm>
            <a:prstGeom prst="roundRect">
              <a:avLst>
                <a:gd fmla="val 50000" name="adj"/>
              </a:avLst>
            </a:prstGeom>
            <a:solidFill>
              <a:srgbClr val="516CEE">
                <a:alpha val="6075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grpSp>
          <p:nvGrpSpPr>
            <p:cNvPr id="2447" name="Google Shape;2447;p96"/>
            <p:cNvGrpSpPr/>
            <p:nvPr/>
          </p:nvGrpSpPr>
          <p:grpSpPr>
            <a:xfrm>
              <a:off x="7041175" y="1748650"/>
              <a:ext cx="986125" cy="2095500"/>
              <a:chOff x="7631225" y="2241175"/>
              <a:chExt cx="986125" cy="2095500"/>
            </a:xfrm>
          </p:grpSpPr>
          <p:cxnSp>
            <p:nvCxnSpPr>
              <p:cNvPr id="2448" name="Google Shape;2448;p96"/>
              <p:cNvCxnSpPr/>
              <p:nvPr/>
            </p:nvCxnSpPr>
            <p:spPr>
              <a:xfrm>
                <a:off x="7631225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49" name="Google Shape;2449;p96"/>
              <p:cNvCxnSpPr/>
              <p:nvPr/>
            </p:nvCxnSpPr>
            <p:spPr>
              <a:xfrm>
                <a:off x="7707081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50" name="Google Shape;2450;p96"/>
              <p:cNvCxnSpPr/>
              <p:nvPr/>
            </p:nvCxnSpPr>
            <p:spPr>
              <a:xfrm>
                <a:off x="7782937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51" name="Google Shape;2451;p96"/>
              <p:cNvCxnSpPr/>
              <p:nvPr/>
            </p:nvCxnSpPr>
            <p:spPr>
              <a:xfrm>
                <a:off x="7858792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52" name="Google Shape;2452;p96"/>
              <p:cNvCxnSpPr/>
              <p:nvPr/>
            </p:nvCxnSpPr>
            <p:spPr>
              <a:xfrm>
                <a:off x="8010504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53" name="Google Shape;2453;p96"/>
              <p:cNvCxnSpPr/>
              <p:nvPr/>
            </p:nvCxnSpPr>
            <p:spPr>
              <a:xfrm>
                <a:off x="8162215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54" name="Google Shape;2454;p96"/>
              <p:cNvCxnSpPr/>
              <p:nvPr/>
            </p:nvCxnSpPr>
            <p:spPr>
              <a:xfrm>
                <a:off x="8313927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55" name="Google Shape;2455;p96"/>
              <p:cNvCxnSpPr/>
              <p:nvPr/>
            </p:nvCxnSpPr>
            <p:spPr>
              <a:xfrm>
                <a:off x="7934648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56" name="Google Shape;2456;p96"/>
              <p:cNvCxnSpPr/>
              <p:nvPr/>
            </p:nvCxnSpPr>
            <p:spPr>
              <a:xfrm>
                <a:off x="8086360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57" name="Google Shape;2457;p96"/>
              <p:cNvCxnSpPr/>
              <p:nvPr/>
            </p:nvCxnSpPr>
            <p:spPr>
              <a:xfrm>
                <a:off x="8238071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58" name="Google Shape;2458;p96"/>
              <p:cNvCxnSpPr/>
              <p:nvPr/>
            </p:nvCxnSpPr>
            <p:spPr>
              <a:xfrm>
                <a:off x="8389783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59" name="Google Shape;2459;p96"/>
              <p:cNvCxnSpPr/>
              <p:nvPr/>
            </p:nvCxnSpPr>
            <p:spPr>
              <a:xfrm>
                <a:off x="8465638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60" name="Google Shape;2460;p96"/>
              <p:cNvCxnSpPr/>
              <p:nvPr/>
            </p:nvCxnSpPr>
            <p:spPr>
              <a:xfrm>
                <a:off x="8541494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61" name="Google Shape;2461;p96"/>
              <p:cNvCxnSpPr/>
              <p:nvPr/>
            </p:nvCxnSpPr>
            <p:spPr>
              <a:xfrm>
                <a:off x="8617350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5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" name="Google Shape;2466;p97"/>
          <p:cNvSpPr txBox="1"/>
          <p:nvPr>
            <p:ph type="title"/>
          </p:nvPr>
        </p:nvSpPr>
        <p:spPr>
          <a:xfrm>
            <a:off x="722375" y="539500"/>
            <a:ext cx="83043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 from Salaries by College Major</a:t>
            </a:r>
            <a:endParaRPr/>
          </a:p>
        </p:txBody>
      </p:sp>
      <p:sp>
        <p:nvSpPr>
          <p:cNvPr id="2467" name="Google Shape;2467;p97"/>
          <p:cNvSpPr txBox="1"/>
          <p:nvPr>
            <p:ph idx="1" type="body"/>
          </p:nvPr>
        </p:nvSpPr>
        <p:spPr>
          <a:xfrm>
            <a:off x="722400" y="1474625"/>
            <a:ext cx="4864500" cy="28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Physician</a:t>
            </a:r>
            <a:r>
              <a:rPr lang="en" sz="1400"/>
              <a:t> Assistants, despite starting with a high salary, they experience a small salary increase in mid-career compared to other fields, showing early peak earnings.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Civil Engineers, while maintaining competitive mid-career salaries, leaves the top 10. Because civil engineers work in various sectors, including construction, transportation, infrastructure etc, </a:t>
            </a:r>
            <a:r>
              <a:rPr lang="en" sz="1400"/>
              <a:t>their</a:t>
            </a:r>
            <a:r>
              <a:rPr lang="en" sz="1400"/>
              <a:t> mid career salaries can vary based off their specific area of expertise. </a:t>
            </a:r>
            <a:endParaRPr sz="1400"/>
          </a:p>
        </p:txBody>
      </p:sp>
      <p:grpSp>
        <p:nvGrpSpPr>
          <p:cNvPr id="2468" name="Google Shape;2468;p97"/>
          <p:cNvGrpSpPr/>
          <p:nvPr/>
        </p:nvGrpSpPr>
        <p:grpSpPr>
          <a:xfrm>
            <a:off x="5309025" y="1748650"/>
            <a:ext cx="3834975" cy="3394725"/>
            <a:chOff x="5309025" y="1748650"/>
            <a:chExt cx="3834975" cy="3394725"/>
          </a:xfrm>
        </p:grpSpPr>
        <p:sp>
          <p:nvSpPr>
            <p:cNvPr id="2469" name="Google Shape;2469;p97"/>
            <p:cNvSpPr/>
            <p:nvPr/>
          </p:nvSpPr>
          <p:spPr>
            <a:xfrm flipH="1">
              <a:off x="6093300" y="2443375"/>
              <a:ext cx="3050700" cy="2700000"/>
            </a:xfrm>
            <a:prstGeom prst="round1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2470" name="Google Shape;2470;p97"/>
            <p:cNvSpPr/>
            <p:nvPr/>
          </p:nvSpPr>
          <p:spPr>
            <a:xfrm>
              <a:off x="5309025" y="4755450"/>
              <a:ext cx="1882500" cy="213000"/>
            </a:xfrm>
            <a:prstGeom prst="roundRect">
              <a:avLst>
                <a:gd fmla="val 50000" name="adj"/>
              </a:avLst>
            </a:prstGeom>
            <a:solidFill>
              <a:srgbClr val="516CEE">
                <a:alpha val="6075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grpSp>
          <p:nvGrpSpPr>
            <p:cNvPr id="2471" name="Google Shape;2471;p97"/>
            <p:cNvGrpSpPr/>
            <p:nvPr/>
          </p:nvGrpSpPr>
          <p:grpSpPr>
            <a:xfrm>
              <a:off x="7041175" y="1748650"/>
              <a:ext cx="986125" cy="2095500"/>
              <a:chOff x="7631225" y="2241175"/>
              <a:chExt cx="986125" cy="2095500"/>
            </a:xfrm>
          </p:grpSpPr>
          <p:cxnSp>
            <p:nvCxnSpPr>
              <p:cNvPr id="2472" name="Google Shape;2472;p97"/>
              <p:cNvCxnSpPr/>
              <p:nvPr/>
            </p:nvCxnSpPr>
            <p:spPr>
              <a:xfrm>
                <a:off x="7631225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73" name="Google Shape;2473;p97"/>
              <p:cNvCxnSpPr/>
              <p:nvPr/>
            </p:nvCxnSpPr>
            <p:spPr>
              <a:xfrm>
                <a:off x="7707081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74" name="Google Shape;2474;p97"/>
              <p:cNvCxnSpPr/>
              <p:nvPr/>
            </p:nvCxnSpPr>
            <p:spPr>
              <a:xfrm>
                <a:off x="7782937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75" name="Google Shape;2475;p97"/>
              <p:cNvCxnSpPr/>
              <p:nvPr/>
            </p:nvCxnSpPr>
            <p:spPr>
              <a:xfrm>
                <a:off x="7858792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76" name="Google Shape;2476;p97"/>
              <p:cNvCxnSpPr/>
              <p:nvPr/>
            </p:nvCxnSpPr>
            <p:spPr>
              <a:xfrm>
                <a:off x="8010504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77" name="Google Shape;2477;p97"/>
              <p:cNvCxnSpPr/>
              <p:nvPr/>
            </p:nvCxnSpPr>
            <p:spPr>
              <a:xfrm>
                <a:off x="8162215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78" name="Google Shape;2478;p97"/>
              <p:cNvCxnSpPr/>
              <p:nvPr/>
            </p:nvCxnSpPr>
            <p:spPr>
              <a:xfrm>
                <a:off x="8313927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79" name="Google Shape;2479;p97"/>
              <p:cNvCxnSpPr/>
              <p:nvPr/>
            </p:nvCxnSpPr>
            <p:spPr>
              <a:xfrm>
                <a:off x="7934648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80" name="Google Shape;2480;p97"/>
              <p:cNvCxnSpPr/>
              <p:nvPr/>
            </p:nvCxnSpPr>
            <p:spPr>
              <a:xfrm>
                <a:off x="8086360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81" name="Google Shape;2481;p97"/>
              <p:cNvCxnSpPr/>
              <p:nvPr/>
            </p:nvCxnSpPr>
            <p:spPr>
              <a:xfrm>
                <a:off x="8238071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82" name="Google Shape;2482;p97"/>
              <p:cNvCxnSpPr/>
              <p:nvPr/>
            </p:nvCxnSpPr>
            <p:spPr>
              <a:xfrm>
                <a:off x="8389783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83" name="Google Shape;2483;p97"/>
              <p:cNvCxnSpPr/>
              <p:nvPr/>
            </p:nvCxnSpPr>
            <p:spPr>
              <a:xfrm>
                <a:off x="8465638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84" name="Google Shape;2484;p97"/>
              <p:cNvCxnSpPr/>
              <p:nvPr/>
            </p:nvCxnSpPr>
            <p:spPr>
              <a:xfrm>
                <a:off x="8541494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85" name="Google Shape;2485;p97"/>
              <p:cNvCxnSpPr/>
              <p:nvPr/>
            </p:nvCxnSpPr>
            <p:spPr>
              <a:xfrm>
                <a:off x="8617350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9" name="Shape 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0" name="Google Shape;2490;p98"/>
          <p:cNvSpPr txBox="1"/>
          <p:nvPr>
            <p:ph type="title"/>
          </p:nvPr>
        </p:nvSpPr>
        <p:spPr>
          <a:xfrm>
            <a:off x="722375" y="539500"/>
            <a:ext cx="83043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 from Salaries by College Major</a:t>
            </a:r>
            <a:endParaRPr/>
          </a:p>
        </p:txBody>
      </p:sp>
      <p:sp>
        <p:nvSpPr>
          <p:cNvPr id="2491" name="Google Shape;2491;p98"/>
          <p:cNvSpPr txBox="1"/>
          <p:nvPr>
            <p:ph idx="1" type="body"/>
          </p:nvPr>
        </p:nvSpPr>
        <p:spPr>
          <a:xfrm>
            <a:off x="722400" y="1474625"/>
            <a:ext cx="4864500" cy="28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Analytical Skills are Valued. Several majors on the highest earning mid-career salaries (economics, computer science, and math, emphasize the significance of strong analytical and problem-solving skills in the job market)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Chemical engineering having a high early career salary as well as the highest mid-career salary showcases the long-term financial benefits of this field. 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Economics is the only non STEM major in the top 10 of mid-career salaries </a:t>
            </a:r>
            <a:endParaRPr sz="1400"/>
          </a:p>
        </p:txBody>
      </p:sp>
      <p:grpSp>
        <p:nvGrpSpPr>
          <p:cNvPr id="2492" name="Google Shape;2492;p98"/>
          <p:cNvGrpSpPr/>
          <p:nvPr/>
        </p:nvGrpSpPr>
        <p:grpSpPr>
          <a:xfrm>
            <a:off x="5309025" y="1748650"/>
            <a:ext cx="3834975" cy="3394725"/>
            <a:chOff x="5309025" y="1748650"/>
            <a:chExt cx="3834975" cy="3394725"/>
          </a:xfrm>
        </p:grpSpPr>
        <p:sp>
          <p:nvSpPr>
            <p:cNvPr id="2493" name="Google Shape;2493;p98"/>
            <p:cNvSpPr/>
            <p:nvPr/>
          </p:nvSpPr>
          <p:spPr>
            <a:xfrm flipH="1">
              <a:off x="6093300" y="2443375"/>
              <a:ext cx="3050700" cy="2700000"/>
            </a:xfrm>
            <a:prstGeom prst="round1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2494" name="Google Shape;2494;p98"/>
            <p:cNvSpPr/>
            <p:nvPr/>
          </p:nvSpPr>
          <p:spPr>
            <a:xfrm>
              <a:off x="5309025" y="4755450"/>
              <a:ext cx="1882500" cy="213000"/>
            </a:xfrm>
            <a:prstGeom prst="roundRect">
              <a:avLst>
                <a:gd fmla="val 50000" name="adj"/>
              </a:avLst>
            </a:prstGeom>
            <a:solidFill>
              <a:srgbClr val="516CEE">
                <a:alpha val="6075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grpSp>
          <p:nvGrpSpPr>
            <p:cNvPr id="2495" name="Google Shape;2495;p98"/>
            <p:cNvGrpSpPr/>
            <p:nvPr/>
          </p:nvGrpSpPr>
          <p:grpSpPr>
            <a:xfrm>
              <a:off x="7041175" y="1748650"/>
              <a:ext cx="986125" cy="2095500"/>
              <a:chOff x="7631225" y="2241175"/>
              <a:chExt cx="986125" cy="2095500"/>
            </a:xfrm>
          </p:grpSpPr>
          <p:cxnSp>
            <p:nvCxnSpPr>
              <p:cNvPr id="2496" name="Google Shape;2496;p98"/>
              <p:cNvCxnSpPr/>
              <p:nvPr/>
            </p:nvCxnSpPr>
            <p:spPr>
              <a:xfrm>
                <a:off x="7631225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97" name="Google Shape;2497;p98"/>
              <p:cNvCxnSpPr/>
              <p:nvPr/>
            </p:nvCxnSpPr>
            <p:spPr>
              <a:xfrm>
                <a:off x="7707081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98" name="Google Shape;2498;p98"/>
              <p:cNvCxnSpPr/>
              <p:nvPr/>
            </p:nvCxnSpPr>
            <p:spPr>
              <a:xfrm>
                <a:off x="7782937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99" name="Google Shape;2499;p98"/>
              <p:cNvCxnSpPr/>
              <p:nvPr/>
            </p:nvCxnSpPr>
            <p:spPr>
              <a:xfrm>
                <a:off x="7858792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00" name="Google Shape;2500;p98"/>
              <p:cNvCxnSpPr/>
              <p:nvPr/>
            </p:nvCxnSpPr>
            <p:spPr>
              <a:xfrm>
                <a:off x="8010504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01" name="Google Shape;2501;p98"/>
              <p:cNvCxnSpPr/>
              <p:nvPr/>
            </p:nvCxnSpPr>
            <p:spPr>
              <a:xfrm>
                <a:off x="8162215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02" name="Google Shape;2502;p98"/>
              <p:cNvCxnSpPr/>
              <p:nvPr/>
            </p:nvCxnSpPr>
            <p:spPr>
              <a:xfrm>
                <a:off x="8313927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03" name="Google Shape;2503;p98"/>
              <p:cNvCxnSpPr/>
              <p:nvPr/>
            </p:nvCxnSpPr>
            <p:spPr>
              <a:xfrm>
                <a:off x="7934648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04" name="Google Shape;2504;p98"/>
              <p:cNvCxnSpPr/>
              <p:nvPr/>
            </p:nvCxnSpPr>
            <p:spPr>
              <a:xfrm>
                <a:off x="8086360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05" name="Google Shape;2505;p98"/>
              <p:cNvCxnSpPr/>
              <p:nvPr/>
            </p:nvCxnSpPr>
            <p:spPr>
              <a:xfrm>
                <a:off x="8238071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06" name="Google Shape;2506;p98"/>
              <p:cNvCxnSpPr/>
              <p:nvPr/>
            </p:nvCxnSpPr>
            <p:spPr>
              <a:xfrm>
                <a:off x="8389783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07" name="Google Shape;2507;p98"/>
              <p:cNvCxnSpPr/>
              <p:nvPr/>
            </p:nvCxnSpPr>
            <p:spPr>
              <a:xfrm>
                <a:off x="8465638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08" name="Google Shape;2508;p98"/>
              <p:cNvCxnSpPr/>
              <p:nvPr/>
            </p:nvCxnSpPr>
            <p:spPr>
              <a:xfrm>
                <a:off x="8541494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09" name="Google Shape;2509;p98"/>
              <p:cNvCxnSpPr/>
              <p:nvPr/>
            </p:nvCxnSpPr>
            <p:spPr>
              <a:xfrm>
                <a:off x="8617350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99"/>
          <p:cNvSpPr txBox="1"/>
          <p:nvPr>
            <p:ph type="title"/>
          </p:nvPr>
        </p:nvSpPr>
        <p:spPr>
          <a:xfrm>
            <a:off x="722375" y="539500"/>
            <a:ext cx="83043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Takeaways </a:t>
            </a:r>
            <a:endParaRPr/>
          </a:p>
        </p:txBody>
      </p:sp>
      <p:sp>
        <p:nvSpPr>
          <p:cNvPr id="2515" name="Google Shape;2515;p99"/>
          <p:cNvSpPr txBox="1"/>
          <p:nvPr>
            <p:ph idx="1" type="body"/>
          </p:nvPr>
        </p:nvSpPr>
        <p:spPr>
          <a:xfrm>
            <a:off x="671575" y="1179850"/>
            <a:ext cx="5000400" cy="3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Northeastern Colleges average </a:t>
            </a:r>
            <a:r>
              <a:rPr lang="en" sz="1400"/>
              <a:t>highest</a:t>
            </a:r>
            <a:r>
              <a:rPr lang="en" sz="1400"/>
              <a:t> starting and mid-career salaries </a:t>
            </a:r>
            <a:endParaRPr sz="1400"/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Ivy Leagues &amp; Engineering schools have the highest starting and mid-career salaries. State schools are last</a:t>
            </a:r>
            <a:endParaRPr sz="1400"/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Engineering majors have the highest median salary across their entire career.</a:t>
            </a:r>
            <a:endParaRPr sz="1400"/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Chemical engineering and Computer engineering take the top 1 and 2 spots, respectively.</a:t>
            </a:r>
            <a:endParaRPr sz="14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Education, Arts, and Liberal Art majors statistically make the least starting and mid-career salaries regardless of </a:t>
            </a:r>
            <a:r>
              <a:rPr lang="en" sz="1400"/>
              <a:t>what</a:t>
            </a:r>
            <a:r>
              <a:rPr lang="en" sz="1400"/>
              <a:t> college attended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grpSp>
        <p:nvGrpSpPr>
          <p:cNvPr id="2516" name="Google Shape;2516;p99"/>
          <p:cNvGrpSpPr/>
          <p:nvPr/>
        </p:nvGrpSpPr>
        <p:grpSpPr>
          <a:xfrm>
            <a:off x="5309025" y="1748650"/>
            <a:ext cx="3834975" cy="3394725"/>
            <a:chOff x="5309025" y="1748650"/>
            <a:chExt cx="3834975" cy="3394725"/>
          </a:xfrm>
        </p:grpSpPr>
        <p:sp>
          <p:nvSpPr>
            <p:cNvPr id="2517" name="Google Shape;2517;p99"/>
            <p:cNvSpPr/>
            <p:nvPr/>
          </p:nvSpPr>
          <p:spPr>
            <a:xfrm flipH="1">
              <a:off x="6093300" y="2443375"/>
              <a:ext cx="3050700" cy="2700000"/>
            </a:xfrm>
            <a:prstGeom prst="round1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2518" name="Google Shape;2518;p99"/>
            <p:cNvSpPr/>
            <p:nvPr/>
          </p:nvSpPr>
          <p:spPr>
            <a:xfrm>
              <a:off x="5309025" y="4755450"/>
              <a:ext cx="1882500" cy="213000"/>
            </a:xfrm>
            <a:prstGeom prst="roundRect">
              <a:avLst>
                <a:gd fmla="val 50000" name="adj"/>
              </a:avLst>
            </a:prstGeom>
            <a:solidFill>
              <a:srgbClr val="516CEE">
                <a:alpha val="6075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grpSp>
          <p:nvGrpSpPr>
            <p:cNvPr id="2519" name="Google Shape;2519;p99"/>
            <p:cNvGrpSpPr/>
            <p:nvPr/>
          </p:nvGrpSpPr>
          <p:grpSpPr>
            <a:xfrm>
              <a:off x="7041175" y="1748650"/>
              <a:ext cx="986125" cy="2095500"/>
              <a:chOff x="7631225" y="2241175"/>
              <a:chExt cx="986125" cy="2095500"/>
            </a:xfrm>
          </p:grpSpPr>
          <p:cxnSp>
            <p:nvCxnSpPr>
              <p:cNvPr id="2520" name="Google Shape;2520;p99"/>
              <p:cNvCxnSpPr/>
              <p:nvPr/>
            </p:nvCxnSpPr>
            <p:spPr>
              <a:xfrm>
                <a:off x="7631225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21" name="Google Shape;2521;p99"/>
              <p:cNvCxnSpPr/>
              <p:nvPr/>
            </p:nvCxnSpPr>
            <p:spPr>
              <a:xfrm>
                <a:off x="7707081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22" name="Google Shape;2522;p99"/>
              <p:cNvCxnSpPr/>
              <p:nvPr/>
            </p:nvCxnSpPr>
            <p:spPr>
              <a:xfrm>
                <a:off x="7782937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23" name="Google Shape;2523;p99"/>
              <p:cNvCxnSpPr/>
              <p:nvPr/>
            </p:nvCxnSpPr>
            <p:spPr>
              <a:xfrm>
                <a:off x="7858792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24" name="Google Shape;2524;p99"/>
              <p:cNvCxnSpPr/>
              <p:nvPr/>
            </p:nvCxnSpPr>
            <p:spPr>
              <a:xfrm>
                <a:off x="8010504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25" name="Google Shape;2525;p99"/>
              <p:cNvCxnSpPr/>
              <p:nvPr/>
            </p:nvCxnSpPr>
            <p:spPr>
              <a:xfrm>
                <a:off x="8162215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26" name="Google Shape;2526;p99"/>
              <p:cNvCxnSpPr/>
              <p:nvPr/>
            </p:nvCxnSpPr>
            <p:spPr>
              <a:xfrm>
                <a:off x="8313927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27" name="Google Shape;2527;p99"/>
              <p:cNvCxnSpPr/>
              <p:nvPr/>
            </p:nvCxnSpPr>
            <p:spPr>
              <a:xfrm>
                <a:off x="7934648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28" name="Google Shape;2528;p99"/>
              <p:cNvCxnSpPr/>
              <p:nvPr/>
            </p:nvCxnSpPr>
            <p:spPr>
              <a:xfrm>
                <a:off x="8086360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29" name="Google Shape;2529;p99"/>
              <p:cNvCxnSpPr/>
              <p:nvPr/>
            </p:nvCxnSpPr>
            <p:spPr>
              <a:xfrm>
                <a:off x="8238071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30" name="Google Shape;2530;p99"/>
              <p:cNvCxnSpPr/>
              <p:nvPr/>
            </p:nvCxnSpPr>
            <p:spPr>
              <a:xfrm>
                <a:off x="8389783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31" name="Google Shape;2531;p99"/>
              <p:cNvCxnSpPr/>
              <p:nvPr/>
            </p:nvCxnSpPr>
            <p:spPr>
              <a:xfrm>
                <a:off x="8465638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32" name="Google Shape;2532;p99"/>
              <p:cNvCxnSpPr/>
              <p:nvPr/>
            </p:nvCxnSpPr>
            <p:spPr>
              <a:xfrm>
                <a:off x="8541494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33" name="Google Shape;2533;p99"/>
              <p:cNvCxnSpPr/>
              <p:nvPr/>
            </p:nvCxnSpPr>
            <p:spPr>
              <a:xfrm>
                <a:off x="8617350" y="2241175"/>
                <a:ext cx="0" cy="2095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7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8" name="Google Shape;2538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514795"/>
          </a:xfrm>
          <a:prstGeom prst="rect">
            <a:avLst/>
          </a:prstGeom>
          <a:noFill/>
          <a:ln>
            <a:noFill/>
          </a:ln>
        </p:spPr>
      </p:pic>
      <p:sp>
        <p:nvSpPr>
          <p:cNvPr id="2539" name="Google Shape;2539;p100"/>
          <p:cNvSpPr txBox="1"/>
          <p:nvPr>
            <p:ph type="title"/>
          </p:nvPr>
        </p:nvSpPr>
        <p:spPr>
          <a:xfrm>
            <a:off x="722375" y="539500"/>
            <a:ext cx="83043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mic Sans MS"/>
                <a:ea typeface="Comic Sans MS"/>
                <a:cs typeface="Comic Sans MS"/>
                <a:sym typeface="Comic Sans MS"/>
              </a:rPr>
              <a:t>Money is an illusion</a:t>
            </a:r>
            <a:endParaRPr>
              <a:solidFill>
                <a:schemeClr val="accent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mic Sans MS"/>
                <a:ea typeface="Comic Sans MS"/>
                <a:cs typeface="Comic Sans MS"/>
                <a:sym typeface="Comic Sans MS"/>
              </a:rPr>
              <a:t>It’s not even backed by gold anymore</a:t>
            </a:r>
            <a:endParaRPr>
              <a:solidFill>
                <a:schemeClr val="accent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mic Sans MS"/>
                <a:ea typeface="Comic Sans MS"/>
                <a:cs typeface="Comic Sans MS"/>
                <a:sym typeface="Comic Sans MS"/>
              </a:rPr>
              <a:t>Follow </a:t>
            </a:r>
            <a:r>
              <a:rPr lang="en">
                <a:solidFill>
                  <a:schemeClr val="accent6"/>
                </a:solidFill>
                <a:latin typeface="Comic Sans MS"/>
                <a:ea typeface="Comic Sans MS"/>
                <a:cs typeface="Comic Sans MS"/>
                <a:sym typeface="Comic Sans MS"/>
              </a:rPr>
              <a:t>your</a:t>
            </a:r>
            <a:r>
              <a:rPr lang="en">
                <a:solidFill>
                  <a:schemeClr val="accent6"/>
                </a:solidFill>
                <a:latin typeface="Comic Sans MS"/>
                <a:ea typeface="Comic Sans MS"/>
                <a:cs typeface="Comic Sans MS"/>
                <a:sym typeface="Comic Sans MS"/>
              </a:rPr>
              <a:t> dreams kids</a:t>
            </a:r>
            <a:endParaRPr>
              <a:solidFill>
                <a:schemeClr val="accent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540" name="Google Shape;2540;p100"/>
          <p:cNvSpPr txBox="1"/>
          <p:nvPr>
            <p:ph type="title"/>
          </p:nvPr>
        </p:nvSpPr>
        <p:spPr>
          <a:xfrm>
            <a:off x="3286600" y="4674350"/>
            <a:ext cx="27558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6"/>
                </a:solidFill>
                <a:latin typeface="Impact"/>
                <a:ea typeface="Impact"/>
                <a:cs typeface="Impact"/>
                <a:sym typeface="Impact"/>
              </a:rPr>
              <a:t>BOTTOM TEXT</a:t>
            </a:r>
            <a:endParaRPr sz="3600">
              <a:solidFill>
                <a:schemeClr val="accent6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8" name="Google Shape;1058;p40"/>
          <p:cNvGrpSpPr/>
          <p:nvPr/>
        </p:nvGrpSpPr>
        <p:grpSpPr>
          <a:xfrm>
            <a:off x="5590800" y="2719450"/>
            <a:ext cx="3553225" cy="2424000"/>
            <a:chOff x="5590800" y="2719450"/>
            <a:chExt cx="3553225" cy="2424000"/>
          </a:xfrm>
        </p:grpSpPr>
        <p:sp>
          <p:nvSpPr>
            <p:cNvPr id="1059" name="Google Shape;1059;p40"/>
            <p:cNvSpPr/>
            <p:nvPr/>
          </p:nvSpPr>
          <p:spPr>
            <a:xfrm flipH="1">
              <a:off x="5590800" y="4176850"/>
              <a:ext cx="3553200" cy="966600"/>
            </a:xfrm>
            <a:prstGeom prst="round1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1060" name="Google Shape;1060;p40"/>
            <p:cNvSpPr/>
            <p:nvPr/>
          </p:nvSpPr>
          <p:spPr>
            <a:xfrm>
              <a:off x="8421625" y="2719450"/>
              <a:ext cx="722400" cy="2421600"/>
            </a:xfrm>
            <a:prstGeom prst="rect">
              <a:avLst/>
            </a:prstGeom>
            <a:solidFill>
              <a:srgbClr val="63DBF5">
                <a:alpha val="6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sp>
        <p:nvSpPr>
          <p:cNvPr id="1061" name="Google Shape;1061;p40"/>
          <p:cNvSpPr/>
          <p:nvPr/>
        </p:nvSpPr>
        <p:spPr>
          <a:xfrm>
            <a:off x="7480375" y="539500"/>
            <a:ext cx="1882500" cy="213000"/>
          </a:xfrm>
          <a:prstGeom prst="roundRect">
            <a:avLst>
              <a:gd fmla="val 50000" name="adj"/>
            </a:avLst>
          </a:prstGeom>
          <a:solidFill>
            <a:srgbClr val="516CEE">
              <a:alpha val="607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62" name="Google Shape;1062;p40"/>
          <p:cNvSpPr txBox="1"/>
          <p:nvPr/>
        </p:nvSpPr>
        <p:spPr>
          <a:xfrm>
            <a:off x="5391800" y="1671538"/>
            <a:ext cx="3476400" cy="16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So… its graphing time! </a:t>
            </a:r>
            <a:endParaRPr sz="1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… this was my first attempt</a:t>
            </a:r>
            <a:endParaRPr sz="1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I had some work to do…</a:t>
            </a:r>
            <a:endParaRPr sz="16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063" name="Google Shape;106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25" y="341853"/>
            <a:ext cx="4440951" cy="4357076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41"/>
          <p:cNvSpPr txBox="1"/>
          <p:nvPr>
            <p:ph type="title"/>
          </p:nvPr>
        </p:nvSpPr>
        <p:spPr>
          <a:xfrm>
            <a:off x="1825800" y="1816650"/>
            <a:ext cx="5492400" cy="15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Exploring</a:t>
            </a:r>
            <a:endParaRPr sz="5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100"/>
              <a:t>College By Region</a:t>
            </a:r>
            <a:endParaRPr b="0" sz="4100"/>
          </a:p>
        </p:txBody>
      </p:sp>
      <p:grpSp>
        <p:nvGrpSpPr>
          <p:cNvPr id="1069" name="Google Shape;1069;p41"/>
          <p:cNvGrpSpPr/>
          <p:nvPr/>
        </p:nvGrpSpPr>
        <p:grpSpPr>
          <a:xfrm>
            <a:off x="7808800" y="3403550"/>
            <a:ext cx="986125" cy="2095500"/>
            <a:chOff x="7631225" y="2241175"/>
            <a:chExt cx="986125" cy="2095500"/>
          </a:xfrm>
        </p:grpSpPr>
        <p:cxnSp>
          <p:nvCxnSpPr>
            <p:cNvPr id="1070" name="Google Shape;1070;p41"/>
            <p:cNvCxnSpPr/>
            <p:nvPr/>
          </p:nvCxnSpPr>
          <p:spPr>
            <a:xfrm>
              <a:off x="7631225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1" name="Google Shape;1071;p41"/>
            <p:cNvCxnSpPr/>
            <p:nvPr/>
          </p:nvCxnSpPr>
          <p:spPr>
            <a:xfrm>
              <a:off x="7707081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2" name="Google Shape;1072;p41"/>
            <p:cNvCxnSpPr/>
            <p:nvPr/>
          </p:nvCxnSpPr>
          <p:spPr>
            <a:xfrm>
              <a:off x="7782937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3" name="Google Shape;1073;p41"/>
            <p:cNvCxnSpPr/>
            <p:nvPr/>
          </p:nvCxnSpPr>
          <p:spPr>
            <a:xfrm>
              <a:off x="7858792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4" name="Google Shape;1074;p41"/>
            <p:cNvCxnSpPr/>
            <p:nvPr/>
          </p:nvCxnSpPr>
          <p:spPr>
            <a:xfrm>
              <a:off x="8010504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5" name="Google Shape;1075;p41"/>
            <p:cNvCxnSpPr/>
            <p:nvPr/>
          </p:nvCxnSpPr>
          <p:spPr>
            <a:xfrm>
              <a:off x="8162215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6" name="Google Shape;1076;p41"/>
            <p:cNvCxnSpPr/>
            <p:nvPr/>
          </p:nvCxnSpPr>
          <p:spPr>
            <a:xfrm>
              <a:off x="8313927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7" name="Google Shape;1077;p41"/>
            <p:cNvCxnSpPr/>
            <p:nvPr/>
          </p:nvCxnSpPr>
          <p:spPr>
            <a:xfrm>
              <a:off x="7934648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8" name="Google Shape;1078;p41"/>
            <p:cNvCxnSpPr/>
            <p:nvPr/>
          </p:nvCxnSpPr>
          <p:spPr>
            <a:xfrm>
              <a:off x="8086360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9" name="Google Shape;1079;p41"/>
            <p:cNvCxnSpPr/>
            <p:nvPr/>
          </p:nvCxnSpPr>
          <p:spPr>
            <a:xfrm>
              <a:off x="8238071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0" name="Google Shape;1080;p41"/>
            <p:cNvCxnSpPr/>
            <p:nvPr/>
          </p:nvCxnSpPr>
          <p:spPr>
            <a:xfrm>
              <a:off x="8389783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1" name="Google Shape;1081;p41"/>
            <p:cNvCxnSpPr/>
            <p:nvPr/>
          </p:nvCxnSpPr>
          <p:spPr>
            <a:xfrm>
              <a:off x="8465638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2" name="Google Shape;1082;p41"/>
            <p:cNvCxnSpPr/>
            <p:nvPr/>
          </p:nvCxnSpPr>
          <p:spPr>
            <a:xfrm>
              <a:off x="8541494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3" name="Google Shape;1083;p41"/>
            <p:cNvCxnSpPr/>
            <p:nvPr/>
          </p:nvCxnSpPr>
          <p:spPr>
            <a:xfrm>
              <a:off x="8617350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84" name="Google Shape;1084;p41"/>
          <p:cNvSpPr/>
          <p:nvPr/>
        </p:nvSpPr>
        <p:spPr>
          <a:xfrm rot="5400000">
            <a:off x="-1603450" y="1231038"/>
            <a:ext cx="2325825" cy="2325825"/>
          </a:xfrm>
          <a:custGeom>
            <a:rect b="b" l="l" r="r" t="t"/>
            <a:pathLst>
              <a:path extrusionOk="0" h="93033" w="93033">
                <a:moveTo>
                  <a:pt x="89685" y="61054"/>
                </a:moveTo>
                <a:lnTo>
                  <a:pt x="89685" y="63796"/>
                </a:lnTo>
                <a:lnTo>
                  <a:pt x="89927" y="63150"/>
                </a:lnTo>
                <a:lnTo>
                  <a:pt x="89927" y="61054"/>
                </a:lnTo>
                <a:lnTo>
                  <a:pt x="90693" y="61054"/>
                </a:lnTo>
                <a:cubicBezTo>
                  <a:pt x="90733" y="60973"/>
                  <a:pt x="90733" y="60892"/>
                  <a:pt x="90774" y="60812"/>
                </a:cubicBezTo>
                <a:lnTo>
                  <a:pt x="89927" y="60812"/>
                </a:lnTo>
                <a:lnTo>
                  <a:pt x="89927" y="56255"/>
                </a:lnTo>
                <a:lnTo>
                  <a:pt x="91984" y="56255"/>
                </a:lnTo>
                <a:cubicBezTo>
                  <a:pt x="92024" y="56174"/>
                  <a:pt x="92024" y="56093"/>
                  <a:pt x="92064" y="56013"/>
                </a:cubicBezTo>
                <a:lnTo>
                  <a:pt x="89927" y="56013"/>
                </a:lnTo>
                <a:lnTo>
                  <a:pt x="89927" y="51456"/>
                </a:lnTo>
                <a:lnTo>
                  <a:pt x="92750" y="51456"/>
                </a:lnTo>
                <a:cubicBezTo>
                  <a:pt x="92750" y="51375"/>
                  <a:pt x="92790" y="51295"/>
                  <a:pt x="92790" y="51174"/>
                </a:cubicBezTo>
                <a:lnTo>
                  <a:pt x="89927" y="51174"/>
                </a:lnTo>
                <a:lnTo>
                  <a:pt x="89927" y="46617"/>
                </a:lnTo>
                <a:lnTo>
                  <a:pt x="93032" y="46617"/>
                </a:lnTo>
                <a:lnTo>
                  <a:pt x="93032" y="46496"/>
                </a:lnTo>
                <a:lnTo>
                  <a:pt x="93032" y="46375"/>
                </a:lnTo>
                <a:lnTo>
                  <a:pt x="89927" y="46375"/>
                </a:lnTo>
                <a:lnTo>
                  <a:pt x="89927" y="41818"/>
                </a:lnTo>
                <a:lnTo>
                  <a:pt x="92790" y="41818"/>
                </a:lnTo>
                <a:cubicBezTo>
                  <a:pt x="92790" y="41737"/>
                  <a:pt x="92750" y="41657"/>
                  <a:pt x="92750" y="41576"/>
                </a:cubicBezTo>
                <a:lnTo>
                  <a:pt x="89927" y="41576"/>
                </a:lnTo>
                <a:lnTo>
                  <a:pt x="89927" y="36979"/>
                </a:lnTo>
                <a:lnTo>
                  <a:pt x="92064" y="36979"/>
                </a:lnTo>
                <a:cubicBezTo>
                  <a:pt x="92024" y="36898"/>
                  <a:pt x="92024" y="36818"/>
                  <a:pt x="91984" y="36737"/>
                </a:cubicBezTo>
                <a:lnTo>
                  <a:pt x="89927" y="36737"/>
                </a:lnTo>
                <a:lnTo>
                  <a:pt x="89927" y="32180"/>
                </a:lnTo>
                <a:lnTo>
                  <a:pt x="90774" y="32180"/>
                </a:lnTo>
                <a:cubicBezTo>
                  <a:pt x="90733" y="32099"/>
                  <a:pt x="90733" y="32019"/>
                  <a:pt x="90693" y="31938"/>
                </a:cubicBezTo>
                <a:lnTo>
                  <a:pt x="89927" y="31938"/>
                </a:lnTo>
                <a:lnTo>
                  <a:pt x="89927" y="29841"/>
                </a:lnTo>
                <a:lnTo>
                  <a:pt x="89685" y="29196"/>
                </a:lnTo>
                <a:lnTo>
                  <a:pt x="89685" y="31938"/>
                </a:lnTo>
                <a:lnTo>
                  <a:pt x="85128" y="31938"/>
                </a:lnTo>
                <a:lnTo>
                  <a:pt x="85128" y="27381"/>
                </a:lnTo>
                <a:lnTo>
                  <a:pt x="88919" y="27381"/>
                </a:lnTo>
                <a:cubicBezTo>
                  <a:pt x="88879" y="27301"/>
                  <a:pt x="88838" y="27220"/>
                  <a:pt x="88798" y="27139"/>
                </a:cubicBezTo>
                <a:lnTo>
                  <a:pt x="85128" y="27139"/>
                </a:lnTo>
                <a:lnTo>
                  <a:pt x="85128" y="22542"/>
                </a:lnTo>
                <a:lnTo>
                  <a:pt x="86378" y="22542"/>
                </a:lnTo>
                <a:cubicBezTo>
                  <a:pt x="86338" y="22462"/>
                  <a:pt x="86298" y="22381"/>
                  <a:pt x="86257" y="22300"/>
                </a:cubicBezTo>
                <a:lnTo>
                  <a:pt x="85128" y="22300"/>
                </a:lnTo>
                <a:lnTo>
                  <a:pt x="85128" y="20566"/>
                </a:lnTo>
                <a:cubicBezTo>
                  <a:pt x="85048" y="20445"/>
                  <a:pt x="84967" y="20324"/>
                  <a:pt x="84886" y="20203"/>
                </a:cubicBezTo>
                <a:lnTo>
                  <a:pt x="84886" y="22300"/>
                </a:lnTo>
                <a:lnTo>
                  <a:pt x="80329" y="22300"/>
                </a:lnTo>
                <a:lnTo>
                  <a:pt x="80329" y="17743"/>
                </a:lnTo>
                <a:lnTo>
                  <a:pt x="83072" y="17743"/>
                </a:lnTo>
                <a:lnTo>
                  <a:pt x="82870" y="17501"/>
                </a:lnTo>
                <a:lnTo>
                  <a:pt x="80329" y="17501"/>
                </a:lnTo>
                <a:lnTo>
                  <a:pt x="80329" y="14558"/>
                </a:lnTo>
                <a:lnTo>
                  <a:pt x="80087" y="14316"/>
                </a:lnTo>
                <a:lnTo>
                  <a:pt x="80087" y="17501"/>
                </a:lnTo>
                <a:lnTo>
                  <a:pt x="75490" y="17501"/>
                </a:lnTo>
                <a:lnTo>
                  <a:pt x="75490" y="12945"/>
                </a:lnTo>
                <a:lnTo>
                  <a:pt x="78716" y="12945"/>
                </a:lnTo>
                <a:lnTo>
                  <a:pt x="78434" y="12703"/>
                </a:lnTo>
                <a:lnTo>
                  <a:pt x="75490" y="12703"/>
                </a:lnTo>
                <a:lnTo>
                  <a:pt x="75490" y="10122"/>
                </a:lnTo>
                <a:lnTo>
                  <a:pt x="75248" y="9920"/>
                </a:lnTo>
                <a:lnTo>
                  <a:pt x="75248" y="12703"/>
                </a:lnTo>
                <a:lnTo>
                  <a:pt x="70691" y="12703"/>
                </a:lnTo>
                <a:lnTo>
                  <a:pt x="70691" y="8106"/>
                </a:lnTo>
                <a:lnTo>
                  <a:pt x="72788" y="8106"/>
                </a:lnTo>
                <a:cubicBezTo>
                  <a:pt x="72667" y="8025"/>
                  <a:pt x="72546" y="7944"/>
                  <a:pt x="72425" y="7864"/>
                </a:cubicBezTo>
                <a:lnTo>
                  <a:pt x="70691" y="7864"/>
                </a:lnTo>
                <a:lnTo>
                  <a:pt x="70691" y="6775"/>
                </a:lnTo>
                <a:cubicBezTo>
                  <a:pt x="70611" y="6694"/>
                  <a:pt x="70530" y="6654"/>
                  <a:pt x="70450" y="6613"/>
                </a:cubicBezTo>
                <a:lnTo>
                  <a:pt x="70450" y="7864"/>
                </a:lnTo>
                <a:lnTo>
                  <a:pt x="65893" y="7864"/>
                </a:lnTo>
                <a:lnTo>
                  <a:pt x="65893" y="4194"/>
                </a:lnTo>
                <a:cubicBezTo>
                  <a:pt x="65812" y="4154"/>
                  <a:pt x="65731" y="4113"/>
                  <a:pt x="65651" y="4073"/>
                </a:cubicBezTo>
                <a:lnTo>
                  <a:pt x="65651" y="7864"/>
                </a:lnTo>
                <a:lnTo>
                  <a:pt x="61054" y="7864"/>
                </a:lnTo>
                <a:lnTo>
                  <a:pt x="61054" y="3307"/>
                </a:lnTo>
                <a:lnTo>
                  <a:pt x="63796" y="3307"/>
                </a:lnTo>
                <a:lnTo>
                  <a:pt x="63191" y="3065"/>
                </a:lnTo>
                <a:lnTo>
                  <a:pt x="61054" y="3065"/>
                </a:lnTo>
                <a:lnTo>
                  <a:pt x="61054" y="2339"/>
                </a:lnTo>
                <a:cubicBezTo>
                  <a:pt x="60973" y="2299"/>
                  <a:pt x="60892" y="2258"/>
                  <a:pt x="60812" y="2258"/>
                </a:cubicBezTo>
                <a:lnTo>
                  <a:pt x="60812" y="3065"/>
                </a:lnTo>
                <a:lnTo>
                  <a:pt x="56255" y="3065"/>
                </a:lnTo>
                <a:lnTo>
                  <a:pt x="56255" y="1048"/>
                </a:lnTo>
                <a:cubicBezTo>
                  <a:pt x="56174" y="1008"/>
                  <a:pt x="56093" y="1008"/>
                  <a:pt x="56013" y="968"/>
                </a:cubicBezTo>
                <a:lnTo>
                  <a:pt x="56013" y="3065"/>
                </a:lnTo>
                <a:lnTo>
                  <a:pt x="51456" y="3065"/>
                </a:lnTo>
                <a:lnTo>
                  <a:pt x="51456" y="282"/>
                </a:lnTo>
                <a:cubicBezTo>
                  <a:pt x="51375" y="242"/>
                  <a:pt x="51295" y="242"/>
                  <a:pt x="51214" y="242"/>
                </a:cubicBezTo>
                <a:lnTo>
                  <a:pt x="51214" y="3065"/>
                </a:lnTo>
                <a:lnTo>
                  <a:pt x="46617" y="3065"/>
                </a:lnTo>
                <a:lnTo>
                  <a:pt x="46617" y="0"/>
                </a:lnTo>
                <a:lnTo>
                  <a:pt x="46496" y="0"/>
                </a:lnTo>
                <a:lnTo>
                  <a:pt x="46375" y="0"/>
                </a:lnTo>
                <a:lnTo>
                  <a:pt x="46375" y="3065"/>
                </a:lnTo>
                <a:lnTo>
                  <a:pt x="41818" y="3065"/>
                </a:lnTo>
                <a:lnTo>
                  <a:pt x="41818" y="242"/>
                </a:lnTo>
                <a:cubicBezTo>
                  <a:pt x="41737" y="242"/>
                  <a:pt x="41657" y="242"/>
                  <a:pt x="41576" y="242"/>
                </a:cubicBezTo>
                <a:lnTo>
                  <a:pt x="41576" y="3065"/>
                </a:lnTo>
                <a:lnTo>
                  <a:pt x="37019" y="3065"/>
                </a:lnTo>
                <a:lnTo>
                  <a:pt x="37019" y="968"/>
                </a:lnTo>
                <a:cubicBezTo>
                  <a:pt x="36939" y="1008"/>
                  <a:pt x="36858" y="1008"/>
                  <a:pt x="36777" y="1008"/>
                </a:cubicBezTo>
                <a:lnTo>
                  <a:pt x="36777" y="3065"/>
                </a:lnTo>
                <a:lnTo>
                  <a:pt x="32180" y="3065"/>
                </a:lnTo>
                <a:lnTo>
                  <a:pt x="32180" y="2258"/>
                </a:lnTo>
                <a:cubicBezTo>
                  <a:pt x="32099" y="2258"/>
                  <a:pt x="32019" y="2299"/>
                  <a:pt x="31938" y="2339"/>
                </a:cubicBezTo>
                <a:lnTo>
                  <a:pt x="31938" y="3065"/>
                </a:lnTo>
                <a:lnTo>
                  <a:pt x="29841" y="3065"/>
                </a:lnTo>
                <a:lnTo>
                  <a:pt x="29236" y="3307"/>
                </a:lnTo>
                <a:lnTo>
                  <a:pt x="31938" y="3307"/>
                </a:lnTo>
                <a:lnTo>
                  <a:pt x="31938" y="7904"/>
                </a:lnTo>
                <a:lnTo>
                  <a:pt x="27381" y="7904"/>
                </a:lnTo>
                <a:lnTo>
                  <a:pt x="27381" y="4113"/>
                </a:lnTo>
                <a:cubicBezTo>
                  <a:pt x="27301" y="4154"/>
                  <a:pt x="27220" y="4194"/>
                  <a:pt x="27139" y="4234"/>
                </a:cubicBezTo>
                <a:lnTo>
                  <a:pt x="27139" y="7904"/>
                </a:lnTo>
                <a:lnTo>
                  <a:pt x="22542" y="7904"/>
                </a:lnTo>
                <a:lnTo>
                  <a:pt x="22542" y="6613"/>
                </a:lnTo>
                <a:cubicBezTo>
                  <a:pt x="22462" y="6694"/>
                  <a:pt x="22381" y="6734"/>
                  <a:pt x="22300" y="6775"/>
                </a:cubicBezTo>
                <a:lnTo>
                  <a:pt x="22300" y="7904"/>
                </a:lnTo>
                <a:lnTo>
                  <a:pt x="20566" y="7904"/>
                </a:lnTo>
                <a:cubicBezTo>
                  <a:pt x="20445" y="7985"/>
                  <a:pt x="20324" y="8065"/>
                  <a:pt x="20203" y="8146"/>
                </a:cubicBezTo>
                <a:lnTo>
                  <a:pt x="22300" y="8146"/>
                </a:lnTo>
                <a:lnTo>
                  <a:pt x="22300" y="12703"/>
                </a:lnTo>
                <a:lnTo>
                  <a:pt x="17743" y="12703"/>
                </a:lnTo>
                <a:lnTo>
                  <a:pt x="17743" y="9961"/>
                </a:lnTo>
                <a:lnTo>
                  <a:pt x="17501" y="10162"/>
                </a:lnTo>
                <a:lnTo>
                  <a:pt x="17501" y="12703"/>
                </a:lnTo>
                <a:lnTo>
                  <a:pt x="14558" y="12703"/>
                </a:lnTo>
                <a:lnTo>
                  <a:pt x="14316" y="12945"/>
                </a:lnTo>
                <a:lnTo>
                  <a:pt x="17501" y="12945"/>
                </a:lnTo>
                <a:lnTo>
                  <a:pt x="17501" y="17542"/>
                </a:lnTo>
                <a:lnTo>
                  <a:pt x="12945" y="17542"/>
                </a:lnTo>
                <a:lnTo>
                  <a:pt x="12945" y="14316"/>
                </a:lnTo>
                <a:lnTo>
                  <a:pt x="12703" y="14598"/>
                </a:lnTo>
                <a:lnTo>
                  <a:pt x="12703" y="17542"/>
                </a:lnTo>
                <a:lnTo>
                  <a:pt x="10122" y="17542"/>
                </a:lnTo>
                <a:lnTo>
                  <a:pt x="9920" y="17784"/>
                </a:lnTo>
                <a:lnTo>
                  <a:pt x="12703" y="17784"/>
                </a:lnTo>
                <a:lnTo>
                  <a:pt x="12703" y="22341"/>
                </a:lnTo>
                <a:lnTo>
                  <a:pt x="8106" y="22341"/>
                </a:lnTo>
                <a:lnTo>
                  <a:pt x="8106" y="20244"/>
                </a:lnTo>
                <a:cubicBezTo>
                  <a:pt x="8025" y="20365"/>
                  <a:pt x="7944" y="20486"/>
                  <a:pt x="7864" y="20607"/>
                </a:cubicBezTo>
                <a:lnTo>
                  <a:pt x="7864" y="22341"/>
                </a:lnTo>
                <a:lnTo>
                  <a:pt x="6775" y="22341"/>
                </a:lnTo>
                <a:cubicBezTo>
                  <a:pt x="6694" y="22421"/>
                  <a:pt x="6654" y="22502"/>
                  <a:pt x="6613" y="22583"/>
                </a:cubicBezTo>
                <a:lnTo>
                  <a:pt x="7864" y="22583"/>
                </a:lnTo>
                <a:lnTo>
                  <a:pt x="7864" y="27139"/>
                </a:lnTo>
                <a:lnTo>
                  <a:pt x="4194" y="27139"/>
                </a:lnTo>
                <a:cubicBezTo>
                  <a:pt x="4154" y="27220"/>
                  <a:pt x="4113" y="27301"/>
                  <a:pt x="4073" y="27381"/>
                </a:cubicBezTo>
                <a:lnTo>
                  <a:pt x="7864" y="27381"/>
                </a:lnTo>
                <a:lnTo>
                  <a:pt x="7864" y="31978"/>
                </a:lnTo>
                <a:lnTo>
                  <a:pt x="3307" y="31978"/>
                </a:lnTo>
                <a:lnTo>
                  <a:pt x="3307" y="29236"/>
                </a:lnTo>
                <a:lnTo>
                  <a:pt x="3065" y="29841"/>
                </a:lnTo>
                <a:lnTo>
                  <a:pt x="3065" y="31978"/>
                </a:lnTo>
                <a:lnTo>
                  <a:pt x="2299" y="31978"/>
                </a:lnTo>
                <a:cubicBezTo>
                  <a:pt x="2299" y="32059"/>
                  <a:pt x="2258" y="32140"/>
                  <a:pt x="2218" y="32220"/>
                </a:cubicBezTo>
                <a:lnTo>
                  <a:pt x="3065" y="32220"/>
                </a:lnTo>
                <a:lnTo>
                  <a:pt x="3065" y="36777"/>
                </a:lnTo>
                <a:lnTo>
                  <a:pt x="1008" y="36777"/>
                </a:lnTo>
                <a:cubicBezTo>
                  <a:pt x="1008" y="36858"/>
                  <a:pt x="968" y="36939"/>
                  <a:pt x="968" y="37019"/>
                </a:cubicBezTo>
                <a:lnTo>
                  <a:pt x="3065" y="37019"/>
                </a:lnTo>
                <a:lnTo>
                  <a:pt x="3065" y="41576"/>
                </a:lnTo>
                <a:lnTo>
                  <a:pt x="242" y="41576"/>
                </a:lnTo>
                <a:cubicBezTo>
                  <a:pt x="242" y="41657"/>
                  <a:pt x="242" y="41737"/>
                  <a:pt x="242" y="41818"/>
                </a:cubicBezTo>
                <a:lnTo>
                  <a:pt x="3065" y="41818"/>
                </a:lnTo>
                <a:lnTo>
                  <a:pt x="3065" y="46415"/>
                </a:lnTo>
                <a:lnTo>
                  <a:pt x="0" y="46415"/>
                </a:lnTo>
                <a:lnTo>
                  <a:pt x="0" y="46536"/>
                </a:lnTo>
                <a:lnTo>
                  <a:pt x="0" y="46657"/>
                </a:lnTo>
                <a:lnTo>
                  <a:pt x="3065" y="46657"/>
                </a:lnTo>
                <a:lnTo>
                  <a:pt x="3065" y="51214"/>
                </a:lnTo>
                <a:lnTo>
                  <a:pt x="242" y="51214"/>
                </a:lnTo>
                <a:cubicBezTo>
                  <a:pt x="242" y="51295"/>
                  <a:pt x="242" y="51375"/>
                  <a:pt x="242" y="51456"/>
                </a:cubicBezTo>
                <a:lnTo>
                  <a:pt x="3065" y="51456"/>
                </a:lnTo>
                <a:lnTo>
                  <a:pt x="3065" y="56053"/>
                </a:lnTo>
                <a:lnTo>
                  <a:pt x="968" y="56053"/>
                </a:lnTo>
                <a:cubicBezTo>
                  <a:pt x="968" y="56134"/>
                  <a:pt x="1008" y="56174"/>
                  <a:pt x="1008" y="56295"/>
                </a:cubicBezTo>
                <a:lnTo>
                  <a:pt x="3065" y="56295"/>
                </a:lnTo>
                <a:lnTo>
                  <a:pt x="3065" y="60852"/>
                </a:lnTo>
                <a:lnTo>
                  <a:pt x="2218" y="60852"/>
                </a:lnTo>
                <a:cubicBezTo>
                  <a:pt x="2258" y="60933"/>
                  <a:pt x="2299" y="61013"/>
                  <a:pt x="2299" y="61094"/>
                </a:cubicBezTo>
                <a:lnTo>
                  <a:pt x="3065" y="61094"/>
                </a:lnTo>
                <a:lnTo>
                  <a:pt x="3065" y="63191"/>
                </a:lnTo>
                <a:lnTo>
                  <a:pt x="3307" y="63836"/>
                </a:lnTo>
                <a:lnTo>
                  <a:pt x="3307" y="61094"/>
                </a:lnTo>
                <a:lnTo>
                  <a:pt x="7864" y="61094"/>
                </a:lnTo>
                <a:lnTo>
                  <a:pt x="7864" y="65651"/>
                </a:lnTo>
                <a:lnTo>
                  <a:pt x="4073" y="65651"/>
                </a:lnTo>
                <a:cubicBezTo>
                  <a:pt x="4113" y="65731"/>
                  <a:pt x="4154" y="65812"/>
                  <a:pt x="4194" y="65893"/>
                </a:cubicBezTo>
                <a:lnTo>
                  <a:pt x="7864" y="65893"/>
                </a:lnTo>
                <a:lnTo>
                  <a:pt x="7864" y="70490"/>
                </a:lnTo>
                <a:lnTo>
                  <a:pt x="6613" y="70490"/>
                </a:lnTo>
                <a:cubicBezTo>
                  <a:pt x="6654" y="70570"/>
                  <a:pt x="6694" y="70651"/>
                  <a:pt x="6775" y="70732"/>
                </a:cubicBezTo>
                <a:lnTo>
                  <a:pt x="7864" y="70732"/>
                </a:lnTo>
                <a:lnTo>
                  <a:pt x="7864" y="72466"/>
                </a:lnTo>
                <a:cubicBezTo>
                  <a:pt x="7944" y="72587"/>
                  <a:pt x="8025" y="72708"/>
                  <a:pt x="8106" y="72829"/>
                </a:cubicBezTo>
                <a:lnTo>
                  <a:pt x="8106" y="70732"/>
                </a:lnTo>
                <a:lnTo>
                  <a:pt x="12703" y="70732"/>
                </a:lnTo>
                <a:lnTo>
                  <a:pt x="12703" y="75289"/>
                </a:lnTo>
                <a:lnTo>
                  <a:pt x="9920" y="75289"/>
                </a:lnTo>
                <a:lnTo>
                  <a:pt x="10122" y="75531"/>
                </a:lnTo>
                <a:lnTo>
                  <a:pt x="12703" y="75531"/>
                </a:lnTo>
                <a:lnTo>
                  <a:pt x="12703" y="78474"/>
                </a:lnTo>
                <a:lnTo>
                  <a:pt x="12945" y="78716"/>
                </a:lnTo>
                <a:lnTo>
                  <a:pt x="12945" y="75531"/>
                </a:lnTo>
                <a:lnTo>
                  <a:pt x="17501" y="75531"/>
                </a:lnTo>
                <a:lnTo>
                  <a:pt x="17501" y="80087"/>
                </a:lnTo>
                <a:lnTo>
                  <a:pt x="14316" y="80087"/>
                </a:lnTo>
                <a:lnTo>
                  <a:pt x="14558" y="80329"/>
                </a:lnTo>
                <a:lnTo>
                  <a:pt x="17501" y="80329"/>
                </a:lnTo>
                <a:lnTo>
                  <a:pt x="17501" y="82910"/>
                </a:lnTo>
                <a:lnTo>
                  <a:pt x="17743" y="83072"/>
                </a:lnTo>
                <a:lnTo>
                  <a:pt x="17743" y="80329"/>
                </a:lnTo>
                <a:lnTo>
                  <a:pt x="22300" y="80329"/>
                </a:lnTo>
                <a:lnTo>
                  <a:pt x="22300" y="84927"/>
                </a:lnTo>
                <a:lnTo>
                  <a:pt x="20203" y="84927"/>
                </a:lnTo>
                <a:cubicBezTo>
                  <a:pt x="20324" y="85007"/>
                  <a:pt x="20445" y="85088"/>
                  <a:pt x="20566" y="85168"/>
                </a:cubicBezTo>
                <a:lnTo>
                  <a:pt x="22300" y="85168"/>
                </a:lnTo>
                <a:lnTo>
                  <a:pt x="22300" y="86257"/>
                </a:lnTo>
                <a:cubicBezTo>
                  <a:pt x="22381" y="86338"/>
                  <a:pt x="22462" y="86378"/>
                  <a:pt x="22542" y="86419"/>
                </a:cubicBezTo>
                <a:lnTo>
                  <a:pt x="22542" y="85168"/>
                </a:lnTo>
                <a:lnTo>
                  <a:pt x="27139" y="85168"/>
                </a:lnTo>
                <a:lnTo>
                  <a:pt x="27139" y="88838"/>
                </a:lnTo>
                <a:cubicBezTo>
                  <a:pt x="27220" y="88878"/>
                  <a:pt x="27301" y="88919"/>
                  <a:pt x="27381" y="88959"/>
                </a:cubicBezTo>
                <a:lnTo>
                  <a:pt x="27381" y="85168"/>
                </a:lnTo>
                <a:lnTo>
                  <a:pt x="31938" y="85168"/>
                </a:lnTo>
                <a:lnTo>
                  <a:pt x="31938" y="89725"/>
                </a:lnTo>
                <a:lnTo>
                  <a:pt x="29236" y="89725"/>
                </a:lnTo>
                <a:lnTo>
                  <a:pt x="29841" y="89967"/>
                </a:lnTo>
                <a:lnTo>
                  <a:pt x="31938" y="89967"/>
                </a:lnTo>
                <a:lnTo>
                  <a:pt x="31938" y="90733"/>
                </a:lnTo>
                <a:cubicBezTo>
                  <a:pt x="32019" y="90733"/>
                  <a:pt x="32099" y="90774"/>
                  <a:pt x="32180" y="90814"/>
                </a:cubicBezTo>
                <a:lnTo>
                  <a:pt x="32180" y="89967"/>
                </a:lnTo>
                <a:lnTo>
                  <a:pt x="36777" y="89967"/>
                </a:lnTo>
                <a:lnTo>
                  <a:pt x="36777" y="92024"/>
                </a:lnTo>
                <a:cubicBezTo>
                  <a:pt x="36858" y="92024"/>
                  <a:pt x="36939" y="92064"/>
                  <a:pt x="37019" y="92064"/>
                </a:cubicBezTo>
                <a:lnTo>
                  <a:pt x="37019" y="89967"/>
                </a:lnTo>
                <a:lnTo>
                  <a:pt x="41576" y="89967"/>
                </a:lnTo>
                <a:lnTo>
                  <a:pt x="41576" y="92790"/>
                </a:lnTo>
                <a:cubicBezTo>
                  <a:pt x="41657" y="92790"/>
                  <a:pt x="41737" y="92790"/>
                  <a:pt x="41818" y="92790"/>
                </a:cubicBezTo>
                <a:lnTo>
                  <a:pt x="41818" y="89967"/>
                </a:lnTo>
                <a:lnTo>
                  <a:pt x="46375" y="89967"/>
                </a:lnTo>
                <a:lnTo>
                  <a:pt x="46375" y="93032"/>
                </a:lnTo>
                <a:lnTo>
                  <a:pt x="46496" y="93032"/>
                </a:lnTo>
                <a:lnTo>
                  <a:pt x="46617" y="93032"/>
                </a:lnTo>
                <a:lnTo>
                  <a:pt x="46617" y="89967"/>
                </a:lnTo>
                <a:lnTo>
                  <a:pt x="51214" y="89967"/>
                </a:lnTo>
                <a:lnTo>
                  <a:pt x="51214" y="92790"/>
                </a:lnTo>
                <a:cubicBezTo>
                  <a:pt x="51295" y="92790"/>
                  <a:pt x="51375" y="92790"/>
                  <a:pt x="51456" y="92790"/>
                </a:cubicBezTo>
                <a:lnTo>
                  <a:pt x="51456" y="89967"/>
                </a:lnTo>
                <a:lnTo>
                  <a:pt x="56013" y="89967"/>
                </a:lnTo>
                <a:lnTo>
                  <a:pt x="56013" y="92064"/>
                </a:lnTo>
                <a:cubicBezTo>
                  <a:pt x="56093" y="92064"/>
                  <a:pt x="56174" y="92024"/>
                  <a:pt x="56255" y="92024"/>
                </a:cubicBezTo>
                <a:lnTo>
                  <a:pt x="56255" y="89967"/>
                </a:lnTo>
                <a:lnTo>
                  <a:pt x="60812" y="89967"/>
                </a:lnTo>
                <a:lnTo>
                  <a:pt x="60812" y="90814"/>
                </a:lnTo>
                <a:cubicBezTo>
                  <a:pt x="60892" y="90774"/>
                  <a:pt x="60973" y="90733"/>
                  <a:pt x="61054" y="90733"/>
                </a:cubicBezTo>
                <a:lnTo>
                  <a:pt x="61054" y="89967"/>
                </a:lnTo>
                <a:lnTo>
                  <a:pt x="63191" y="89967"/>
                </a:lnTo>
                <a:lnTo>
                  <a:pt x="63796" y="89725"/>
                </a:lnTo>
                <a:lnTo>
                  <a:pt x="61054" y="89725"/>
                </a:lnTo>
                <a:lnTo>
                  <a:pt x="61054" y="85168"/>
                </a:lnTo>
                <a:lnTo>
                  <a:pt x="65651" y="85168"/>
                </a:lnTo>
                <a:lnTo>
                  <a:pt x="65651" y="88959"/>
                </a:lnTo>
                <a:cubicBezTo>
                  <a:pt x="65731" y="88919"/>
                  <a:pt x="65812" y="88878"/>
                  <a:pt x="65893" y="88838"/>
                </a:cubicBezTo>
                <a:lnTo>
                  <a:pt x="65893" y="85168"/>
                </a:lnTo>
                <a:lnTo>
                  <a:pt x="70450" y="85168"/>
                </a:lnTo>
                <a:lnTo>
                  <a:pt x="70450" y="86419"/>
                </a:lnTo>
                <a:cubicBezTo>
                  <a:pt x="70530" y="86378"/>
                  <a:pt x="70611" y="86338"/>
                  <a:pt x="70691" y="86257"/>
                </a:cubicBezTo>
                <a:lnTo>
                  <a:pt x="70691" y="85168"/>
                </a:lnTo>
                <a:lnTo>
                  <a:pt x="72425" y="85168"/>
                </a:lnTo>
                <a:cubicBezTo>
                  <a:pt x="72546" y="85088"/>
                  <a:pt x="72667" y="85007"/>
                  <a:pt x="72788" y="84927"/>
                </a:cubicBezTo>
                <a:lnTo>
                  <a:pt x="70691" y="84927"/>
                </a:lnTo>
                <a:lnTo>
                  <a:pt x="70691" y="80329"/>
                </a:lnTo>
                <a:lnTo>
                  <a:pt x="75248" y="80329"/>
                </a:lnTo>
                <a:lnTo>
                  <a:pt x="75248" y="83072"/>
                </a:lnTo>
                <a:lnTo>
                  <a:pt x="75490" y="82910"/>
                </a:lnTo>
                <a:lnTo>
                  <a:pt x="75490" y="80329"/>
                </a:lnTo>
                <a:lnTo>
                  <a:pt x="78434" y="80329"/>
                </a:lnTo>
                <a:lnTo>
                  <a:pt x="78716" y="80087"/>
                </a:lnTo>
                <a:lnTo>
                  <a:pt x="75490" y="80087"/>
                </a:lnTo>
                <a:lnTo>
                  <a:pt x="75490" y="75531"/>
                </a:lnTo>
                <a:lnTo>
                  <a:pt x="80087" y="75531"/>
                </a:lnTo>
                <a:lnTo>
                  <a:pt x="80087" y="78716"/>
                </a:lnTo>
                <a:lnTo>
                  <a:pt x="80329" y="78474"/>
                </a:lnTo>
                <a:lnTo>
                  <a:pt x="80329" y="75531"/>
                </a:lnTo>
                <a:lnTo>
                  <a:pt x="82870" y="75531"/>
                </a:lnTo>
                <a:lnTo>
                  <a:pt x="83072" y="75289"/>
                </a:lnTo>
                <a:lnTo>
                  <a:pt x="80329" y="75289"/>
                </a:lnTo>
                <a:lnTo>
                  <a:pt x="80329" y="70732"/>
                </a:lnTo>
                <a:lnTo>
                  <a:pt x="84886" y="70732"/>
                </a:lnTo>
                <a:lnTo>
                  <a:pt x="84886" y="72829"/>
                </a:lnTo>
                <a:cubicBezTo>
                  <a:pt x="84967" y="72708"/>
                  <a:pt x="85048" y="72587"/>
                  <a:pt x="85128" y="72466"/>
                </a:cubicBezTo>
                <a:lnTo>
                  <a:pt x="85128" y="70732"/>
                </a:lnTo>
                <a:lnTo>
                  <a:pt x="86257" y="70732"/>
                </a:lnTo>
                <a:cubicBezTo>
                  <a:pt x="86298" y="70651"/>
                  <a:pt x="86338" y="70570"/>
                  <a:pt x="86378" y="70490"/>
                </a:cubicBezTo>
                <a:lnTo>
                  <a:pt x="85128" y="70490"/>
                </a:lnTo>
                <a:lnTo>
                  <a:pt x="85128" y="65893"/>
                </a:lnTo>
                <a:lnTo>
                  <a:pt x="88798" y="65893"/>
                </a:lnTo>
                <a:cubicBezTo>
                  <a:pt x="88838" y="65812"/>
                  <a:pt x="88879" y="65731"/>
                  <a:pt x="88919" y="65651"/>
                </a:cubicBezTo>
                <a:lnTo>
                  <a:pt x="85128" y="65651"/>
                </a:lnTo>
                <a:lnTo>
                  <a:pt x="85128" y="61094"/>
                </a:lnTo>
                <a:lnTo>
                  <a:pt x="89685" y="61094"/>
                </a:lnTo>
                <a:close/>
                <a:moveTo>
                  <a:pt x="85128" y="32180"/>
                </a:moveTo>
                <a:lnTo>
                  <a:pt x="89685" y="32180"/>
                </a:lnTo>
                <a:lnTo>
                  <a:pt x="89685" y="36777"/>
                </a:lnTo>
                <a:lnTo>
                  <a:pt x="85128" y="36777"/>
                </a:lnTo>
                <a:close/>
                <a:moveTo>
                  <a:pt x="85128" y="37019"/>
                </a:moveTo>
                <a:lnTo>
                  <a:pt x="89685" y="37019"/>
                </a:lnTo>
                <a:lnTo>
                  <a:pt x="89685" y="41576"/>
                </a:lnTo>
                <a:lnTo>
                  <a:pt x="85128" y="41576"/>
                </a:lnTo>
                <a:close/>
                <a:moveTo>
                  <a:pt x="85128" y="41818"/>
                </a:moveTo>
                <a:lnTo>
                  <a:pt x="89685" y="41818"/>
                </a:lnTo>
                <a:lnTo>
                  <a:pt x="89685" y="46375"/>
                </a:lnTo>
                <a:lnTo>
                  <a:pt x="85128" y="46375"/>
                </a:lnTo>
                <a:close/>
                <a:moveTo>
                  <a:pt x="85128" y="46617"/>
                </a:moveTo>
                <a:lnTo>
                  <a:pt x="89685" y="46617"/>
                </a:lnTo>
                <a:lnTo>
                  <a:pt x="89685" y="51214"/>
                </a:lnTo>
                <a:lnTo>
                  <a:pt x="85128" y="51214"/>
                </a:lnTo>
                <a:close/>
                <a:moveTo>
                  <a:pt x="85128" y="51456"/>
                </a:moveTo>
                <a:lnTo>
                  <a:pt x="89685" y="51456"/>
                </a:lnTo>
                <a:lnTo>
                  <a:pt x="89685" y="56013"/>
                </a:lnTo>
                <a:lnTo>
                  <a:pt x="85128" y="56013"/>
                </a:lnTo>
                <a:close/>
                <a:moveTo>
                  <a:pt x="85128" y="56255"/>
                </a:moveTo>
                <a:lnTo>
                  <a:pt x="89685" y="56255"/>
                </a:lnTo>
                <a:lnTo>
                  <a:pt x="89685" y="60812"/>
                </a:lnTo>
                <a:lnTo>
                  <a:pt x="85128" y="60812"/>
                </a:lnTo>
                <a:close/>
                <a:moveTo>
                  <a:pt x="7904" y="60812"/>
                </a:moveTo>
                <a:lnTo>
                  <a:pt x="3347" y="60812"/>
                </a:lnTo>
                <a:lnTo>
                  <a:pt x="3347" y="56255"/>
                </a:lnTo>
                <a:lnTo>
                  <a:pt x="7904" y="56255"/>
                </a:lnTo>
                <a:close/>
                <a:moveTo>
                  <a:pt x="7904" y="56013"/>
                </a:moveTo>
                <a:lnTo>
                  <a:pt x="3347" y="56013"/>
                </a:lnTo>
                <a:lnTo>
                  <a:pt x="3347" y="51456"/>
                </a:lnTo>
                <a:lnTo>
                  <a:pt x="7904" y="51456"/>
                </a:lnTo>
                <a:close/>
                <a:moveTo>
                  <a:pt x="7904" y="51214"/>
                </a:moveTo>
                <a:lnTo>
                  <a:pt x="3347" y="51214"/>
                </a:lnTo>
                <a:lnTo>
                  <a:pt x="3347" y="46617"/>
                </a:lnTo>
                <a:lnTo>
                  <a:pt x="7904" y="46617"/>
                </a:lnTo>
                <a:close/>
                <a:moveTo>
                  <a:pt x="7904" y="46375"/>
                </a:moveTo>
                <a:lnTo>
                  <a:pt x="3347" y="46375"/>
                </a:lnTo>
                <a:lnTo>
                  <a:pt x="3347" y="41818"/>
                </a:lnTo>
                <a:lnTo>
                  <a:pt x="7904" y="41818"/>
                </a:lnTo>
                <a:close/>
                <a:moveTo>
                  <a:pt x="7904" y="41576"/>
                </a:moveTo>
                <a:lnTo>
                  <a:pt x="3347" y="41576"/>
                </a:lnTo>
                <a:lnTo>
                  <a:pt x="3347" y="37019"/>
                </a:lnTo>
                <a:lnTo>
                  <a:pt x="7904" y="37019"/>
                </a:lnTo>
                <a:close/>
                <a:moveTo>
                  <a:pt x="7904" y="36777"/>
                </a:moveTo>
                <a:lnTo>
                  <a:pt x="3347" y="36777"/>
                </a:lnTo>
                <a:lnTo>
                  <a:pt x="3347" y="32180"/>
                </a:lnTo>
                <a:lnTo>
                  <a:pt x="7904" y="32180"/>
                </a:lnTo>
                <a:close/>
                <a:moveTo>
                  <a:pt x="12703" y="70449"/>
                </a:moveTo>
                <a:lnTo>
                  <a:pt x="8146" y="70449"/>
                </a:lnTo>
                <a:lnTo>
                  <a:pt x="8146" y="65893"/>
                </a:lnTo>
                <a:lnTo>
                  <a:pt x="12703" y="65893"/>
                </a:lnTo>
                <a:close/>
                <a:moveTo>
                  <a:pt x="12703" y="65610"/>
                </a:moveTo>
                <a:lnTo>
                  <a:pt x="8146" y="65610"/>
                </a:lnTo>
                <a:lnTo>
                  <a:pt x="8146" y="61054"/>
                </a:lnTo>
                <a:lnTo>
                  <a:pt x="12703" y="61054"/>
                </a:lnTo>
                <a:close/>
                <a:moveTo>
                  <a:pt x="12703" y="60812"/>
                </a:moveTo>
                <a:lnTo>
                  <a:pt x="8146" y="60812"/>
                </a:lnTo>
                <a:lnTo>
                  <a:pt x="8146" y="56255"/>
                </a:lnTo>
                <a:lnTo>
                  <a:pt x="12703" y="56255"/>
                </a:lnTo>
                <a:close/>
                <a:moveTo>
                  <a:pt x="12703" y="56013"/>
                </a:moveTo>
                <a:lnTo>
                  <a:pt x="8146" y="56013"/>
                </a:lnTo>
                <a:lnTo>
                  <a:pt x="8146" y="51456"/>
                </a:lnTo>
                <a:lnTo>
                  <a:pt x="12703" y="51456"/>
                </a:lnTo>
                <a:close/>
                <a:moveTo>
                  <a:pt x="12703" y="51174"/>
                </a:moveTo>
                <a:lnTo>
                  <a:pt x="8146" y="51174"/>
                </a:lnTo>
                <a:lnTo>
                  <a:pt x="8146" y="46617"/>
                </a:lnTo>
                <a:lnTo>
                  <a:pt x="12703" y="46617"/>
                </a:lnTo>
                <a:close/>
                <a:moveTo>
                  <a:pt x="12703" y="46375"/>
                </a:moveTo>
                <a:lnTo>
                  <a:pt x="8146" y="46375"/>
                </a:lnTo>
                <a:lnTo>
                  <a:pt x="8146" y="41818"/>
                </a:lnTo>
                <a:lnTo>
                  <a:pt x="12703" y="41818"/>
                </a:lnTo>
                <a:close/>
                <a:moveTo>
                  <a:pt x="12703" y="41576"/>
                </a:moveTo>
                <a:lnTo>
                  <a:pt x="8146" y="41576"/>
                </a:lnTo>
                <a:lnTo>
                  <a:pt x="8146" y="36979"/>
                </a:lnTo>
                <a:lnTo>
                  <a:pt x="12703" y="36979"/>
                </a:lnTo>
                <a:close/>
                <a:moveTo>
                  <a:pt x="12703" y="36737"/>
                </a:moveTo>
                <a:lnTo>
                  <a:pt x="8146" y="36737"/>
                </a:lnTo>
                <a:lnTo>
                  <a:pt x="8146" y="32180"/>
                </a:lnTo>
                <a:lnTo>
                  <a:pt x="12703" y="32180"/>
                </a:lnTo>
                <a:close/>
                <a:moveTo>
                  <a:pt x="12703" y="31938"/>
                </a:moveTo>
                <a:lnTo>
                  <a:pt x="8146" y="31938"/>
                </a:lnTo>
                <a:lnTo>
                  <a:pt x="8146" y="27381"/>
                </a:lnTo>
                <a:lnTo>
                  <a:pt x="12703" y="27381"/>
                </a:lnTo>
                <a:close/>
                <a:moveTo>
                  <a:pt x="12703" y="27139"/>
                </a:moveTo>
                <a:lnTo>
                  <a:pt x="8146" y="27139"/>
                </a:lnTo>
                <a:lnTo>
                  <a:pt x="8146" y="22542"/>
                </a:lnTo>
                <a:lnTo>
                  <a:pt x="12703" y="22542"/>
                </a:lnTo>
                <a:close/>
                <a:moveTo>
                  <a:pt x="17542" y="75248"/>
                </a:moveTo>
                <a:lnTo>
                  <a:pt x="12945" y="75248"/>
                </a:lnTo>
                <a:lnTo>
                  <a:pt x="12945" y="70651"/>
                </a:lnTo>
                <a:lnTo>
                  <a:pt x="17542" y="70651"/>
                </a:lnTo>
                <a:close/>
                <a:moveTo>
                  <a:pt x="17542" y="70449"/>
                </a:moveTo>
                <a:lnTo>
                  <a:pt x="12945" y="70449"/>
                </a:lnTo>
                <a:lnTo>
                  <a:pt x="12945" y="65852"/>
                </a:lnTo>
                <a:lnTo>
                  <a:pt x="17542" y="65852"/>
                </a:lnTo>
                <a:close/>
                <a:moveTo>
                  <a:pt x="17542" y="65610"/>
                </a:moveTo>
                <a:lnTo>
                  <a:pt x="12945" y="65610"/>
                </a:lnTo>
                <a:lnTo>
                  <a:pt x="12945" y="61054"/>
                </a:lnTo>
                <a:lnTo>
                  <a:pt x="17542" y="61054"/>
                </a:lnTo>
                <a:close/>
                <a:moveTo>
                  <a:pt x="17542" y="60812"/>
                </a:moveTo>
                <a:lnTo>
                  <a:pt x="12945" y="60812"/>
                </a:lnTo>
                <a:lnTo>
                  <a:pt x="12945" y="56214"/>
                </a:lnTo>
                <a:lnTo>
                  <a:pt x="17542" y="56214"/>
                </a:lnTo>
                <a:close/>
                <a:moveTo>
                  <a:pt x="17542" y="55972"/>
                </a:moveTo>
                <a:lnTo>
                  <a:pt x="12945" y="55972"/>
                </a:lnTo>
                <a:lnTo>
                  <a:pt x="12945" y="51416"/>
                </a:lnTo>
                <a:lnTo>
                  <a:pt x="17542" y="51416"/>
                </a:lnTo>
                <a:close/>
                <a:moveTo>
                  <a:pt x="17542" y="51174"/>
                </a:moveTo>
                <a:lnTo>
                  <a:pt x="12945" y="51174"/>
                </a:lnTo>
                <a:lnTo>
                  <a:pt x="12945" y="46617"/>
                </a:lnTo>
                <a:lnTo>
                  <a:pt x="17542" y="46617"/>
                </a:lnTo>
                <a:close/>
                <a:moveTo>
                  <a:pt x="17542" y="46375"/>
                </a:moveTo>
                <a:lnTo>
                  <a:pt x="12945" y="46375"/>
                </a:lnTo>
                <a:lnTo>
                  <a:pt x="12945" y="41778"/>
                </a:lnTo>
                <a:lnTo>
                  <a:pt x="17542" y="41778"/>
                </a:lnTo>
                <a:close/>
                <a:moveTo>
                  <a:pt x="17542" y="41536"/>
                </a:moveTo>
                <a:lnTo>
                  <a:pt x="12945" y="41536"/>
                </a:lnTo>
                <a:lnTo>
                  <a:pt x="12945" y="36979"/>
                </a:lnTo>
                <a:lnTo>
                  <a:pt x="17542" y="36979"/>
                </a:lnTo>
                <a:close/>
                <a:moveTo>
                  <a:pt x="17542" y="36737"/>
                </a:moveTo>
                <a:lnTo>
                  <a:pt x="12945" y="36737"/>
                </a:lnTo>
                <a:lnTo>
                  <a:pt x="12945" y="32180"/>
                </a:lnTo>
                <a:lnTo>
                  <a:pt x="17542" y="32180"/>
                </a:lnTo>
                <a:close/>
                <a:moveTo>
                  <a:pt x="17542" y="31938"/>
                </a:moveTo>
                <a:lnTo>
                  <a:pt x="12945" y="31938"/>
                </a:lnTo>
                <a:lnTo>
                  <a:pt x="12945" y="27341"/>
                </a:lnTo>
                <a:lnTo>
                  <a:pt x="17542" y="27341"/>
                </a:lnTo>
                <a:close/>
                <a:moveTo>
                  <a:pt x="17542" y="27099"/>
                </a:moveTo>
                <a:lnTo>
                  <a:pt x="12945" y="27099"/>
                </a:lnTo>
                <a:lnTo>
                  <a:pt x="12945" y="22542"/>
                </a:lnTo>
                <a:lnTo>
                  <a:pt x="17542" y="22542"/>
                </a:lnTo>
                <a:close/>
                <a:moveTo>
                  <a:pt x="17542" y="22300"/>
                </a:moveTo>
                <a:lnTo>
                  <a:pt x="12945" y="22300"/>
                </a:lnTo>
                <a:lnTo>
                  <a:pt x="12945" y="17743"/>
                </a:lnTo>
                <a:lnTo>
                  <a:pt x="17542" y="17743"/>
                </a:lnTo>
                <a:close/>
                <a:moveTo>
                  <a:pt x="22341" y="80047"/>
                </a:moveTo>
                <a:lnTo>
                  <a:pt x="17784" y="80047"/>
                </a:lnTo>
                <a:lnTo>
                  <a:pt x="17784" y="75450"/>
                </a:lnTo>
                <a:lnTo>
                  <a:pt x="22341" y="75450"/>
                </a:lnTo>
                <a:close/>
                <a:moveTo>
                  <a:pt x="22341" y="75208"/>
                </a:moveTo>
                <a:lnTo>
                  <a:pt x="17784" y="75208"/>
                </a:lnTo>
                <a:lnTo>
                  <a:pt x="17784" y="70651"/>
                </a:lnTo>
                <a:lnTo>
                  <a:pt x="22341" y="70651"/>
                </a:lnTo>
                <a:close/>
                <a:moveTo>
                  <a:pt x="22341" y="70409"/>
                </a:moveTo>
                <a:lnTo>
                  <a:pt x="17784" y="70409"/>
                </a:lnTo>
                <a:lnTo>
                  <a:pt x="17784" y="65852"/>
                </a:lnTo>
                <a:lnTo>
                  <a:pt x="22341" y="65852"/>
                </a:lnTo>
                <a:close/>
                <a:moveTo>
                  <a:pt x="22341" y="65610"/>
                </a:moveTo>
                <a:lnTo>
                  <a:pt x="17784" y="65610"/>
                </a:lnTo>
                <a:lnTo>
                  <a:pt x="17784" y="61013"/>
                </a:lnTo>
                <a:lnTo>
                  <a:pt x="22341" y="61013"/>
                </a:lnTo>
                <a:close/>
                <a:moveTo>
                  <a:pt x="22341" y="60771"/>
                </a:moveTo>
                <a:lnTo>
                  <a:pt x="17784" y="60771"/>
                </a:lnTo>
                <a:lnTo>
                  <a:pt x="17784" y="56214"/>
                </a:lnTo>
                <a:lnTo>
                  <a:pt x="22341" y="56214"/>
                </a:lnTo>
                <a:close/>
                <a:moveTo>
                  <a:pt x="22341" y="55972"/>
                </a:moveTo>
                <a:lnTo>
                  <a:pt x="17784" y="55972"/>
                </a:lnTo>
                <a:lnTo>
                  <a:pt x="17784" y="51416"/>
                </a:lnTo>
                <a:lnTo>
                  <a:pt x="22341" y="51416"/>
                </a:lnTo>
                <a:close/>
                <a:moveTo>
                  <a:pt x="22341" y="51174"/>
                </a:moveTo>
                <a:lnTo>
                  <a:pt x="17784" y="51174"/>
                </a:lnTo>
                <a:lnTo>
                  <a:pt x="17784" y="46577"/>
                </a:lnTo>
                <a:lnTo>
                  <a:pt x="22341" y="46577"/>
                </a:lnTo>
                <a:close/>
                <a:moveTo>
                  <a:pt x="22341" y="46335"/>
                </a:moveTo>
                <a:lnTo>
                  <a:pt x="17784" y="46335"/>
                </a:lnTo>
                <a:lnTo>
                  <a:pt x="17784" y="41778"/>
                </a:lnTo>
                <a:lnTo>
                  <a:pt x="22341" y="41778"/>
                </a:lnTo>
                <a:close/>
                <a:moveTo>
                  <a:pt x="22341" y="41536"/>
                </a:moveTo>
                <a:lnTo>
                  <a:pt x="17784" y="41536"/>
                </a:lnTo>
                <a:lnTo>
                  <a:pt x="17784" y="36939"/>
                </a:lnTo>
                <a:lnTo>
                  <a:pt x="22341" y="36939"/>
                </a:lnTo>
                <a:close/>
                <a:moveTo>
                  <a:pt x="22341" y="36737"/>
                </a:moveTo>
                <a:lnTo>
                  <a:pt x="17784" y="36737"/>
                </a:lnTo>
                <a:lnTo>
                  <a:pt x="17784" y="32140"/>
                </a:lnTo>
                <a:lnTo>
                  <a:pt x="22341" y="32140"/>
                </a:lnTo>
                <a:close/>
                <a:moveTo>
                  <a:pt x="22341" y="31898"/>
                </a:moveTo>
                <a:lnTo>
                  <a:pt x="17784" y="31898"/>
                </a:lnTo>
                <a:lnTo>
                  <a:pt x="17784" y="27341"/>
                </a:lnTo>
                <a:lnTo>
                  <a:pt x="22341" y="27341"/>
                </a:lnTo>
                <a:close/>
                <a:moveTo>
                  <a:pt x="22341" y="27099"/>
                </a:moveTo>
                <a:lnTo>
                  <a:pt x="17784" y="27099"/>
                </a:lnTo>
                <a:lnTo>
                  <a:pt x="17784" y="22502"/>
                </a:lnTo>
                <a:lnTo>
                  <a:pt x="22341" y="22502"/>
                </a:lnTo>
                <a:close/>
                <a:moveTo>
                  <a:pt x="22341" y="22260"/>
                </a:moveTo>
                <a:lnTo>
                  <a:pt x="17784" y="22260"/>
                </a:lnTo>
                <a:lnTo>
                  <a:pt x="17784" y="17703"/>
                </a:lnTo>
                <a:lnTo>
                  <a:pt x="22341" y="17703"/>
                </a:lnTo>
                <a:close/>
                <a:moveTo>
                  <a:pt x="22341" y="17461"/>
                </a:moveTo>
                <a:lnTo>
                  <a:pt x="17784" y="17461"/>
                </a:lnTo>
                <a:lnTo>
                  <a:pt x="17784" y="12904"/>
                </a:lnTo>
                <a:lnTo>
                  <a:pt x="22341" y="12904"/>
                </a:lnTo>
                <a:close/>
                <a:moveTo>
                  <a:pt x="27139" y="84846"/>
                </a:moveTo>
                <a:lnTo>
                  <a:pt x="22583" y="84846"/>
                </a:lnTo>
                <a:lnTo>
                  <a:pt x="22583" y="80249"/>
                </a:lnTo>
                <a:lnTo>
                  <a:pt x="27139" y="80249"/>
                </a:lnTo>
                <a:close/>
                <a:moveTo>
                  <a:pt x="27139" y="80007"/>
                </a:moveTo>
                <a:lnTo>
                  <a:pt x="22583" y="80007"/>
                </a:lnTo>
                <a:lnTo>
                  <a:pt x="22583" y="75450"/>
                </a:lnTo>
                <a:lnTo>
                  <a:pt x="27139" y="75450"/>
                </a:lnTo>
                <a:close/>
                <a:moveTo>
                  <a:pt x="27139" y="75208"/>
                </a:moveTo>
                <a:lnTo>
                  <a:pt x="22583" y="75208"/>
                </a:lnTo>
                <a:lnTo>
                  <a:pt x="22583" y="70611"/>
                </a:lnTo>
                <a:lnTo>
                  <a:pt x="27139" y="70611"/>
                </a:lnTo>
                <a:close/>
                <a:moveTo>
                  <a:pt x="27139" y="70369"/>
                </a:moveTo>
                <a:lnTo>
                  <a:pt x="22583" y="70369"/>
                </a:lnTo>
                <a:lnTo>
                  <a:pt x="22583" y="65812"/>
                </a:lnTo>
                <a:lnTo>
                  <a:pt x="27139" y="65812"/>
                </a:lnTo>
                <a:close/>
                <a:moveTo>
                  <a:pt x="27139" y="65570"/>
                </a:moveTo>
                <a:lnTo>
                  <a:pt x="22583" y="65570"/>
                </a:lnTo>
                <a:lnTo>
                  <a:pt x="22583" y="61013"/>
                </a:lnTo>
                <a:lnTo>
                  <a:pt x="27139" y="61013"/>
                </a:lnTo>
                <a:close/>
                <a:moveTo>
                  <a:pt x="27139" y="60771"/>
                </a:moveTo>
                <a:lnTo>
                  <a:pt x="22583" y="60771"/>
                </a:lnTo>
                <a:lnTo>
                  <a:pt x="22583" y="56174"/>
                </a:lnTo>
                <a:lnTo>
                  <a:pt x="27139" y="56174"/>
                </a:lnTo>
                <a:close/>
                <a:moveTo>
                  <a:pt x="27139" y="55932"/>
                </a:moveTo>
                <a:lnTo>
                  <a:pt x="22583" y="55932"/>
                </a:lnTo>
                <a:lnTo>
                  <a:pt x="22583" y="51375"/>
                </a:lnTo>
                <a:lnTo>
                  <a:pt x="27139" y="51375"/>
                </a:lnTo>
                <a:close/>
                <a:moveTo>
                  <a:pt x="27139" y="51133"/>
                </a:moveTo>
                <a:lnTo>
                  <a:pt x="22583" y="51133"/>
                </a:lnTo>
                <a:lnTo>
                  <a:pt x="22583" y="46577"/>
                </a:lnTo>
                <a:lnTo>
                  <a:pt x="27139" y="46577"/>
                </a:lnTo>
                <a:close/>
                <a:moveTo>
                  <a:pt x="27139" y="46335"/>
                </a:moveTo>
                <a:lnTo>
                  <a:pt x="22583" y="46335"/>
                </a:lnTo>
                <a:lnTo>
                  <a:pt x="22583" y="41737"/>
                </a:lnTo>
                <a:lnTo>
                  <a:pt x="27139" y="41737"/>
                </a:lnTo>
                <a:close/>
                <a:moveTo>
                  <a:pt x="27139" y="41495"/>
                </a:moveTo>
                <a:lnTo>
                  <a:pt x="22583" y="41495"/>
                </a:lnTo>
                <a:lnTo>
                  <a:pt x="22583" y="36939"/>
                </a:lnTo>
                <a:lnTo>
                  <a:pt x="27139" y="36939"/>
                </a:lnTo>
                <a:close/>
                <a:moveTo>
                  <a:pt x="27139" y="36697"/>
                </a:moveTo>
                <a:lnTo>
                  <a:pt x="22583" y="36697"/>
                </a:lnTo>
                <a:lnTo>
                  <a:pt x="22583" y="32140"/>
                </a:lnTo>
                <a:lnTo>
                  <a:pt x="27139" y="32140"/>
                </a:lnTo>
                <a:close/>
                <a:moveTo>
                  <a:pt x="27139" y="31898"/>
                </a:moveTo>
                <a:lnTo>
                  <a:pt x="22583" y="31898"/>
                </a:lnTo>
                <a:lnTo>
                  <a:pt x="22583" y="27301"/>
                </a:lnTo>
                <a:lnTo>
                  <a:pt x="27139" y="27301"/>
                </a:lnTo>
                <a:close/>
                <a:moveTo>
                  <a:pt x="27139" y="27059"/>
                </a:moveTo>
                <a:lnTo>
                  <a:pt x="22583" y="27059"/>
                </a:lnTo>
                <a:lnTo>
                  <a:pt x="22583" y="22502"/>
                </a:lnTo>
                <a:lnTo>
                  <a:pt x="27139" y="22502"/>
                </a:lnTo>
                <a:close/>
                <a:moveTo>
                  <a:pt x="27139" y="22260"/>
                </a:moveTo>
                <a:lnTo>
                  <a:pt x="22583" y="22260"/>
                </a:lnTo>
                <a:lnTo>
                  <a:pt x="22583" y="17703"/>
                </a:lnTo>
                <a:lnTo>
                  <a:pt x="27139" y="17703"/>
                </a:lnTo>
                <a:close/>
                <a:moveTo>
                  <a:pt x="27139" y="17461"/>
                </a:moveTo>
                <a:lnTo>
                  <a:pt x="22583" y="17461"/>
                </a:lnTo>
                <a:lnTo>
                  <a:pt x="22583" y="12864"/>
                </a:lnTo>
                <a:lnTo>
                  <a:pt x="27139" y="12864"/>
                </a:lnTo>
                <a:close/>
                <a:moveTo>
                  <a:pt x="27139" y="12622"/>
                </a:moveTo>
                <a:lnTo>
                  <a:pt x="22583" y="12622"/>
                </a:lnTo>
                <a:lnTo>
                  <a:pt x="22583" y="8065"/>
                </a:lnTo>
                <a:lnTo>
                  <a:pt x="27139" y="8065"/>
                </a:lnTo>
                <a:close/>
                <a:moveTo>
                  <a:pt x="31979" y="84806"/>
                </a:moveTo>
                <a:lnTo>
                  <a:pt x="27381" y="84806"/>
                </a:lnTo>
                <a:lnTo>
                  <a:pt x="27381" y="80249"/>
                </a:lnTo>
                <a:lnTo>
                  <a:pt x="31979" y="80249"/>
                </a:lnTo>
                <a:close/>
                <a:moveTo>
                  <a:pt x="31979" y="80007"/>
                </a:moveTo>
                <a:lnTo>
                  <a:pt x="27381" y="80007"/>
                </a:lnTo>
                <a:lnTo>
                  <a:pt x="27381" y="75410"/>
                </a:lnTo>
                <a:lnTo>
                  <a:pt x="31979" y="75410"/>
                </a:lnTo>
                <a:close/>
                <a:moveTo>
                  <a:pt x="31979" y="75168"/>
                </a:moveTo>
                <a:lnTo>
                  <a:pt x="27381" y="75168"/>
                </a:lnTo>
                <a:lnTo>
                  <a:pt x="27381" y="70611"/>
                </a:lnTo>
                <a:lnTo>
                  <a:pt x="31979" y="70611"/>
                </a:lnTo>
                <a:close/>
                <a:moveTo>
                  <a:pt x="31979" y="70369"/>
                </a:moveTo>
                <a:lnTo>
                  <a:pt x="27381" y="70369"/>
                </a:lnTo>
                <a:lnTo>
                  <a:pt x="27381" y="65812"/>
                </a:lnTo>
                <a:lnTo>
                  <a:pt x="31979" y="65812"/>
                </a:lnTo>
                <a:close/>
                <a:moveTo>
                  <a:pt x="31979" y="65570"/>
                </a:moveTo>
                <a:lnTo>
                  <a:pt x="27381" y="65570"/>
                </a:lnTo>
                <a:lnTo>
                  <a:pt x="27381" y="60973"/>
                </a:lnTo>
                <a:lnTo>
                  <a:pt x="31979" y="60973"/>
                </a:lnTo>
                <a:close/>
                <a:moveTo>
                  <a:pt x="31979" y="60731"/>
                </a:moveTo>
                <a:lnTo>
                  <a:pt x="27381" y="60731"/>
                </a:lnTo>
                <a:lnTo>
                  <a:pt x="27381" y="56174"/>
                </a:lnTo>
                <a:lnTo>
                  <a:pt x="31979" y="56174"/>
                </a:lnTo>
                <a:close/>
                <a:moveTo>
                  <a:pt x="31979" y="55932"/>
                </a:moveTo>
                <a:lnTo>
                  <a:pt x="27381" y="55932"/>
                </a:lnTo>
                <a:lnTo>
                  <a:pt x="27381" y="51375"/>
                </a:lnTo>
                <a:lnTo>
                  <a:pt x="31979" y="51375"/>
                </a:lnTo>
                <a:close/>
                <a:moveTo>
                  <a:pt x="31979" y="51133"/>
                </a:moveTo>
                <a:lnTo>
                  <a:pt x="27381" y="51133"/>
                </a:lnTo>
                <a:lnTo>
                  <a:pt x="27381" y="46536"/>
                </a:lnTo>
                <a:lnTo>
                  <a:pt x="31979" y="46536"/>
                </a:lnTo>
                <a:close/>
                <a:moveTo>
                  <a:pt x="31979" y="46294"/>
                </a:moveTo>
                <a:lnTo>
                  <a:pt x="27381" y="46294"/>
                </a:lnTo>
                <a:lnTo>
                  <a:pt x="27381" y="41737"/>
                </a:lnTo>
                <a:lnTo>
                  <a:pt x="31979" y="41737"/>
                </a:lnTo>
                <a:close/>
                <a:moveTo>
                  <a:pt x="31979" y="41495"/>
                </a:moveTo>
                <a:lnTo>
                  <a:pt x="27381" y="41495"/>
                </a:lnTo>
                <a:lnTo>
                  <a:pt x="27381" y="36898"/>
                </a:lnTo>
                <a:lnTo>
                  <a:pt x="31979" y="36898"/>
                </a:lnTo>
                <a:close/>
                <a:moveTo>
                  <a:pt x="31979" y="36656"/>
                </a:moveTo>
                <a:lnTo>
                  <a:pt x="27381" y="36656"/>
                </a:lnTo>
                <a:lnTo>
                  <a:pt x="27381" y="32099"/>
                </a:lnTo>
                <a:lnTo>
                  <a:pt x="31979" y="32099"/>
                </a:lnTo>
                <a:close/>
                <a:moveTo>
                  <a:pt x="31979" y="31858"/>
                </a:moveTo>
                <a:lnTo>
                  <a:pt x="27381" y="31858"/>
                </a:lnTo>
                <a:lnTo>
                  <a:pt x="27381" y="27301"/>
                </a:lnTo>
                <a:lnTo>
                  <a:pt x="31979" y="27301"/>
                </a:lnTo>
                <a:close/>
                <a:moveTo>
                  <a:pt x="31979" y="27059"/>
                </a:moveTo>
                <a:lnTo>
                  <a:pt x="27381" y="27059"/>
                </a:lnTo>
                <a:lnTo>
                  <a:pt x="27381" y="22462"/>
                </a:lnTo>
                <a:lnTo>
                  <a:pt x="31979" y="22462"/>
                </a:lnTo>
                <a:close/>
                <a:moveTo>
                  <a:pt x="31979" y="22220"/>
                </a:moveTo>
                <a:lnTo>
                  <a:pt x="27381" y="22220"/>
                </a:lnTo>
                <a:lnTo>
                  <a:pt x="27381" y="17663"/>
                </a:lnTo>
                <a:lnTo>
                  <a:pt x="31979" y="17663"/>
                </a:lnTo>
                <a:close/>
                <a:moveTo>
                  <a:pt x="31979" y="17421"/>
                </a:moveTo>
                <a:lnTo>
                  <a:pt x="27381" y="17421"/>
                </a:lnTo>
                <a:lnTo>
                  <a:pt x="27381" y="12864"/>
                </a:lnTo>
                <a:lnTo>
                  <a:pt x="31979" y="12864"/>
                </a:lnTo>
                <a:close/>
                <a:moveTo>
                  <a:pt x="31979" y="12622"/>
                </a:moveTo>
                <a:lnTo>
                  <a:pt x="27381" y="12622"/>
                </a:lnTo>
                <a:lnTo>
                  <a:pt x="27381" y="8025"/>
                </a:lnTo>
                <a:lnTo>
                  <a:pt x="31979" y="8025"/>
                </a:lnTo>
                <a:close/>
                <a:moveTo>
                  <a:pt x="36777" y="89604"/>
                </a:moveTo>
                <a:lnTo>
                  <a:pt x="32220" y="89604"/>
                </a:lnTo>
                <a:lnTo>
                  <a:pt x="32220" y="85007"/>
                </a:lnTo>
                <a:lnTo>
                  <a:pt x="36777" y="85007"/>
                </a:lnTo>
                <a:close/>
                <a:moveTo>
                  <a:pt x="36777" y="84765"/>
                </a:moveTo>
                <a:lnTo>
                  <a:pt x="32220" y="84765"/>
                </a:lnTo>
                <a:lnTo>
                  <a:pt x="32220" y="80208"/>
                </a:lnTo>
                <a:lnTo>
                  <a:pt x="36777" y="80208"/>
                </a:lnTo>
                <a:close/>
                <a:moveTo>
                  <a:pt x="36777" y="79966"/>
                </a:moveTo>
                <a:lnTo>
                  <a:pt x="32220" y="79966"/>
                </a:lnTo>
                <a:lnTo>
                  <a:pt x="32220" y="75410"/>
                </a:lnTo>
                <a:lnTo>
                  <a:pt x="36777" y="75410"/>
                </a:lnTo>
                <a:close/>
                <a:moveTo>
                  <a:pt x="36777" y="75168"/>
                </a:moveTo>
                <a:lnTo>
                  <a:pt x="32220" y="75168"/>
                </a:lnTo>
                <a:lnTo>
                  <a:pt x="32220" y="70570"/>
                </a:lnTo>
                <a:lnTo>
                  <a:pt x="36777" y="70570"/>
                </a:lnTo>
                <a:close/>
                <a:moveTo>
                  <a:pt x="36777" y="70329"/>
                </a:moveTo>
                <a:lnTo>
                  <a:pt x="32220" y="70329"/>
                </a:lnTo>
                <a:lnTo>
                  <a:pt x="32220" y="65772"/>
                </a:lnTo>
                <a:lnTo>
                  <a:pt x="36777" y="65772"/>
                </a:lnTo>
                <a:close/>
                <a:moveTo>
                  <a:pt x="36777" y="65530"/>
                </a:moveTo>
                <a:lnTo>
                  <a:pt x="32220" y="65530"/>
                </a:lnTo>
                <a:lnTo>
                  <a:pt x="32220" y="60973"/>
                </a:lnTo>
                <a:lnTo>
                  <a:pt x="36777" y="60973"/>
                </a:lnTo>
                <a:close/>
                <a:moveTo>
                  <a:pt x="36777" y="60731"/>
                </a:moveTo>
                <a:lnTo>
                  <a:pt x="32220" y="60731"/>
                </a:lnTo>
                <a:lnTo>
                  <a:pt x="32220" y="56134"/>
                </a:lnTo>
                <a:lnTo>
                  <a:pt x="36777" y="56134"/>
                </a:lnTo>
                <a:close/>
                <a:moveTo>
                  <a:pt x="36777" y="55892"/>
                </a:moveTo>
                <a:lnTo>
                  <a:pt x="32220" y="55892"/>
                </a:lnTo>
                <a:lnTo>
                  <a:pt x="32220" y="51335"/>
                </a:lnTo>
                <a:lnTo>
                  <a:pt x="36777" y="51335"/>
                </a:lnTo>
                <a:close/>
                <a:moveTo>
                  <a:pt x="36777" y="51093"/>
                </a:moveTo>
                <a:lnTo>
                  <a:pt x="32220" y="51093"/>
                </a:lnTo>
                <a:lnTo>
                  <a:pt x="32220" y="46536"/>
                </a:lnTo>
                <a:lnTo>
                  <a:pt x="36777" y="46536"/>
                </a:lnTo>
                <a:close/>
                <a:moveTo>
                  <a:pt x="36777" y="46294"/>
                </a:moveTo>
                <a:lnTo>
                  <a:pt x="32220" y="46294"/>
                </a:lnTo>
                <a:lnTo>
                  <a:pt x="32220" y="41697"/>
                </a:lnTo>
                <a:lnTo>
                  <a:pt x="36777" y="41697"/>
                </a:lnTo>
                <a:close/>
                <a:moveTo>
                  <a:pt x="36777" y="41455"/>
                </a:moveTo>
                <a:lnTo>
                  <a:pt x="32220" y="41455"/>
                </a:lnTo>
                <a:lnTo>
                  <a:pt x="32220" y="36898"/>
                </a:lnTo>
                <a:lnTo>
                  <a:pt x="36777" y="36898"/>
                </a:lnTo>
                <a:close/>
                <a:moveTo>
                  <a:pt x="36777" y="36656"/>
                </a:moveTo>
                <a:lnTo>
                  <a:pt x="32220" y="36656"/>
                </a:lnTo>
                <a:lnTo>
                  <a:pt x="32220" y="32059"/>
                </a:lnTo>
                <a:lnTo>
                  <a:pt x="36777" y="32059"/>
                </a:lnTo>
                <a:close/>
                <a:moveTo>
                  <a:pt x="36777" y="31817"/>
                </a:moveTo>
                <a:lnTo>
                  <a:pt x="32220" y="31817"/>
                </a:lnTo>
                <a:lnTo>
                  <a:pt x="32220" y="27260"/>
                </a:lnTo>
                <a:lnTo>
                  <a:pt x="36777" y="27260"/>
                </a:lnTo>
                <a:close/>
                <a:moveTo>
                  <a:pt x="36777" y="27018"/>
                </a:moveTo>
                <a:lnTo>
                  <a:pt x="32220" y="27018"/>
                </a:lnTo>
                <a:lnTo>
                  <a:pt x="32220" y="22462"/>
                </a:lnTo>
                <a:lnTo>
                  <a:pt x="36777" y="22462"/>
                </a:lnTo>
                <a:close/>
                <a:moveTo>
                  <a:pt x="36777" y="22220"/>
                </a:moveTo>
                <a:lnTo>
                  <a:pt x="32220" y="22220"/>
                </a:lnTo>
                <a:lnTo>
                  <a:pt x="32220" y="17622"/>
                </a:lnTo>
                <a:lnTo>
                  <a:pt x="36777" y="17622"/>
                </a:lnTo>
                <a:close/>
                <a:moveTo>
                  <a:pt x="36777" y="17380"/>
                </a:moveTo>
                <a:lnTo>
                  <a:pt x="32220" y="17380"/>
                </a:lnTo>
                <a:lnTo>
                  <a:pt x="32220" y="12824"/>
                </a:lnTo>
                <a:lnTo>
                  <a:pt x="36777" y="12824"/>
                </a:lnTo>
                <a:close/>
                <a:moveTo>
                  <a:pt x="36777" y="12582"/>
                </a:moveTo>
                <a:lnTo>
                  <a:pt x="32220" y="12582"/>
                </a:lnTo>
                <a:lnTo>
                  <a:pt x="32220" y="8025"/>
                </a:lnTo>
                <a:lnTo>
                  <a:pt x="36777" y="8025"/>
                </a:lnTo>
                <a:close/>
                <a:moveTo>
                  <a:pt x="36777" y="7783"/>
                </a:moveTo>
                <a:lnTo>
                  <a:pt x="32220" y="7783"/>
                </a:lnTo>
                <a:lnTo>
                  <a:pt x="32220" y="3307"/>
                </a:lnTo>
                <a:lnTo>
                  <a:pt x="36777" y="3307"/>
                </a:lnTo>
                <a:lnTo>
                  <a:pt x="36777" y="7904"/>
                </a:lnTo>
                <a:close/>
                <a:moveTo>
                  <a:pt x="41616" y="89564"/>
                </a:moveTo>
                <a:lnTo>
                  <a:pt x="37019" y="89564"/>
                </a:lnTo>
                <a:lnTo>
                  <a:pt x="37019" y="85007"/>
                </a:lnTo>
                <a:lnTo>
                  <a:pt x="41616" y="85007"/>
                </a:lnTo>
                <a:close/>
                <a:moveTo>
                  <a:pt x="41616" y="84765"/>
                </a:moveTo>
                <a:lnTo>
                  <a:pt x="37019" y="84765"/>
                </a:lnTo>
                <a:lnTo>
                  <a:pt x="37019" y="80168"/>
                </a:lnTo>
                <a:lnTo>
                  <a:pt x="41616" y="80168"/>
                </a:lnTo>
                <a:close/>
                <a:moveTo>
                  <a:pt x="41616" y="79926"/>
                </a:moveTo>
                <a:lnTo>
                  <a:pt x="37019" y="79926"/>
                </a:lnTo>
                <a:lnTo>
                  <a:pt x="37019" y="75369"/>
                </a:lnTo>
                <a:lnTo>
                  <a:pt x="41616" y="75369"/>
                </a:lnTo>
                <a:close/>
                <a:moveTo>
                  <a:pt x="41616" y="75127"/>
                </a:moveTo>
                <a:lnTo>
                  <a:pt x="37019" y="75127"/>
                </a:lnTo>
                <a:lnTo>
                  <a:pt x="37019" y="70570"/>
                </a:lnTo>
                <a:lnTo>
                  <a:pt x="41616" y="70570"/>
                </a:lnTo>
                <a:close/>
                <a:moveTo>
                  <a:pt x="41616" y="70329"/>
                </a:moveTo>
                <a:lnTo>
                  <a:pt x="37019" y="70329"/>
                </a:lnTo>
                <a:lnTo>
                  <a:pt x="37019" y="65731"/>
                </a:lnTo>
                <a:lnTo>
                  <a:pt x="41616" y="65731"/>
                </a:lnTo>
                <a:close/>
                <a:moveTo>
                  <a:pt x="41616" y="65489"/>
                </a:moveTo>
                <a:lnTo>
                  <a:pt x="37019" y="65489"/>
                </a:lnTo>
                <a:lnTo>
                  <a:pt x="37019" y="60933"/>
                </a:lnTo>
                <a:lnTo>
                  <a:pt x="41616" y="60933"/>
                </a:lnTo>
                <a:close/>
                <a:moveTo>
                  <a:pt x="41616" y="60691"/>
                </a:moveTo>
                <a:lnTo>
                  <a:pt x="37019" y="60691"/>
                </a:lnTo>
                <a:lnTo>
                  <a:pt x="37019" y="56134"/>
                </a:lnTo>
                <a:lnTo>
                  <a:pt x="41616" y="56134"/>
                </a:lnTo>
                <a:close/>
                <a:moveTo>
                  <a:pt x="41616" y="55892"/>
                </a:moveTo>
                <a:lnTo>
                  <a:pt x="37019" y="55892"/>
                </a:lnTo>
                <a:lnTo>
                  <a:pt x="37019" y="51295"/>
                </a:lnTo>
                <a:lnTo>
                  <a:pt x="41616" y="51295"/>
                </a:lnTo>
                <a:close/>
                <a:moveTo>
                  <a:pt x="41616" y="51053"/>
                </a:moveTo>
                <a:lnTo>
                  <a:pt x="37019" y="51053"/>
                </a:lnTo>
                <a:lnTo>
                  <a:pt x="37019" y="46496"/>
                </a:lnTo>
                <a:lnTo>
                  <a:pt x="41616" y="46496"/>
                </a:lnTo>
                <a:close/>
                <a:moveTo>
                  <a:pt x="41616" y="46254"/>
                </a:moveTo>
                <a:lnTo>
                  <a:pt x="37019" y="46254"/>
                </a:lnTo>
                <a:lnTo>
                  <a:pt x="37019" y="41697"/>
                </a:lnTo>
                <a:lnTo>
                  <a:pt x="41616" y="41697"/>
                </a:lnTo>
                <a:close/>
                <a:moveTo>
                  <a:pt x="41616" y="41455"/>
                </a:moveTo>
                <a:lnTo>
                  <a:pt x="37019" y="41455"/>
                </a:lnTo>
                <a:lnTo>
                  <a:pt x="37019" y="36858"/>
                </a:lnTo>
                <a:lnTo>
                  <a:pt x="41616" y="36858"/>
                </a:lnTo>
                <a:close/>
                <a:moveTo>
                  <a:pt x="41616" y="36616"/>
                </a:moveTo>
                <a:lnTo>
                  <a:pt x="37019" y="36616"/>
                </a:lnTo>
                <a:lnTo>
                  <a:pt x="37019" y="32059"/>
                </a:lnTo>
                <a:lnTo>
                  <a:pt x="41616" y="32059"/>
                </a:lnTo>
                <a:close/>
                <a:moveTo>
                  <a:pt x="41616" y="31817"/>
                </a:moveTo>
                <a:lnTo>
                  <a:pt x="37019" y="31817"/>
                </a:lnTo>
                <a:lnTo>
                  <a:pt x="37019" y="27220"/>
                </a:lnTo>
                <a:lnTo>
                  <a:pt x="41616" y="27220"/>
                </a:lnTo>
                <a:close/>
                <a:moveTo>
                  <a:pt x="41616" y="26978"/>
                </a:moveTo>
                <a:lnTo>
                  <a:pt x="37019" y="26978"/>
                </a:lnTo>
                <a:lnTo>
                  <a:pt x="37019" y="22421"/>
                </a:lnTo>
                <a:lnTo>
                  <a:pt x="41616" y="22421"/>
                </a:lnTo>
                <a:close/>
                <a:moveTo>
                  <a:pt x="41616" y="22179"/>
                </a:moveTo>
                <a:lnTo>
                  <a:pt x="37019" y="22179"/>
                </a:lnTo>
                <a:lnTo>
                  <a:pt x="37019" y="17622"/>
                </a:lnTo>
                <a:lnTo>
                  <a:pt x="41616" y="17622"/>
                </a:lnTo>
                <a:close/>
                <a:moveTo>
                  <a:pt x="41616" y="17380"/>
                </a:moveTo>
                <a:lnTo>
                  <a:pt x="37019" y="17380"/>
                </a:lnTo>
                <a:lnTo>
                  <a:pt x="37019" y="12783"/>
                </a:lnTo>
                <a:lnTo>
                  <a:pt x="41616" y="12783"/>
                </a:lnTo>
                <a:close/>
                <a:moveTo>
                  <a:pt x="41616" y="12541"/>
                </a:moveTo>
                <a:lnTo>
                  <a:pt x="37019" y="12541"/>
                </a:lnTo>
                <a:lnTo>
                  <a:pt x="37019" y="7985"/>
                </a:lnTo>
                <a:lnTo>
                  <a:pt x="41616" y="7985"/>
                </a:lnTo>
                <a:close/>
                <a:moveTo>
                  <a:pt x="41616" y="7743"/>
                </a:moveTo>
                <a:lnTo>
                  <a:pt x="37019" y="7743"/>
                </a:lnTo>
                <a:lnTo>
                  <a:pt x="37019" y="3307"/>
                </a:lnTo>
                <a:lnTo>
                  <a:pt x="41616" y="3307"/>
                </a:lnTo>
                <a:lnTo>
                  <a:pt x="41616" y="7904"/>
                </a:lnTo>
                <a:close/>
                <a:moveTo>
                  <a:pt x="46415" y="89564"/>
                </a:moveTo>
                <a:lnTo>
                  <a:pt x="41858" y="89564"/>
                </a:lnTo>
                <a:lnTo>
                  <a:pt x="41858" y="84967"/>
                </a:lnTo>
                <a:lnTo>
                  <a:pt x="46415" y="84967"/>
                </a:lnTo>
                <a:close/>
                <a:moveTo>
                  <a:pt x="46415" y="84725"/>
                </a:moveTo>
                <a:lnTo>
                  <a:pt x="41858" y="84725"/>
                </a:lnTo>
                <a:lnTo>
                  <a:pt x="41858" y="80168"/>
                </a:lnTo>
                <a:lnTo>
                  <a:pt x="46415" y="80168"/>
                </a:lnTo>
                <a:close/>
                <a:moveTo>
                  <a:pt x="46415" y="79926"/>
                </a:moveTo>
                <a:lnTo>
                  <a:pt x="41858" y="79926"/>
                </a:lnTo>
                <a:lnTo>
                  <a:pt x="41858" y="75329"/>
                </a:lnTo>
                <a:lnTo>
                  <a:pt x="46415" y="75329"/>
                </a:lnTo>
                <a:close/>
                <a:moveTo>
                  <a:pt x="46415" y="75087"/>
                </a:moveTo>
                <a:lnTo>
                  <a:pt x="41858" y="75087"/>
                </a:lnTo>
                <a:lnTo>
                  <a:pt x="41858" y="70530"/>
                </a:lnTo>
                <a:lnTo>
                  <a:pt x="46415" y="70530"/>
                </a:lnTo>
                <a:close/>
                <a:moveTo>
                  <a:pt x="46415" y="70288"/>
                </a:moveTo>
                <a:lnTo>
                  <a:pt x="41858" y="70288"/>
                </a:lnTo>
                <a:lnTo>
                  <a:pt x="41858" y="65731"/>
                </a:lnTo>
                <a:lnTo>
                  <a:pt x="46415" y="65731"/>
                </a:lnTo>
                <a:close/>
                <a:moveTo>
                  <a:pt x="46415" y="65489"/>
                </a:moveTo>
                <a:lnTo>
                  <a:pt x="41858" y="65489"/>
                </a:lnTo>
                <a:lnTo>
                  <a:pt x="41858" y="60892"/>
                </a:lnTo>
                <a:lnTo>
                  <a:pt x="46415" y="60892"/>
                </a:lnTo>
                <a:close/>
                <a:moveTo>
                  <a:pt x="46415" y="60650"/>
                </a:moveTo>
                <a:lnTo>
                  <a:pt x="41858" y="60650"/>
                </a:lnTo>
                <a:lnTo>
                  <a:pt x="41858" y="56093"/>
                </a:lnTo>
                <a:lnTo>
                  <a:pt x="46415" y="56093"/>
                </a:lnTo>
                <a:close/>
                <a:moveTo>
                  <a:pt x="46415" y="55851"/>
                </a:moveTo>
                <a:lnTo>
                  <a:pt x="41858" y="55851"/>
                </a:lnTo>
                <a:lnTo>
                  <a:pt x="41858" y="51295"/>
                </a:lnTo>
                <a:lnTo>
                  <a:pt x="46415" y="51295"/>
                </a:lnTo>
                <a:close/>
                <a:moveTo>
                  <a:pt x="46415" y="51053"/>
                </a:moveTo>
                <a:lnTo>
                  <a:pt x="41858" y="51053"/>
                </a:lnTo>
                <a:lnTo>
                  <a:pt x="41858" y="46456"/>
                </a:lnTo>
                <a:lnTo>
                  <a:pt x="46415" y="46456"/>
                </a:lnTo>
                <a:close/>
                <a:moveTo>
                  <a:pt x="46415" y="46214"/>
                </a:moveTo>
                <a:lnTo>
                  <a:pt x="41858" y="46214"/>
                </a:lnTo>
                <a:lnTo>
                  <a:pt x="41858" y="41657"/>
                </a:lnTo>
                <a:lnTo>
                  <a:pt x="46415" y="41657"/>
                </a:lnTo>
                <a:close/>
                <a:moveTo>
                  <a:pt x="46415" y="41415"/>
                </a:moveTo>
                <a:lnTo>
                  <a:pt x="41858" y="41415"/>
                </a:lnTo>
                <a:lnTo>
                  <a:pt x="41858" y="36858"/>
                </a:lnTo>
                <a:lnTo>
                  <a:pt x="46415" y="36858"/>
                </a:lnTo>
                <a:close/>
                <a:moveTo>
                  <a:pt x="46415" y="36616"/>
                </a:moveTo>
                <a:lnTo>
                  <a:pt x="41858" y="36616"/>
                </a:lnTo>
                <a:lnTo>
                  <a:pt x="41858" y="32019"/>
                </a:lnTo>
                <a:lnTo>
                  <a:pt x="46415" y="32019"/>
                </a:lnTo>
                <a:close/>
                <a:moveTo>
                  <a:pt x="46415" y="31777"/>
                </a:moveTo>
                <a:lnTo>
                  <a:pt x="41858" y="31777"/>
                </a:lnTo>
                <a:lnTo>
                  <a:pt x="41858" y="27220"/>
                </a:lnTo>
                <a:lnTo>
                  <a:pt x="46415" y="27220"/>
                </a:lnTo>
                <a:close/>
                <a:moveTo>
                  <a:pt x="46415" y="26978"/>
                </a:moveTo>
                <a:lnTo>
                  <a:pt x="41858" y="26978"/>
                </a:lnTo>
                <a:lnTo>
                  <a:pt x="41858" y="22381"/>
                </a:lnTo>
                <a:lnTo>
                  <a:pt x="46415" y="22381"/>
                </a:lnTo>
                <a:close/>
                <a:moveTo>
                  <a:pt x="46415" y="22139"/>
                </a:moveTo>
                <a:lnTo>
                  <a:pt x="41858" y="22139"/>
                </a:lnTo>
                <a:lnTo>
                  <a:pt x="41858" y="17582"/>
                </a:lnTo>
                <a:lnTo>
                  <a:pt x="46415" y="17582"/>
                </a:lnTo>
                <a:close/>
                <a:moveTo>
                  <a:pt x="46415" y="17340"/>
                </a:moveTo>
                <a:lnTo>
                  <a:pt x="41858" y="17340"/>
                </a:lnTo>
                <a:lnTo>
                  <a:pt x="41858" y="12783"/>
                </a:lnTo>
                <a:lnTo>
                  <a:pt x="46415" y="12783"/>
                </a:lnTo>
                <a:close/>
                <a:moveTo>
                  <a:pt x="46415" y="12541"/>
                </a:moveTo>
                <a:lnTo>
                  <a:pt x="41858" y="12541"/>
                </a:lnTo>
                <a:lnTo>
                  <a:pt x="41858" y="7944"/>
                </a:lnTo>
                <a:lnTo>
                  <a:pt x="46415" y="7944"/>
                </a:lnTo>
                <a:close/>
                <a:moveTo>
                  <a:pt x="46415" y="7702"/>
                </a:moveTo>
                <a:lnTo>
                  <a:pt x="41858" y="7702"/>
                </a:lnTo>
                <a:lnTo>
                  <a:pt x="41858" y="3307"/>
                </a:lnTo>
                <a:lnTo>
                  <a:pt x="46415" y="3307"/>
                </a:lnTo>
                <a:lnTo>
                  <a:pt x="46415" y="7904"/>
                </a:lnTo>
                <a:close/>
                <a:moveTo>
                  <a:pt x="51214" y="89524"/>
                </a:moveTo>
                <a:lnTo>
                  <a:pt x="46657" y="89524"/>
                </a:lnTo>
                <a:lnTo>
                  <a:pt x="46657" y="84967"/>
                </a:lnTo>
                <a:lnTo>
                  <a:pt x="51214" y="84967"/>
                </a:lnTo>
                <a:close/>
                <a:moveTo>
                  <a:pt x="51214" y="84685"/>
                </a:moveTo>
                <a:lnTo>
                  <a:pt x="46657" y="84685"/>
                </a:lnTo>
                <a:lnTo>
                  <a:pt x="46657" y="80128"/>
                </a:lnTo>
                <a:lnTo>
                  <a:pt x="51214" y="80128"/>
                </a:lnTo>
                <a:close/>
                <a:moveTo>
                  <a:pt x="51214" y="79886"/>
                </a:moveTo>
                <a:lnTo>
                  <a:pt x="46657" y="79886"/>
                </a:lnTo>
                <a:lnTo>
                  <a:pt x="46657" y="75329"/>
                </a:lnTo>
                <a:lnTo>
                  <a:pt x="51214" y="75329"/>
                </a:lnTo>
                <a:close/>
                <a:moveTo>
                  <a:pt x="51214" y="75087"/>
                </a:moveTo>
                <a:lnTo>
                  <a:pt x="46657" y="75087"/>
                </a:lnTo>
                <a:lnTo>
                  <a:pt x="46657" y="70490"/>
                </a:lnTo>
                <a:lnTo>
                  <a:pt x="51214" y="70490"/>
                </a:lnTo>
                <a:close/>
                <a:moveTo>
                  <a:pt x="51214" y="70248"/>
                </a:moveTo>
                <a:lnTo>
                  <a:pt x="46657" y="70248"/>
                </a:lnTo>
                <a:lnTo>
                  <a:pt x="46657" y="65691"/>
                </a:lnTo>
                <a:lnTo>
                  <a:pt x="51214" y="65691"/>
                </a:lnTo>
                <a:close/>
                <a:moveTo>
                  <a:pt x="51214" y="65449"/>
                </a:moveTo>
                <a:lnTo>
                  <a:pt x="46657" y="65449"/>
                </a:lnTo>
                <a:lnTo>
                  <a:pt x="46657" y="60892"/>
                </a:lnTo>
                <a:lnTo>
                  <a:pt x="51214" y="60892"/>
                </a:lnTo>
                <a:close/>
                <a:moveTo>
                  <a:pt x="51214" y="60650"/>
                </a:moveTo>
                <a:lnTo>
                  <a:pt x="46657" y="60650"/>
                </a:lnTo>
                <a:lnTo>
                  <a:pt x="46657" y="56053"/>
                </a:lnTo>
                <a:lnTo>
                  <a:pt x="51214" y="56053"/>
                </a:lnTo>
                <a:close/>
                <a:moveTo>
                  <a:pt x="51214" y="55811"/>
                </a:moveTo>
                <a:lnTo>
                  <a:pt x="46657" y="55811"/>
                </a:lnTo>
                <a:lnTo>
                  <a:pt x="46657" y="51254"/>
                </a:lnTo>
                <a:lnTo>
                  <a:pt x="51214" y="51254"/>
                </a:lnTo>
                <a:close/>
                <a:moveTo>
                  <a:pt x="51214" y="51012"/>
                </a:moveTo>
                <a:lnTo>
                  <a:pt x="46657" y="51012"/>
                </a:lnTo>
                <a:lnTo>
                  <a:pt x="46657" y="46456"/>
                </a:lnTo>
                <a:lnTo>
                  <a:pt x="51214" y="46456"/>
                </a:lnTo>
                <a:close/>
                <a:moveTo>
                  <a:pt x="51214" y="46214"/>
                </a:moveTo>
                <a:lnTo>
                  <a:pt x="46657" y="46214"/>
                </a:lnTo>
                <a:lnTo>
                  <a:pt x="46657" y="41616"/>
                </a:lnTo>
                <a:lnTo>
                  <a:pt x="51214" y="41616"/>
                </a:lnTo>
                <a:close/>
                <a:moveTo>
                  <a:pt x="51214" y="41374"/>
                </a:moveTo>
                <a:lnTo>
                  <a:pt x="46657" y="41374"/>
                </a:lnTo>
                <a:lnTo>
                  <a:pt x="46657" y="36818"/>
                </a:lnTo>
                <a:lnTo>
                  <a:pt x="51214" y="36818"/>
                </a:lnTo>
                <a:close/>
                <a:moveTo>
                  <a:pt x="51214" y="36576"/>
                </a:moveTo>
                <a:lnTo>
                  <a:pt x="46657" y="36576"/>
                </a:lnTo>
                <a:lnTo>
                  <a:pt x="46657" y="32019"/>
                </a:lnTo>
                <a:lnTo>
                  <a:pt x="51214" y="32019"/>
                </a:lnTo>
                <a:close/>
                <a:moveTo>
                  <a:pt x="51214" y="31777"/>
                </a:moveTo>
                <a:lnTo>
                  <a:pt x="46657" y="31777"/>
                </a:lnTo>
                <a:lnTo>
                  <a:pt x="46657" y="27180"/>
                </a:lnTo>
                <a:lnTo>
                  <a:pt x="51214" y="27180"/>
                </a:lnTo>
                <a:close/>
                <a:moveTo>
                  <a:pt x="51214" y="26938"/>
                </a:moveTo>
                <a:lnTo>
                  <a:pt x="46657" y="26938"/>
                </a:lnTo>
                <a:lnTo>
                  <a:pt x="46657" y="22381"/>
                </a:lnTo>
                <a:lnTo>
                  <a:pt x="51214" y="22381"/>
                </a:lnTo>
                <a:close/>
                <a:moveTo>
                  <a:pt x="51214" y="22139"/>
                </a:moveTo>
                <a:lnTo>
                  <a:pt x="46657" y="22139"/>
                </a:lnTo>
                <a:lnTo>
                  <a:pt x="46657" y="17582"/>
                </a:lnTo>
                <a:lnTo>
                  <a:pt x="51214" y="17582"/>
                </a:lnTo>
                <a:close/>
                <a:moveTo>
                  <a:pt x="51214" y="17340"/>
                </a:moveTo>
                <a:lnTo>
                  <a:pt x="46657" y="17340"/>
                </a:lnTo>
                <a:lnTo>
                  <a:pt x="46657" y="12743"/>
                </a:lnTo>
                <a:lnTo>
                  <a:pt x="51214" y="12743"/>
                </a:lnTo>
                <a:close/>
                <a:moveTo>
                  <a:pt x="51214" y="12501"/>
                </a:moveTo>
                <a:lnTo>
                  <a:pt x="46657" y="12501"/>
                </a:lnTo>
                <a:lnTo>
                  <a:pt x="46657" y="7944"/>
                </a:lnTo>
                <a:lnTo>
                  <a:pt x="51214" y="7944"/>
                </a:lnTo>
                <a:close/>
                <a:moveTo>
                  <a:pt x="51214" y="7702"/>
                </a:moveTo>
                <a:lnTo>
                  <a:pt x="46657" y="7702"/>
                </a:lnTo>
                <a:lnTo>
                  <a:pt x="46657" y="3307"/>
                </a:lnTo>
                <a:lnTo>
                  <a:pt x="51214" y="3307"/>
                </a:lnTo>
                <a:lnTo>
                  <a:pt x="51214" y="7904"/>
                </a:lnTo>
                <a:close/>
                <a:moveTo>
                  <a:pt x="56053" y="89483"/>
                </a:moveTo>
                <a:lnTo>
                  <a:pt x="51456" y="89483"/>
                </a:lnTo>
                <a:lnTo>
                  <a:pt x="51456" y="84927"/>
                </a:lnTo>
                <a:lnTo>
                  <a:pt x="56053" y="84927"/>
                </a:lnTo>
                <a:close/>
                <a:moveTo>
                  <a:pt x="56053" y="84685"/>
                </a:moveTo>
                <a:lnTo>
                  <a:pt x="51456" y="84685"/>
                </a:lnTo>
                <a:lnTo>
                  <a:pt x="51456" y="80087"/>
                </a:lnTo>
                <a:lnTo>
                  <a:pt x="56053" y="80087"/>
                </a:lnTo>
                <a:close/>
                <a:moveTo>
                  <a:pt x="56053" y="79845"/>
                </a:moveTo>
                <a:lnTo>
                  <a:pt x="51456" y="79845"/>
                </a:lnTo>
                <a:lnTo>
                  <a:pt x="51456" y="75289"/>
                </a:lnTo>
                <a:lnTo>
                  <a:pt x="56053" y="75289"/>
                </a:lnTo>
                <a:close/>
                <a:moveTo>
                  <a:pt x="56053" y="75047"/>
                </a:moveTo>
                <a:lnTo>
                  <a:pt x="51456" y="75047"/>
                </a:lnTo>
                <a:lnTo>
                  <a:pt x="51456" y="70490"/>
                </a:lnTo>
                <a:lnTo>
                  <a:pt x="56053" y="70490"/>
                </a:lnTo>
                <a:close/>
                <a:moveTo>
                  <a:pt x="56053" y="70248"/>
                </a:moveTo>
                <a:lnTo>
                  <a:pt x="51456" y="70248"/>
                </a:lnTo>
                <a:lnTo>
                  <a:pt x="51456" y="65651"/>
                </a:lnTo>
                <a:lnTo>
                  <a:pt x="56053" y="65651"/>
                </a:lnTo>
                <a:close/>
                <a:moveTo>
                  <a:pt x="56053" y="65409"/>
                </a:moveTo>
                <a:lnTo>
                  <a:pt x="51456" y="65409"/>
                </a:lnTo>
                <a:lnTo>
                  <a:pt x="51456" y="60852"/>
                </a:lnTo>
                <a:lnTo>
                  <a:pt x="56053" y="60852"/>
                </a:lnTo>
                <a:close/>
                <a:moveTo>
                  <a:pt x="56053" y="60610"/>
                </a:moveTo>
                <a:lnTo>
                  <a:pt x="51456" y="60610"/>
                </a:lnTo>
                <a:lnTo>
                  <a:pt x="51456" y="56053"/>
                </a:lnTo>
                <a:lnTo>
                  <a:pt x="56053" y="56053"/>
                </a:lnTo>
                <a:close/>
                <a:moveTo>
                  <a:pt x="56053" y="55811"/>
                </a:moveTo>
                <a:lnTo>
                  <a:pt x="51456" y="55811"/>
                </a:lnTo>
                <a:lnTo>
                  <a:pt x="51456" y="51214"/>
                </a:lnTo>
                <a:lnTo>
                  <a:pt x="56053" y="51214"/>
                </a:lnTo>
                <a:close/>
                <a:moveTo>
                  <a:pt x="56053" y="50972"/>
                </a:moveTo>
                <a:lnTo>
                  <a:pt x="51456" y="50972"/>
                </a:lnTo>
                <a:lnTo>
                  <a:pt x="51456" y="46415"/>
                </a:lnTo>
                <a:lnTo>
                  <a:pt x="56053" y="46415"/>
                </a:lnTo>
                <a:close/>
                <a:moveTo>
                  <a:pt x="56053" y="46173"/>
                </a:moveTo>
                <a:lnTo>
                  <a:pt x="51456" y="46173"/>
                </a:lnTo>
                <a:lnTo>
                  <a:pt x="51456" y="41616"/>
                </a:lnTo>
                <a:lnTo>
                  <a:pt x="56053" y="41616"/>
                </a:lnTo>
                <a:close/>
                <a:moveTo>
                  <a:pt x="56053" y="41374"/>
                </a:moveTo>
                <a:lnTo>
                  <a:pt x="51456" y="41374"/>
                </a:lnTo>
                <a:lnTo>
                  <a:pt x="51456" y="36777"/>
                </a:lnTo>
                <a:lnTo>
                  <a:pt x="56053" y="36777"/>
                </a:lnTo>
                <a:close/>
                <a:moveTo>
                  <a:pt x="56053" y="36535"/>
                </a:moveTo>
                <a:lnTo>
                  <a:pt x="51456" y="36535"/>
                </a:lnTo>
                <a:lnTo>
                  <a:pt x="51456" y="31978"/>
                </a:lnTo>
                <a:lnTo>
                  <a:pt x="56053" y="31978"/>
                </a:lnTo>
                <a:close/>
                <a:moveTo>
                  <a:pt x="56053" y="31737"/>
                </a:moveTo>
                <a:lnTo>
                  <a:pt x="51456" y="31737"/>
                </a:lnTo>
                <a:lnTo>
                  <a:pt x="51456" y="27180"/>
                </a:lnTo>
                <a:lnTo>
                  <a:pt x="56053" y="27180"/>
                </a:lnTo>
                <a:close/>
                <a:moveTo>
                  <a:pt x="56053" y="26938"/>
                </a:moveTo>
                <a:lnTo>
                  <a:pt x="51456" y="26938"/>
                </a:lnTo>
                <a:lnTo>
                  <a:pt x="51456" y="22341"/>
                </a:lnTo>
                <a:lnTo>
                  <a:pt x="56053" y="22341"/>
                </a:lnTo>
                <a:close/>
                <a:moveTo>
                  <a:pt x="56053" y="22099"/>
                </a:moveTo>
                <a:lnTo>
                  <a:pt x="51456" y="22099"/>
                </a:lnTo>
                <a:lnTo>
                  <a:pt x="51456" y="17542"/>
                </a:lnTo>
                <a:lnTo>
                  <a:pt x="56053" y="17542"/>
                </a:lnTo>
                <a:close/>
                <a:moveTo>
                  <a:pt x="56053" y="17300"/>
                </a:moveTo>
                <a:lnTo>
                  <a:pt x="51456" y="17300"/>
                </a:lnTo>
                <a:lnTo>
                  <a:pt x="51456" y="12743"/>
                </a:lnTo>
                <a:lnTo>
                  <a:pt x="56053" y="12743"/>
                </a:lnTo>
                <a:close/>
                <a:moveTo>
                  <a:pt x="56053" y="12501"/>
                </a:moveTo>
                <a:lnTo>
                  <a:pt x="51456" y="12501"/>
                </a:lnTo>
                <a:lnTo>
                  <a:pt x="51456" y="7904"/>
                </a:lnTo>
                <a:lnTo>
                  <a:pt x="56053" y="7904"/>
                </a:lnTo>
                <a:close/>
                <a:moveTo>
                  <a:pt x="56053" y="7662"/>
                </a:moveTo>
                <a:lnTo>
                  <a:pt x="51456" y="7662"/>
                </a:lnTo>
                <a:lnTo>
                  <a:pt x="51456" y="3307"/>
                </a:lnTo>
                <a:lnTo>
                  <a:pt x="56053" y="3307"/>
                </a:lnTo>
                <a:lnTo>
                  <a:pt x="56053" y="7904"/>
                </a:lnTo>
                <a:close/>
                <a:moveTo>
                  <a:pt x="60852" y="89483"/>
                </a:moveTo>
                <a:lnTo>
                  <a:pt x="56295" y="89483"/>
                </a:lnTo>
                <a:lnTo>
                  <a:pt x="56295" y="84886"/>
                </a:lnTo>
                <a:lnTo>
                  <a:pt x="60852" y="84886"/>
                </a:lnTo>
                <a:close/>
                <a:moveTo>
                  <a:pt x="60852" y="84644"/>
                </a:moveTo>
                <a:lnTo>
                  <a:pt x="56295" y="84644"/>
                </a:lnTo>
                <a:lnTo>
                  <a:pt x="56295" y="80087"/>
                </a:lnTo>
                <a:lnTo>
                  <a:pt x="60852" y="80087"/>
                </a:lnTo>
                <a:close/>
                <a:moveTo>
                  <a:pt x="60852" y="79845"/>
                </a:moveTo>
                <a:lnTo>
                  <a:pt x="56295" y="79845"/>
                </a:lnTo>
                <a:lnTo>
                  <a:pt x="56295" y="75248"/>
                </a:lnTo>
                <a:lnTo>
                  <a:pt x="60852" y="75248"/>
                </a:lnTo>
                <a:close/>
                <a:moveTo>
                  <a:pt x="60852" y="75006"/>
                </a:moveTo>
                <a:lnTo>
                  <a:pt x="56295" y="75006"/>
                </a:lnTo>
                <a:lnTo>
                  <a:pt x="56295" y="70449"/>
                </a:lnTo>
                <a:lnTo>
                  <a:pt x="60852" y="70449"/>
                </a:lnTo>
                <a:close/>
                <a:moveTo>
                  <a:pt x="60852" y="70208"/>
                </a:moveTo>
                <a:lnTo>
                  <a:pt x="56295" y="70208"/>
                </a:lnTo>
                <a:lnTo>
                  <a:pt x="56295" y="65651"/>
                </a:lnTo>
                <a:lnTo>
                  <a:pt x="60852" y="65651"/>
                </a:lnTo>
                <a:close/>
                <a:moveTo>
                  <a:pt x="60852" y="65409"/>
                </a:moveTo>
                <a:lnTo>
                  <a:pt x="56295" y="65409"/>
                </a:lnTo>
                <a:lnTo>
                  <a:pt x="56295" y="60812"/>
                </a:lnTo>
                <a:lnTo>
                  <a:pt x="60852" y="60812"/>
                </a:lnTo>
                <a:close/>
                <a:moveTo>
                  <a:pt x="60852" y="60570"/>
                </a:moveTo>
                <a:lnTo>
                  <a:pt x="56295" y="60570"/>
                </a:lnTo>
                <a:lnTo>
                  <a:pt x="56295" y="56013"/>
                </a:lnTo>
                <a:lnTo>
                  <a:pt x="60852" y="56013"/>
                </a:lnTo>
                <a:close/>
                <a:moveTo>
                  <a:pt x="60852" y="55771"/>
                </a:moveTo>
                <a:lnTo>
                  <a:pt x="56295" y="55771"/>
                </a:lnTo>
                <a:lnTo>
                  <a:pt x="56295" y="51214"/>
                </a:lnTo>
                <a:lnTo>
                  <a:pt x="60852" y="51214"/>
                </a:lnTo>
                <a:close/>
                <a:moveTo>
                  <a:pt x="60852" y="50972"/>
                </a:moveTo>
                <a:lnTo>
                  <a:pt x="56295" y="50972"/>
                </a:lnTo>
                <a:lnTo>
                  <a:pt x="56295" y="46375"/>
                </a:lnTo>
                <a:lnTo>
                  <a:pt x="60852" y="46375"/>
                </a:lnTo>
                <a:close/>
                <a:moveTo>
                  <a:pt x="60852" y="46133"/>
                </a:moveTo>
                <a:lnTo>
                  <a:pt x="56295" y="46133"/>
                </a:lnTo>
                <a:lnTo>
                  <a:pt x="56295" y="41576"/>
                </a:lnTo>
                <a:lnTo>
                  <a:pt x="60852" y="41576"/>
                </a:lnTo>
                <a:close/>
                <a:moveTo>
                  <a:pt x="60852" y="41334"/>
                </a:moveTo>
                <a:lnTo>
                  <a:pt x="56295" y="41334"/>
                </a:lnTo>
                <a:lnTo>
                  <a:pt x="56295" y="36777"/>
                </a:lnTo>
                <a:lnTo>
                  <a:pt x="60852" y="36777"/>
                </a:lnTo>
                <a:close/>
                <a:moveTo>
                  <a:pt x="60852" y="36535"/>
                </a:moveTo>
                <a:lnTo>
                  <a:pt x="56295" y="36535"/>
                </a:lnTo>
                <a:lnTo>
                  <a:pt x="56295" y="31938"/>
                </a:lnTo>
                <a:lnTo>
                  <a:pt x="60852" y="31938"/>
                </a:lnTo>
                <a:close/>
                <a:moveTo>
                  <a:pt x="60852" y="31696"/>
                </a:moveTo>
                <a:lnTo>
                  <a:pt x="56295" y="31696"/>
                </a:lnTo>
                <a:lnTo>
                  <a:pt x="56295" y="27139"/>
                </a:lnTo>
                <a:lnTo>
                  <a:pt x="60852" y="27139"/>
                </a:lnTo>
                <a:close/>
                <a:moveTo>
                  <a:pt x="60852" y="26897"/>
                </a:moveTo>
                <a:lnTo>
                  <a:pt x="56295" y="26897"/>
                </a:lnTo>
                <a:lnTo>
                  <a:pt x="56295" y="22341"/>
                </a:lnTo>
                <a:lnTo>
                  <a:pt x="60852" y="22341"/>
                </a:lnTo>
                <a:close/>
                <a:moveTo>
                  <a:pt x="60852" y="22099"/>
                </a:moveTo>
                <a:lnTo>
                  <a:pt x="56295" y="22099"/>
                </a:lnTo>
                <a:lnTo>
                  <a:pt x="56295" y="17501"/>
                </a:lnTo>
                <a:lnTo>
                  <a:pt x="60852" y="17501"/>
                </a:lnTo>
                <a:close/>
                <a:moveTo>
                  <a:pt x="60852" y="17260"/>
                </a:moveTo>
                <a:lnTo>
                  <a:pt x="56295" y="17260"/>
                </a:lnTo>
                <a:lnTo>
                  <a:pt x="56295" y="12703"/>
                </a:lnTo>
                <a:lnTo>
                  <a:pt x="60852" y="12703"/>
                </a:lnTo>
                <a:close/>
                <a:moveTo>
                  <a:pt x="60852" y="12461"/>
                </a:moveTo>
                <a:lnTo>
                  <a:pt x="56295" y="12461"/>
                </a:lnTo>
                <a:lnTo>
                  <a:pt x="56295" y="7904"/>
                </a:lnTo>
                <a:lnTo>
                  <a:pt x="60852" y="7904"/>
                </a:lnTo>
                <a:close/>
                <a:moveTo>
                  <a:pt x="60852" y="7662"/>
                </a:moveTo>
                <a:lnTo>
                  <a:pt x="56295" y="7662"/>
                </a:lnTo>
                <a:lnTo>
                  <a:pt x="56295" y="3307"/>
                </a:lnTo>
                <a:lnTo>
                  <a:pt x="60852" y="3307"/>
                </a:lnTo>
                <a:lnTo>
                  <a:pt x="60852" y="7904"/>
                </a:lnTo>
                <a:close/>
                <a:moveTo>
                  <a:pt x="65651" y="84644"/>
                </a:moveTo>
                <a:lnTo>
                  <a:pt x="61094" y="84644"/>
                </a:lnTo>
                <a:lnTo>
                  <a:pt x="61094" y="80047"/>
                </a:lnTo>
                <a:lnTo>
                  <a:pt x="65651" y="80047"/>
                </a:lnTo>
                <a:close/>
                <a:moveTo>
                  <a:pt x="65651" y="79805"/>
                </a:moveTo>
                <a:lnTo>
                  <a:pt x="61094" y="79805"/>
                </a:lnTo>
                <a:lnTo>
                  <a:pt x="61094" y="75248"/>
                </a:lnTo>
                <a:lnTo>
                  <a:pt x="65651" y="75248"/>
                </a:lnTo>
                <a:close/>
                <a:moveTo>
                  <a:pt x="65651" y="75006"/>
                </a:moveTo>
                <a:lnTo>
                  <a:pt x="61094" y="75006"/>
                </a:lnTo>
                <a:lnTo>
                  <a:pt x="61094" y="70449"/>
                </a:lnTo>
                <a:lnTo>
                  <a:pt x="65651" y="70449"/>
                </a:lnTo>
                <a:close/>
                <a:moveTo>
                  <a:pt x="65651" y="70208"/>
                </a:moveTo>
                <a:lnTo>
                  <a:pt x="61094" y="70208"/>
                </a:lnTo>
                <a:lnTo>
                  <a:pt x="61094" y="65610"/>
                </a:lnTo>
                <a:lnTo>
                  <a:pt x="65651" y="65610"/>
                </a:lnTo>
                <a:close/>
                <a:moveTo>
                  <a:pt x="65651" y="65368"/>
                </a:moveTo>
                <a:lnTo>
                  <a:pt x="61094" y="65368"/>
                </a:lnTo>
                <a:lnTo>
                  <a:pt x="61094" y="60812"/>
                </a:lnTo>
                <a:lnTo>
                  <a:pt x="65651" y="60812"/>
                </a:lnTo>
                <a:close/>
                <a:moveTo>
                  <a:pt x="65651" y="60570"/>
                </a:moveTo>
                <a:lnTo>
                  <a:pt x="61094" y="60570"/>
                </a:lnTo>
                <a:lnTo>
                  <a:pt x="61094" y="56013"/>
                </a:lnTo>
                <a:lnTo>
                  <a:pt x="65651" y="56013"/>
                </a:lnTo>
                <a:close/>
                <a:moveTo>
                  <a:pt x="65651" y="55771"/>
                </a:moveTo>
                <a:lnTo>
                  <a:pt x="61094" y="55771"/>
                </a:lnTo>
                <a:lnTo>
                  <a:pt x="61094" y="51174"/>
                </a:lnTo>
                <a:lnTo>
                  <a:pt x="65651" y="51174"/>
                </a:lnTo>
                <a:close/>
                <a:moveTo>
                  <a:pt x="65651" y="50932"/>
                </a:moveTo>
                <a:lnTo>
                  <a:pt x="61094" y="50932"/>
                </a:lnTo>
                <a:lnTo>
                  <a:pt x="61094" y="46375"/>
                </a:lnTo>
                <a:lnTo>
                  <a:pt x="65651" y="46375"/>
                </a:lnTo>
                <a:close/>
                <a:moveTo>
                  <a:pt x="65651" y="46133"/>
                </a:moveTo>
                <a:lnTo>
                  <a:pt x="61094" y="46133"/>
                </a:lnTo>
                <a:lnTo>
                  <a:pt x="61094" y="41536"/>
                </a:lnTo>
                <a:lnTo>
                  <a:pt x="65651" y="41536"/>
                </a:lnTo>
                <a:close/>
                <a:moveTo>
                  <a:pt x="65651" y="41294"/>
                </a:moveTo>
                <a:lnTo>
                  <a:pt x="61094" y="41294"/>
                </a:lnTo>
                <a:lnTo>
                  <a:pt x="61094" y="36737"/>
                </a:lnTo>
                <a:lnTo>
                  <a:pt x="65651" y="36737"/>
                </a:lnTo>
                <a:close/>
                <a:moveTo>
                  <a:pt x="65651" y="36495"/>
                </a:moveTo>
                <a:lnTo>
                  <a:pt x="61094" y="36495"/>
                </a:lnTo>
                <a:lnTo>
                  <a:pt x="61094" y="31938"/>
                </a:lnTo>
                <a:lnTo>
                  <a:pt x="65651" y="31938"/>
                </a:lnTo>
                <a:close/>
                <a:moveTo>
                  <a:pt x="65651" y="31696"/>
                </a:moveTo>
                <a:lnTo>
                  <a:pt x="61094" y="31696"/>
                </a:lnTo>
                <a:lnTo>
                  <a:pt x="61094" y="27099"/>
                </a:lnTo>
                <a:lnTo>
                  <a:pt x="65651" y="27099"/>
                </a:lnTo>
                <a:close/>
                <a:moveTo>
                  <a:pt x="65651" y="26857"/>
                </a:moveTo>
                <a:lnTo>
                  <a:pt x="61094" y="26857"/>
                </a:lnTo>
                <a:lnTo>
                  <a:pt x="61094" y="22300"/>
                </a:lnTo>
                <a:lnTo>
                  <a:pt x="65651" y="22300"/>
                </a:lnTo>
                <a:close/>
                <a:moveTo>
                  <a:pt x="65651" y="22058"/>
                </a:moveTo>
                <a:lnTo>
                  <a:pt x="61094" y="22058"/>
                </a:lnTo>
                <a:lnTo>
                  <a:pt x="61094" y="17501"/>
                </a:lnTo>
                <a:lnTo>
                  <a:pt x="65651" y="17501"/>
                </a:lnTo>
                <a:close/>
                <a:moveTo>
                  <a:pt x="65651" y="17260"/>
                </a:moveTo>
                <a:lnTo>
                  <a:pt x="61094" y="17260"/>
                </a:lnTo>
                <a:lnTo>
                  <a:pt x="61094" y="12662"/>
                </a:lnTo>
                <a:lnTo>
                  <a:pt x="65651" y="12662"/>
                </a:lnTo>
                <a:close/>
                <a:moveTo>
                  <a:pt x="65651" y="12420"/>
                </a:moveTo>
                <a:lnTo>
                  <a:pt x="61094" y="12420"/>
                </a:lnTo>
                <a:lnTo>
                  <a:pt x="61094" y="7864"/>
                </a:lnTo>
                <a:lnTo>
                  <a:pt x="65651" y="7864"/>
                </a:lnTo>
                <a:close/>
                <a:moveTo>
                  <a:pt x="70490" y="84604"/>
                </a:moveTo>
                <a:lnTo>
                  <a:pt x="65893" y="84604"/>
                </a:lnTo>
                <a:lnTo>
                  <a:pt x="65893" y="80047"/>
                </a:lnTo>
                <a:lnTo>
                  <a:pt x="70490" y="80047"/>
                </a:lnTo>
                <a:close/>
                <a:moveTo>
                  <a:pt x="70490" y="79805"/>
                </a:moveTo>
                <a:lnTo>
                  <a:pt x="65893" y="79805"/>
                </a:lnTo>
                <a:lnTo>
                  <a:pt x="65893" y="75208"/>
                </a:lnTo>
                <a:lnTo>
                  <a:pt x="70490" y="75208"/>
                </a:lnTo>
                <a:close/>
                <a:moveTo>
                  <a:pt x="70490" y="74966"/>
                </a:moveTo>
                <a:lnTo>
                  <a:pt x="65893" y="74966"/>
                </a:lnTo>
                <a:lnTo>
                  <a:pt x="65893" y="70409"/>
                </a:lnTo>
                <a:lnTo>
                  <a:pt x="70490" y="70409"/>
                </a:lnTo>
                <a:close/>
                <a:moveTo>
                  <a:pt x="70490" y="70167"/>
                </a:moveTo>
                <a:lnTo>
                  <a:pt x="65893" y="70167"/>
                </a:lnTo>
                <a:lnTo>
                  <a:pt x="65893" y="65610"/>
                </a:lnTo>
                <a:lnTo>
                  <a:pt x="70490" y="65610"/>
                </a:lnTo>
                <a:close/>
                <a:moveTo>
                  <a:pt x="70490" y="65368"/>
                </a:moveTo>
                <a:lnTo>
                  <a:pt x="65893" y="65368"/>
                </a:lnTo>
                <a:lnTo>
                  <a:pt x="65893" y="60771"/>
                </a:lnTo>
                <a:lnTo>
                  <a:pt x="70490" y="60771"/>
                </a:lnTo>
                <a:close/>
                <a:moveTo>
                  <a:pt x="70490" y="60529"/>
                </a:moveTo>
                <a:lnTo>
                  <a:pt x="65893" y="60529"/>
                </a:lnTo>
                <a:lnTo>
                  <a:pt x="65893" y="55972"/>
                </a:lnTo>
                <a:lnTo>
                  <a:pt x="70490" y="55972"/>
                </a:lnTo>
                <a:close/>
                <a:moveTo>
                  <a:pt x="70490" y="55730"/>
                </a:moveTo>
                <a:lnTo>
                  <a:pt x="65893" y="55730"/>
                </a:lnTo>
                <a:lnTo>
                  <a:pt x="65893" y="51174"/>
                </a:lnTo>
                <a:lnTo>
                  <a:pt x="70490" y="51174"/>
                </a:lnTo>
                <a:close/>
                <a:moveTo>
                  <a:pt x="70490" y="50932"/>
                </a:moveTo>
                <a:lnTo>
                  <a:pt x="65893" y="50932"/>
                </a:lnTo>
                <a:lnTo>
                  <a:pt x="65893" y="46335"/>
                </a:lnTo>
                <a:lnTo>
                  <a:pt x="70490" y="46335"/>
                </a:lnTo>
                <a:close/>
                <a:moveTo>
                  <a:pt x="70490" y="46093"/>
                </a:moveTo>
                <a:lnTo>
                  <a:pt x="65893" y="46093"/>
                </a:lnTo>
                <a:lnTo>
                  <a:pt x="65893" y="41536"/>
                </a:lnTo>
                <a:lnTo>
                  <a:pt x="70490" y="41536"/>
                </a:lnTo>
                <a:close/>
                <a:moveTo>
                  <a:pt x="70490" y="41294"/>
                </a:moveTo>
                <a:lnTo>
                  <a:pt x="65893" y="41294"/>
                </a:lnTo>
                <a:lnTo>
                  <a:pt x="65893" y="36737"/>
                </a:lnTo>
                <a:lnTo>
                  <a:pt x="70490" y="36737"/>
                </a:lnTo>
                <a:close/>
                <a:moveTo>
                  <a:pt x="70490" y="36495"/>
                </a:moveTo>
                <a:lnTo>
                  <a:pt x="65893" y="36495"/>
                </a:lnTo>
                <a:lnTo>
                  <a:pt x="65893" y="31898"/>
                </a:lnTo>
                <a:lnTo>
                  <a:pt x="70490" y="31898"/>
                </a:lnTo>
                <a:close/>
                <a:moveTo>
                  <a:pt x="70490" y="31656"/>
                </a:moveTo>
                <a:lnTo>
                  <a:pt x="65893" y="31656"/>
                </a:lnTo>
                <a:lnTo>
                  <a:pt x="65893" y="27099"/>
                </a:lnTo>
                <a:lnTo>
                  <a:pt x="70490" y="27099"/>
                </a:lnTo>
                <a:close/>
                <a:moveTo>
                  <a:pt x="70490" y="26857"/>
                </a:moveTo>
                <a:lnTo>
                  <a:pt x="65893" y="26857"/>
                </a:lnTo>
                <a:lnTo>
                  <a:pt x="65893" y="22260"/>
                </a:lnTo>
                <a:lnTo>
                  <a:pt x="70490" y="22260"/>
                </a:lnTo>
                <a:close/>
                <a:moveTo>
                  <a:pt x="70490" y="22018"/>
                </a:moveTo>
                <a:lnTo>
                  <a:pt x="65893" y="22018"/>
                </a:lnTo>
                <a:lnTo>
                  <a:pt x="65893" y="17461"/>
                </a:lnTo>
                <a:lnTo>
                  <a:pt x="70490" y="17461"/>
                </a:lnTo>
                <a:close/>
                <a:moveTo>
                  <a:pt x="70490" y="17219"/>
                </a:moveTo>
                <a:lnTo>
                  <a:pt x="65893" y="17219"/>
                </a:lnTo>
                <a:lnTo>
                  <a:pt x="65893" y="12662"/>
                </a:lnTo>
                <a:lnTo>
                  <a:pt x="70490" y="12662"/>
                </a:lnTo>
                <a:close/>
                <a:moveTo>
                  <a:pt x="70490" y="12420"/>
                </a:moveTo>
                <a:lnTo>
                  <a:pt x="65893" y="12420"/>
                </a:lnTo>
                <a:lnTo>
                  <a:pt x="65893" y="7823"/>
                </a:lnTo>
                <a:lnTo>
                  <a:pt x="70490" y="7823"/>
                </a:lnTo>
                <a:close/>
                <a:moveTo>
                  <a:pt x="75289" y="79765"/>
                </a:moveTo>
                <a:lnTo>
                  <a:pt x="70732" y="79765"/>
                </a:lnTo>
                <a:lnTo>
                  <a:pt x="70732" y="75208"/>
                </a:lnTo>
                <a:lnTo>
                  <a:pt x="75289" y="75208"/>
                </a:lnTo>
                <a:close/>
                <a:moveTo>
                  <a:pt x="75289" y="74966"/>
                </a:moveTo>
                <a:lnTo>
                  <a:pt x="70732" y="74966"/>
                </a:lnTo>
                <a:lnTo>
                  <a:pt x="70732" y="70409"/>
                </a:lnTo>
                <a:lnTo>
                  <a:pt x="75289" y="70409"/>
                </a:lnTo>
                <a:close/>
                <a:moveTo>
                  <a:pt x="75289" y="70167"/>
                </a:moveTo>
                <a:lnTo>
                  <a:pt x="70732" y="70167"/>
                </a:lnTo>
                <a:lnTo>
                  <a:pt x="70732" y="65570"/>
                </a:lnTo>
                <a:lnTo>
                  <a:pt x="75289" y="65570"/>
                </a:lnTo>
                <a:close/>
                <a:moveTo>
                  <a:pt x="75289" y="65328"/>
                </a:moveTo>
                <a:lnTo>
                  <a:pt x="70732" y="65328"/>
                </a:lnTo>
                <a:lnTo>
                  <a:pt x="70732" y="60771"/>
                </a:lnTo>
                <a:lnTo>
                  <a:pt x="75289" y="60771"/>
                </a:lnTo>
                <a:close/>
                <a:moveTo>
                  <a:pt x="75289" y="60529"/>
                </a:moveTo>
                <a:lnTo>
                  <a:pt x="70732" y="60529"/>
                </a:lnTo>
                <a:lnTo>
                  <a:pt x="70732" y="55972"/>
                </a:lnTo>
                <a:lnTo>
                  <a:pt x="75289" y="55972"/>
                </a:lnTo>
                <a:close/>
                <a:moveTo>
                  <a:pt x="75289" y="55730"/>
                </a:moveTo>
                <a:lnTo>
                  <a:pt x="70732" y="55730"/>
                </a:lnTo>
                <a:lnTo>
                  <a:pt x="70732" y="51133"/>
                </a:lnTo>
                <a:lnTo>
                  <a:pt x="75289" y="51133"/>
                </a:lnTo>
                <a:close/>
                <a:moveTo>
                  <a:pt x="75289" y="50891"/>
                </a:moveTo>
                <a:lnTo>
                  <a:pt x="70732" y="50891"/>
                </a:lnTo>
                <a:lnTo>
                  <a:pt x="70732" y="46335"/>
                </a:lnTo>
                <a:lnTo>
                  <a:pt x="75289" y="46335"/>
                </a:lnTo>
                <a:close/>
                <a:moveTo>
                  <a:pt x="75289" y="46093"/>
                </a:moveTo>
                <a:lnTo>
                  <a:pt x="70732" y="46093"/>
                </a:lnTo>
                <a:lnTo>
                  <a:pt x="70732" y="41495"/>
                </a:lnTo>
                <a:lnTo>
                  <a:pt x="75289" y="41495"/>
                </a:lnTo>
                <a:close/>
                <a:moveTo>
                  <a:pt x="75289" y="41253"/>
                </a:moveTo>
                <a:lnTo>
                  <a:pt x="70732" y="41253"/>
                </a:lnTo>
                <a:lnTo>
                  <a:pt x="70732" y="36697"/>
                </a:lnTo>
                <a:lnTo>
                  <a:pt x="75289" y="36697"/>
                </a:lnTo>
                <a:close/>
                <a:moveTo>
                  <a:pt x="75289" y="36455"/>
                </a:moveTo>
                <a:lnTo>
                  <a:pt x="70732" y="36455"/>
                </a:lnTo>
                <a:lnTo>
                  <a:pt x="70732" y="31898"/>
                </a:lnTo>
                <a:lnTo>
                  <a:pt x="75289" y="31898"/>
                </a:lnTo>
                <a:close/>
                <a:moveTo>
                  <a:pt x="75289" y="31656"/>
                </a:moveTo>
                <a:lnTo>
                  <a:pt x="70732" y="31656"/>
                </a:lnTo>
                <a:lnTo>
                  <a:pt x="70732" y="27059"/>
                </a:lnTo>
                <a:lnTo>
                  <a:pt x="75289" y="27059"/>
                </a:lnTo>
                <a:close/>
                <a:moveTo>
                  <a:pt x="75289" y="26817"/>
                </a:moveTo>
                <a:lnTo>
                  <a:pt x="70732" y="26817"/>
                </a:lnTo>
                <a:lnTo>
                  <a:pt x="70732" y="22260"/>
                </a:lnTo>
                <a:lnTo>
                  <a:pt x="75289" y="22260"/>
                </a:lnTo>
                <a:close/>
                <a:moveTo>
                  <a:pt x="75289" y="22018"/>
                </a:moveTo>
                <a:lnTo>
                  <a:pt x="70732" y="22018"/>
                </a:lnTo>
                <a:lnTo>
                  <a:pt x="70732" y="17461"/>
                </a:lnTo>
                <a:lnTo>
                  <a:pt x="75289" y="17461"/>
                </a:lnTo>
                <a:close/>
                <a:moveTo>
                  <a:pt x="75289" y="17219"/>
                </a:moveTo>
                <a:lnTo>
                  <a:pt x="70732" y="17219"/>
                </a:lnTo>
                <a:lnTo>
                  <a:pt x="70732" y="12622"/>
                </a:lnTo>
                <a:lnTo>
                  <a:pt x="75289" y="12622"/>
                </a:lnTo>
                <a:close/>
                <a:moveTo>
                  <a:pt x="80087" y="74926"/>
                </a:moveTo>
                <a:lnTo>
                  <a:pt x="75531" y="74926"/>
                </a:lnTo>
                <a:lnTo>
                  <a:pt x="75531" y="70369"/>
                </a:lnTo>
                <a:lnTo>
                  <a:pt x="80087" y="70369"/>
                </a:lnTo>
                <a:close/>
                <a:moveTo>
                  <a:pt x="80087" y="70127"/>
                </a:moveTo>
                <a:lnTo>
                  <a:pt x="75531" y="70127"/>
                </a:lnTo>
                <a:lnTo>
                  <a:pt x="75531" y="65570"/>
                </a:lnTo>
                <a:lnTo>
                  <a:pt x="80087" y="65570"/>
                </a:lnTo>
                <a:close/>
                <a:moveTo>
                  <a:pt x="80087" y="65328"/>
                </a:moveTo>
                <a:lnTo>
                  <a:pt x="75531" y="65328"/>
                </a:lnTo>
                <a:lnTo>
                  <a:pt x="75531" y="60731"/>
                </a:lnTo>
                <a:lnTo>
                  <a:pt x="80087" y="60731"/>
                </a:lnTo>
                <a:close/>
                <a:moveTo>
                  <a:pt x="80087" y="60489"/>
                </a:moveTo>
                <a:lnTo>
                  <a:pt x="75531" y="60489"/>
                </a:lnTo>
                <a:lnTo>
                  <a:pt x="75531" y="55932"/>
                </a:lnTo>
                <a:lnTo>
                  <a:pt x="80087" y="55932"/>
                </a:lnTo>
                <a:close/>
                <a:moveTo>
                  <a:pt x="80087" y="55690"/>
                </a:moveTo>
                <a:lnTo>
                  <a:pt x="75531" y="55690"/>
                </a:lnTo>
                <a:lnTo>
                  <a:pt x="75531" y="51133"/>
                </a:lnTo>
                <a:lnTo>
                  <a:pt x="80087" y="51133"/>
                </a:lnTo>
                <a:close/>
                <a:moveTo>
                  <a:pt x="80087" y="50891"/>
                </a:moveTo>
                <a:lnTo>
                  <a:pt x="75531" y="50891"/>
                </a:lnTo>
                <a:lnTo>
                  <a:pt x="75531" y="46294"/>
                </a:lnTo>
                <a:lnTo>
                  <a:pt x="80087" y="46294"/>
                </a:lnTo>
                <a:close/>
                <a:moveTo>
                  <a:pt x="80087" y="46052"/>
                </a:moveTo>
                <a:lnTo>
                  <a:pt x="75531" y="46052"/>
                </a:lnTo>
                <a:lnTo>
                  <a:pt x="75531" y="41495"/>
                </a:lnTo>
                <a:lnTo>
                  <a:pt x="80087" y="41495"/>
                </a:lnTo>
                <a:close/>
                <a:moveTo>
                  <a:pt x="80087" y="41253"/>
                </a:moveTo>
                <a:lnTo>
                  <a:pt x="75531" y="41253"/>
                </a:lnTo>
                <a:lnTo>
                  <a:pt x="75531" y="36697"/>
                </a:lnTo>
                <a:lnTo>
                  <a:pt x="80087" y="36697"/>
                </a:lnTo>
                <a:close/>
                <a:moveTo>
                  <a:pt x="80087" y="36455"/>
                </a:moveTo>
                <a:lnTo>
                  <a:pt x="75531" y="36455"/>
                </a:lnTo>
                <a:lnTo>
                  <a:pt x="75531" y="31858"/>
                </a:lnTo>
                <a:lnTo>
                  <a:pt x="80087" y="31858"/>
                </a:lnTo>
                <a:close/>
                <a:moveTo>
                  <a:pt x="80087" y="31616"/>
                </a:moveTo>
                <a:lnTo>
                  <a:pt x="75531" y="31616"/>
                </a:lnTo>
                <a:lnTo>
                  <a:pt x="75531" y="27059"/>
                </a:lnTo>
                <a:lnTo>
                  <a:pt x="80087" y="27059"/>
                </a:lnTo>
                <a:close/>
                <a:moveTo>
                  <a:pt x="80087" y="26817"/>
                </a:moveTo>
                <a:lnTo>
                  <a:pt x="75531" y="26817"/>
                </a:lnTo>
                <a:lnTo>
                  <a:pt x="75531" y="22260"/>
                </a:lnTo>
                <a:lnTo>
                  <a:pt x="80087" y="22260"/>
                </a:lnTo>
                <a:close/>
                <a:moveTo>
                  <a:pt x="80087" y="22018"/>
                </a:moveTo>
                <a:lnTo>
                  <a:pt x="75531" y="22018"/>
                </a:lnTo>
                <a:lnTo>
                  <a:pt x="75531" y="17421"/>
                </a:lnTo>
                <a:lnTo>
                  <a:pt x="80087" y="17421"/>
                </a:lnTo>
                <a:close/>
                <a:moveTo>
                  <a:pt x="84886" y="70127"/>
                </a:moveTo>
                <a:lnTo>
                  <a:pt x="80329" y="70127"/>
                </a:lnTo>
                <a:lnTo>
                  <a:pt x="80329" y="65530"/>
                </a:lnTo>
                <a:lnTo>
                  <a:pt x="84886" y="65530"/>
                </a:lnTo>
                <a:close/>
                <a:moveTo>
                  <a:pt x="84886" y="65288"/>
                </a:moveTo>
                <a:lnTo>
                  <a:pt x="80329" y="65288"/>
                </a:lnTo>
                <a:lnTo>
                  <a:pt x="80329" y="60731"/>
                </a:lnTo>
                <a:lnTo>
                  <a:pt x="84886" y="60731"/>
                </a:lnTo>
                <a:close/>
                <a:moveTo>
                  <a:pt x="84886" y="60489"/>
                </a:moveTo>
                <a:lnTo>
                  <a:pt x="80329" y="60489"/>
                </a:lnTo>
                <a:lnTo>
                  <a:pt x="80329" y="55932"/>
                </a:lnTo>
                <a:lnTo>
                  <a:pt x="84886" y="55932"/>
                </a:lnTo>
                <a:close/>
                <a:moveTo>
                  <a:pt x="84886" y="55690"/>
                </a:moveTo>
                <a:lnTo>
                  <a:pt x="80329" y="55690"/>
                </a:lnTo>
                <a:lnTo>
                  <a:pt x="80329" y="51093"/>
                </a:lnTo>
                <a:lnTo>
                  <a:pt x="84886" y="51093"/>
                </a:lnTo>
                <a:close/>
                <a:moveTo>
                  <a:pt x="84886" y="50851"/>
                </a:moveTo>
                <a:lnTo>
                  <a:pt x="80329" y="50851"/>
                </a:lnTo>
                <a:lnTo>
                  <a:pt x="80329" y="46294"/>
                </a:lnTo>
                <a:lnTo>
                  <a:pt x="84886" y="46294"/>
                </a:lnTo>
                <a:close/>
                <a:moveTo>
                  <a:pt x="84886" y="46052"/>
                </a:moveTo>
                <a:lnTo>
                  <a:pt x="80329" y="46052"/>
                </a:lnTo>
                <a:lnTo>
                  <a:pt x="80329" y="41495"/>
                </a:lnTo>
                <a:lnTo>
                  <a:pt x="84886" y="41495"/>
                </a:lnTo>
                <a:close/>
                <a:moveTo>
                  <a:pt x="84886" y="41253"/>
                </a:moveTo>
                <a:lnTo>
                  <a:pt x="80329" y="41253"/>
                </a:lnTo>
                <a:lnTo>
                  <a:pt x="80329" y="36656"/>
                </a:lnTo>
                <a:lnTo>
                  <a:pt x="84886" y="36656"/>
                </a:lnTo>
                <a:close/>
                <a:moveTo>
                  <a:pt x="84886" y="36414"/>
                </a:moveTo>
                <a:lnTo>
                  <a:pt x="80329" y="36414"/>
                </a:lnTo>
                <a:lnTo>
                  <a:pt x="80329" y="31858"/>
                </a:lnTo>
                <a:lnTo>
                  <a:pt x="84886" y="31858"/>
                </a:lnTo>
                <a:close/>
                <a:moveTo>
                  <a:pt x="84886" y="31616"/>
                </a:moveTo>
                <a:lnTo>
                  <a:pt x="80329" y="31616"/>
                </a:lnTo>
                <a:lnTo>
                  <a:pt x="80329" y="27018"/>
                </a:lnTo>
                <a:lnTo>
                  <a:pt x="84886" y="27018"/>
                </a:lnTo>
                <a:close/>
                <a:moveTo>
                  <a:pt x="84886" y="26776"/>
                </a:moveTo>
                <a:lnTo>
                  <a:pt x="80329" y="26776"/>
                </a:lnTo>
                <a:lnTo>
                  <a:pt x="80329" y="22220"/>
                </a:lnTo>
                <a:lnTo>
                  <a:pt x="84886" y="222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42"/>
          <p:cNvSpPr txBox="1"/>
          <p:nvPr>
            <p:ph type="title"/>
          </p:nvPr>
        </p:nvSpPr>
        <p:spPr>
          <a:xfrm>
            <a:off x="-885825" y="99575"/>
            <a:ext cx="5050200" cy="7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Thought Process</a:t>
            </a:r>
            <a:endParaRPr b="0" sz="2800"/>
          </a:p>
        </p:txBody>
      </p:sp>
      <p:grpSp>
        <p:nvGrpSpPr>
          <p:cNvPr id="1090" name="Google Shape;1090;p42"/>
          <p:cNvGrpSpPr/>
          <p:nvPr/>
        </p:nvGrpSpPr>
        <p:grpSpPr>
          <a:xfrm>
            <a:off x="7808800" y="3403550"/>
            <a:ext cx="986125" cy="2095500"/>
            <a:chOff x="7631225" y="2241175"/>
            <a:chExt cx="986125" cy="2095500"/>
          </a:xfrm>
        </p:grpSpPr>
        <p:cxnSp>
          <p:nvCxnSpPr>
            <p:cNvPr id="1091" name="Google Shape;1091;p42"/>
            <p:cNvCxnSpPr/>
            <p:nvPr/>
          </p:nvCxnSpPr>
          <p:spPr>
            <a:xfrm>
              <a:off x="7631225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2" name="Google Shape;1092;p42"/>
            <p:cNvCxnSpPr/>
            <p:nvPr/>
          </p:nvCxnSpPr>
          <p:spPr>
            <a:xfrm>
              <a:off x="7707081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3" name="Google Shape;1093;p42"/>
            <p:cNvCxnSpPr/>
            <p:nvPr/>
          </p:nvCxnSpPr>
          <p:spPr>
            <a:xfrm>
              <a:off x="7782937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4" name="Google Shape;1094;p42"/>
            <p:cNvCxnSpPr/>
            <p:nvPr/>
          </p:nvCxnSpPr>
          <p:spPr>
            <a:xfrm>
              <a:off x="7858792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5" name="Google Shape;1095;p42"/>
            <p:cNvCxnSpPr/>
            <p:nvPr/>
          </p:nvCxnSpPr>
          <p:spPr>
            <a:xfrm>
              <a:off x="8010504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6" name="Google Shape;1096;p42"/>
            <p:cNvCxnSpPr/>
            <p:nvPr/>
          </p:nvCxnSpPr>
          <p:spPr>
            <a:xfrm>
              <a:off x="8162215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7" name="Google Shape;1097;p42"/>
            <p:cNvCxnSpPr/>
            <p:nvPr/>
          </p:nvCxnSpPr>
          <p:spPr>
            <a:xfrm>
              <a:off x="8313927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8" name="Google Shape;1098;p42"/>
            <p:cNvCxnSpPr/>
            <p:nvPr/>
          </p:nvCxnSpPr>
          <p:spPr>
            <a:xfrm>
              <a:off x="7934648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9" name="Google Shape;1099;p42"/>
            <p:cNvCxnSpPr/>
            <p:nvPr/>
          </p:nvCxnSpPr>
          <p:spPr>
            <a:xfrm>
              <a:off x="8086360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0" name="Google Shape;1100;p42"/>
            <p:cNvCxnSpPr/>
            <p:nvPr/>
          </p:nvCxnSpPr>
          <p:spPr>
            <a:xfrm>
              <a:off x="8238071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1" name="Google Shape;1101;p42"/>
            <p:cNvCxnSpPr/>
            <p:nvPr/>
          </p:nvCxnSpPr>
          <p:spPr>
            <a:xfrm>
              <a:off x="8389783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2" name="Google Shape;1102;p42"/>
            <p:cNvCxnSpPr/>
            <p:nvPr/>
          </p:nvCxnSpPr>
          <p:spPr>
            <a:xfrm>
              <a:off x="8465638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3" name="Google Shape;1103;p42"/>
            <p:cNvCxnSpPr/>
            <p:nvPr/>
          </p:nvCxnSpPr>
          <p:spPr>
            <a:xfrm>
              <a:off x="8541494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4" name="Google Shape;1104;p42"/>
            <p:cNvCxnSpPr/>
            <p:nvPr/>
          </p:nvCxnSpPr>
          <p:spPr>
            <a:xfrm>
              <a:off x="8617350" y="2241175"/>
              <a:ext cx="0" cy="2095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05" name="Google Shape;1105;p42"/>
          <p:cNvSpPr/>
          <p:nvPr/>
        </p:nvSpPr>
        <p:spPr>
          <a:xfrm rot="5400000">
            <a:off x="-1603450" y="1231038"/>
            <a:ext cx="2325825" cy="2325825"/>
          </a:xfrm>
          <a:custGeom>
            <a:rect b="b" l="l" r="r" t="t"/>
            <a:pathLst>
              <a:path extrusionOk="0" h="93033" w="93033">
                <a:moveTo>
                  <a:pt x="89685" y="61054"/>
                </a:moveTo>
                <a:lnTo>
                  <a:pt x="89685" y="63796"/>
                </a:lnTo>
                <a:lnTo>
                  <a:pt x="89927" y="63150"/>
                </a:lnTo>
                <a:lnTo>
                  <a:pt x="89927" y="61054"/>
                </a:lnTo>
                <a:lnTo>
                  <a:pt x="90693" y="61054"/>
                </a:lnTo>
                <a:cubicBezTo>
                  <a:pt x="90733" y="60973"/>
                  <a:pt x="90733" y="60892"/>
                  <a:pt x="90774" y="60812"/>
                </a:cubicBezTo>
                <a:lnTo>
                  <a:pt x="89927" y="60812"/>
                </a:lnTo>
                <a:lnTo>
                  <a:pt x="89927" y="56255"/>
                </a:lnTo>
                <a:lnTo>
                  <a:pt x="91984" y="56255"/>
                </a:lnTo>
                <a:cubicBezTo>
                  <a:pt x="92024" y="56174"/>
                  <a:pt x="92024" y="56093"/>
                  <a:pt x="92064" y="56013"/>
                </a:cubicBezTo>
                <a:lnTo>
                  <a:pt x="89927" y="56013"/>
                </a:lnTo>
                <a:lnTo>
                  <a:pt x="89927" y="51456"/>
                </a:lnTo>
                <a:lnTo>
                  <a:pt x="92750" y="51456"/>
                </a:lnTo>
                <a:cubicBezTo>
                  <a:pt x="92750" y="51375"/>
                  <a:pt x="92790" y="51295"/>
                  <a:pt x="92790" y="51174"/>
                </a:cubicBezTo>
                <a:lnTo>
                  <a:pt x="89927" y="51174"/>
                </a:lnTo>
                <a:lnTo>
                  <a:pt x="89927" y="46617"/>
                </a:lnTo>
                <a:lnTo>
                  <a:pt x="93032" y="46617"/>
                </a:lnTo>
                <a:lnTo>
                  <a:pt x="93032" y="46496"/>
                </a:lnTo>
                <a:lnTo>
                  <a:pt x="93032" y="46375"/>
                </a:lnTo>
                <a:lnTo>
                  <a:pt x="89927" y="46375"/>
                </a:lnTo>
                <a:lnTo>
                  <a:pt x="89927" y="41818"/>
                </a:lnTo>
                <a:lnTo>
                  <a:pt x="92790" y="41818"/>
                </a:lnTo>
                <a:cubicBezTo>
                  <a:pt x="92790" y="41737"/>
                  <a:pt x="92750" y="41657"/>
                  <a:pt x="92750" y="41576"/>
                </a:cubicBezTo>
                <a:lnTo>
                  <a:pt x="89927" y="41576"/>
                </a:lnTo>
                <a:lnTo>
                  <a:pt x="89927" y="36979"/>
                </a:lnTo>
                <a:lnTo>
                  <a:pt x="92064" y="36979"/>
                </a:lnTo>
                <a:cubicBezTo>
                  <a:pt x="92024" y="36898"/>
                  <a:pt x="92024" y="36818"/>
                  <a:pt x="91984" y="36737"/>
                </a:cubicBezTo>
                <a:lnTo>
                  <a:pt x="89927" y="36737"/>
                </a:lnTo>
                <a:lnTo>
                  <a:pt x="89927" y="32180"/>
                </a:lnTo>
                <a:lnTo>
                  <a:pt x="90774" y="32180"/>
                </a:lnTo>
                <a:cubicBezTo>
                  <a:pt x="90733" y="32099"/>
                  <a:pt x="90733" y="32019"/>
                  <a:pt x="90693" y="31938"/>
                </a:cubicBezTo>
                <a:lnTo>
                  <a:pt x="89927" y="31938"/>
                </a:lnTo>
                <a:lnTo>
                  <a:pt x="89927" y="29841"/>
                </a:lnTo>
                <a:lnTo>
                  <a:pt x="89685" y="29196"/>
                </a:lnTo>
                <a:lnTo>
                  <a:pt x="89685" y="31938"/>
                </a:lnTo>
                <a:lnTo>
                  <a:pt x="85128" y="31938"/>
                </a:lnTo>
                <a:lnTo>
                  <a:pt x="85128" y="27381"/>
                </a:lnTo>
                <a:lnTo>
                  <a:pt x="88919" y="27381"/>
                </a:lnTo>
                <a:cubicBezTo>
                  <a:pt x="88879" y="27301"/>
                  <a:pt x="88838" y="27220"/>
                  <a:pt x="88798" y="27139"/>
                </a:cubicBezTo>
                <a:lnTo>
                  <a:pt x="85128" y="27139"/>
                </a:lnTo>
                <a:lnTo>
                  <a:pt x="85128" y="22542"/>
                </a:lnTo>
                <a:lnTo>
                  <a:pt x="86378" y="22542"/>
                </a:lnTo>
                <a:cubicBezTo>
                  <a:pt x="86338" y="22462"/>
                  <a:pt x="86298" y="22381"/>
                  <a:pt x="86257" y="22300"/>
                </a:cubicBezTo>
                <a:lnTo>
                  <a:pt x="85128" y="22300"/>
                </a:lnTo>
                <a:lnTo>
                  <a:pt x="85128" y="20566"/>
                </a:lnTo>
                <a:cubicBezTo>
                  <a:pt x="85048" y="20445"/>
                  <a:pt x="84967" y="20324"/>
                  <a:pt x="84886" y="20203"/>
                </a:cubicBezTo>
                <a:lnTo>
                  <a:pt x="84886" y="22300"/>
                </a:lnTo>
                <a:lnTo>
                  <a:pt x="80329" y="22300"/>
                </a:lnTo>
                <a:lnTo>
                  <a:pt x="80329" y="17743"/>
                </a:lnTo>
                <a:lnTo>
                  <a:pt x="83072" y="17743"/>
                </a:lnTo>
                <a:lnTo>
                  <a:pt x="82870" y="17501"/>
                </a:lnTo>
                <a:lnTo>
                  <a:pt x="80329" y="17501"/>
                </a:lnTo>
                <a:lnTo>
                  <a:pt x="80329" y="14558"/>
                </a:lnTo>
                <a:lnTo>
                  <a:pt x="80087" y="14316"/>
                </a:lnTo>
                <a:lnTo>
                  <a:pt x="80087" y="17501"/>
                </a:lnTo>
                <a:lnTo>
                  <a:pt x="75490" y="17501"/>
                </a:lnTo>
                <a:lnTo>
                  <a:pt x="75490" y="12945"/>
                </a:lnTo>
                <a:lnTo>
                  <a:pt x="78716" y="12945"/>
                </a:lnTo>
                <a:lnTo>
                  <a:pt x="78434" y="12703"/>
                </a:lnTo>
                <a:lnTo>
                  <a:pt x="75490" y="12703"/>
                </a:lnTo>
                <a:lnTo>
                  <a:pt x="75490" y="10122"/>
                </a:lnTo>
                <a:lnTo>
                  <a:pt x="75248" y="9920"/>
                </a:lnTo>
                <a:lnTo>
                  <a:pt x="75248" y="12703"/>
                </a:lnTo>
                <a:lnTo>
                  <a:pt x="70691" y="12703"/>
                </a:lnTo>
                <a:lnTo>
                  <a:pt x="70691" y="8106"/>
                </a:lnTo>
                <a:lnTo>
                  <a:pt x="72788" y="8106"/>
                </a:lnTo>
                <a:cubicBezTo>
                  <a:pt x="72667" y="8025"/>
                  <a:pt x="72546" y="7944"/>
                  <a:pt x="72425" y="7864"/>
                </a:cubicBezTo>
                <a:lnTo>
                  <a:pt x="70691" y="7864"/>
                </a:lnTo>
                <a:lnTo>
                  <a:pt x="70691" y="6775"/>
                </a:lnTo>
                <a:cubicBezTo>
                  <a:pt x="70611" y="6694"/>
                  <a:pt x="70530" y="6654"/>
                  <a:pt x="70450" y="6613"/>
                </a:cubicBezTo>
                <a:lnTo>
                  <a:pt x="70450" y="7864"/>
                </a:lnTo>
                <a:lnTo>
                  <a:pt x="65893" y="7864"/>
                </a:lnTo>
                <a:lnTo>
                  <a:pt x="65893" y="4194"/>
                </a:lnTo>
                <a:cubicBezTo>
                  <a:pt x="65812" y="4154"/>
                  <a:pt x="65731" y="4113"/>
                  <a:pt x="65651" y="4073"/>
                </a:cubicBezTo>
                <a:lnTo>
                  <a:pt x="65651" y="7864"/>
                </a:lnTo>
                <a:lnTo>
                  <a:pt x="61054" y="7864"/>
                </a:lnTo>
                <a:lnTo>
                  <a:pt x="61054" y="3307"/>
                </a:lnTo>
                <a:lnTo>
                  <a:pt x="63796" y="3307"/>
                </a:lnTo>
                <a:lnTo>
                  <a:pt x="63191" y="3065"/>
                </a:lnTo>
                <a:lnTo>
                  <a:pt x="61054" y="3065"/>
                </a:lnTo>
                <a:lnTo>
                  <a:pt x="61054" y="2339"/>
                </a:lnTo>
                <a:cubicBezTo>
                  <a:pt x="60973" y="2299"/>
                  <a:pt x="60892" y="2258"/>
                  <a:pt x="60812" y="2258"/>
                </a:cubicBezTo>
                <a:lnTo>
                  <a:pt x="60812" y="3065"/>
                </a:lnTo>
                <a:lnTo>
                  <a:pt x="56255" y="3065"/>
                </a:lnTo>
                <a:lnTo>
                  <a:pt x="56255" y="1048"/>
                </a:lnTo>
                <a:cubicBezTo>
                  <a:pt x="56174" y="1008"/>
                  <a:pt x="56093" y="1008"/>
                  <a:pt x="56013" y="968"/>
                </a:cubicBezTo>
                <a:lnTo>
                  <a:pt x="56013" y="3065"/>
                </a:lnTo>
                <a:lnTo>
                  <a:pt x="51456" y="3065"/>
                </a:lnTo>
                <a:lnTo>
                  <a:pt x="51456" y="282"/>
                </a:lnTo>
                <a:cubicBezTo>
                  <a:pt x="51375" y="242"/>
                  <a:pt x="51295" y="242"/>
                  <a:pt x="51214" y="242"/>
                </a:cubicBezTo>
                <a:lnTo>
                  <a:pt x="51214" y="3065"/>
                </a:lnTo>
                <a:lnTo>
                  <a:pt x="46617" y="3065"/>
                </a:lnTo>
                <a:lnTo>
                  <a:pt x="46617" y="0"/>
                </a:lnTo>
                <a:lnTo>
                  <a:pt x="46496" y="0"/>
                </a:lnTo>
                <a:lnTo>
                  <a:pt x="46375" y="0"/>
                </a:lnTo>
                <a:lnTo>
                  <a:pt x="46375" y="3065"/>
                </a:lnTo>
                <a:lnTo>
                  <a:pt x="41818" y="3065"/>
                </a:lnTo>
                <a:lnTo>
                  <a:pt x="41818" y="242"/>
                </a:lnTo>
                <a:cubicBezTo>
                  <a:pt x="41737" y="242"/>
                  <a:pt x="41657" y="242"/>
                  <a:pt x="41576" y="242"/>
                </a:cubicBezTo>
                <a:lnTo>
                  <a:pt x="41576" y="3065"/>
                </a:lnTo>
                <a:lnTo>
                  <a:pt x="37019" y="3065"/>
                </a:lnTo>
                <a:lnTo>
                  <a:pt x="37019" y="968"/>
                </a:lnTo>
                <a:cubicBezTo>
                  <a:pt x="36939" y="1008"/>
                  <a:pt x="36858" y="1008"/>
                  <a:pt x="36777" y="1008"/>
                </a:cubicBezTo>
                <a:lnTo>
                  <a:pt x="36777" y="3065"/>
                </a:lnTo>
                <a:lnTo>
                  <a:pt x="32180" y="3065"/>
                </a:lnTo>
                <a:lnTo>
                  <a:pt x="32180" y="2258"/>
                </a:lnTo>
                <a:cubicBezTo>
                  <a:pt x="32099" y="2258"/>
                  <a:pt x="32019" y="2299"/>
                  <a:pt x="31938" y="2339"/>
                </a:cubicBezTo>
                <a:lnTo>
                  <a:pt x="31938" y="3065"/>
                </a:lnTo>
                <a:lnTo>
                  <a:pt x="29841" y="3065"/>
                </a:lnTo>
                <a:lnTo>
                  <a:pt x="29236" y="3307"/>
                </a:lnTo>
                <a:lnTo>
                  <a:pt x="31938" y="3307"/>
                </a:lnTo>
                <a:lnTo>
                  <a:pt x="31938" y="7904"/>
                </a:lnTo>
                <a:lnTo>
                  <a:pt x="27381" y="7904"/>
                </a:lnTo>
                <a:lnTo>
                  <a:pt x="27381" y="4113"/>
                </a:lnTo>
                <a:cubicBezTo>
                  <a:pt x="27301" y="4154"/>
                  <a:pt x="27220" y="4194"/>
                  <a:pt x="27139" y="4234"/>
                </a:cubicBezTo>
                <a:lnTo>
                  <a:pt x="27139" y="7904"/>
                </a:lnTo>
                <a:lnTo>
                  <a:pt x="22542" y="7904"/>
                </a:lnTo>
                <a:lnTo>
                  <a:pt x="22542" y="6613"/>
                </a:lnTo>
                <a:cubicBezTo>
                  <a:pt x="22462" y="6694"/>
                  <a:pt x="22381" y="6734"/>
                  <a:pt x="22300" y="6775"/>
                </a:cubicBezTo>
                <a:lnTo>
                  <a:pt x="22300" y="7904"/>
                </a:lnTo>
                <a:lnTo>
                  <a:pt x="20566" y="7904"/>
                </a:lnTo>
                <a:cubicBezTo>
                  <a:pt x="20445" y="7985"/>
                  <a:pt x="20324" y="8065"/>
                  <a:pt x="20203" y="8146"/>
                </a:cubicBezTo>
                <a:lnTo>
                  <a:pt x="22300" y="8146"/>
                </a:lnTo>
                <a:lnTo>
                  <a:pt x="22300" y="12703"/>
                </a:lnTo>
                <a:lnTo>
                  <a:pt x="17743" y="12703"/>
                </a:lnTo>
                <a:lnTo>
                  <a:pt x="17743" y="9961"/>
                </a:lnTo>
                <a:lnTo>
                  <a:pt x="17501" y="10162"/>
                </a:lnTo>
                <a:lnTo>
                  <a:pt x="17501" y="12703"/>
                </a:lnTo>
                <a:lnTo>
                  <a:pt x="14558" y="12703"/>
                </a:lnTo>
                <a:lnTo>
                  <a:pt x="14316" y="12945"/>
                </a:lnTo>
                <a:lnTo>
                  <a:pt x="17501" y="12945"/>
                </a:lnTo>
                <a:lnTo>
                  <a:pt x="17501" y="17542"/>
                </a:lnTo>
                <a:lnTo>
                  <a:pt x="12945" y="17542"/>
                </a:lnTo>
                <a:lnTo>
                  <a:pt x="12945" y="14316"/>
                </a:lnTo>
                <a:lnTo>
                  <a:pt x="12703" y="14598"/>
                </a:lnTo>
                <a:lnTo>
                  <a:pt x="12703" y="17542"/>
                </a:lnTo>
                <a:lnTo>
                  <a:pt x="10122" y="17542"/>
                </a:lnTo>
                <a:lnTo>
                  <a:pt x="9920" y="17784"/>
                </a:lnTo>
                <a:lnTo>
                  <a:pt x="12703" y="17784"/>
                </a:lnTo>
                <a:lnTo>
                  <a:pt x="12703" y="22341"/>
                </a:lnTo>
                <a:lnTo>
                  <a:pt x="8106" y="22341"/>
                </a:lnTo>
                <a:lnTo>
                  <a:pt x="8106" y="20244"/>
                </a:lnTo>
                <a:cubicBezTo>
                  <a:pt x="8025" y="20365"/>
                  <a:pt x="7944" y="20486"/>
                  <a:pt x="7864" y="20607"/>
                </a:cubicBezTo>
                <a:lnTo>
                  <a:pt x="7864" y="22341"/>
                </a:lnTo>
                <a:lnTo>
                  <a:pt x="6775" y="22341"/>
                </a:lnTo>
                <a:cubicBezTo>
                  <a:pt x="6694" y="22421"/>
                  <a:pt x="6654" y="22502"/>
                  <a:pt x="6613" y="22583"/>
                </a:cubicBezTo>
                <a:lnTo>
                  <a:pt x="7864" y="22583"/>
                </a:lnTo>
                <a:lnTo>
                  <a:pt x="7864" y="27139"/>
                </a:lnTo>
                <a:lnTo>
                  <a:pt x="4194" y="27139"/>
                </a:lnTo>
                <a:cubicBezTo>
                  <a:pt x="4154" y="27220"/>
                  <a:pt x="4113" y="27301"/>
                  <a:pt x="4073" y="27381"/>
                </a:cubicBezTo>
                <a:lnTo>
                  <a:pt x="7864" y="27381"/>
                </a:lnTo>
                <a:lnTo>
                  <a:pt x="7864" y="31978"/>
                </a:lnTo>
                <a:lnTo>
                  <a:pt x="3307" y="31978"/>
                </a:lnTo>
                <a:lnTo>
                  <a:pt x="3307" y="29236"/>
                </a:lnTo>
                <a:lnTo>
                  <a:pt x="3065" y="29841"/>
                </a:lnTo>
                <a:lnTo>
                  <a:pt x="3065" y="31978"/>
                </a:lnTo>
                <a:lnTo>
                  <a:pt x="2299" y="31978"/>
                </a:lnTo>
                <a:cubicBezTo>
                  <a:pt x="2299" y="32059"/>
                  <a:pt x="2258" y="32140"/>
                  <a:pt x="2218" y="32220"/>
                </a:cubicBezTo>
                <a:lnTo>
                  <a:pt x="3065" y="32220"/>
                </a:lnTo>
                <a:lnTo>
                  <a:pt x="3065" y="36777"/>
                </a:lnTo>
                <a:lnTo>
                  <a:pt x="1008" y="36777"/>
                </a:lnTo>
                <a:cubicBezTo>
                  <a:pt x="1008" y="36858"/>
                  <a:pt x="968" y="36939"/>
                  <a:pt x="968" y="37019"/>
                </a:cubicBezTo>
                <a:lnTo>
                  <a:pt x="3065" y="37019"/>
                </a:lnTo>
                <a:lnTo>
                  <a:pt x="3065" y="41576"/>
                </a:lnTo>
                <a:lnTo>
                  <a:pt x="242" y="41576"/>
                </a:lnTo>
                <a:cubicBezTo>
                  <a:pt x="242" y="41657"/>
                  <a:pt x="242" y="41737"/>
                  <a:pt x="242" y="41818"/>
                </a:cubicBezTo>
                <a:lnTo>
                  <a:pt x="3065" y="41818"/>
                </a:lnTo>
                <a:lnTo>
                  <a:pt x="3065" y="46415"/>
                </a:lnTo>
                <a:lnTo>
                  <a:pt x="0" y="46415"/>
                </a:lnTo>
                <a:lnTo>
                  <a:pt x="0" y="46536"/>
                </a:lnTo>
                <a:lnTo>
                  <a:pt x="0" y="46657"/>
                </a:lnTo>
                <a:lnTo>
                  <a:pt x="3065" y="46657"/>
                </a:lnTo>
                <a:lnTo>
                  <a:pt x="3065" y="51214"/>
                </a:lnTo>
                <a:lnTo>
                  <a:pt x="242" y="51214"/>
                </a:lnTo>
                <a:cubicBezTo>
                  <a:pt x="242" y="51295"/>
                  <a:pt x="242" y="51375"/>
                  <a:pt x="242" y="51456"/>
                </a:cubicBezTo>
                <a:lnTo>
                  <a:pt x="3065" y="51456"/>
                </a:lnTo>
                <a:lnTo>
                  <a:pt x="3065" y="56053"/>
                </a:lnTo>
                <a:lnTo>
                  <a:pt x="968" y="56053"/>
                </a:lnTo>
                <a:cubicBezTo>
                  <a:pt x="968" y="56134"/>
                  <a:pt x="1008" y="56174"/>
                  <a:pt x="1008" y="56295"/>
                </a:cubicBezTo>
                <a:lnTo>
                  <a:pt x="3065" y="56295"/>
                </a:lnTo>
                <a:lnTo>
                  <a:pt x="3065" y="60852"/>
                </a:lnTo>
                <a:lnTo>
                  <a:pt x="2218" y="60852"/>
                </a:lnTo>
                <a:cubicBezTo>
                  <a:pt x="2258" y="60933"/>
                  <a:pt x="2299" y="61013"/>
                  <a:pt x="2299" y="61094"/>
                </a:cubicBezTo>
                <a:lnTo>
                  <a:pt x="3065" y="61094"/>
                </a:lnTo>
                <a:lnTo>
                  <a:pt x="3065" y="63191"/>
                </a:lnTo>
                <a:lnTo>
                  <a:pt x="3307" y="63836"/>
                </a:lnTo>
                <a:lnTo>
                  <a:pt x="3307" y="61094"/>
                </a:lnTo>
                <a:lnTo>
                  <a:pt x="7864" y="61094"/>
                </a:lnTo>
                <a:lnTo>
                  <a:pt x="7864" y="65651"/>
                </a:lnTo>
                <a:lnTo>
                  <a:pt x="4073" y="65651"/>
                </a:lnTo>
                <a:cubicBezTo>
                  <a:pt x="4113" y="65731"/>
                  <a:pt x="4154" y="65812"/>
                  <a:pt x="4194" y="65893"/>
                </a:cubicBezTo>
                <a:lnTo>
                  <a:pt x="7864" y="65893"/>
                </a:lnTo>
                <a:lnTo>
                  <a:pt x="7864" y="70490"/>
                </a:lnTo>
                <a:lnTo>
                  <a:pt x="6613" y="70490"/>
                </a:lnTo>
                <a:cubicBezTo>
                  <a:pt x="6654" y="70570"/>
                  <a:pt x="6694" y="70651"/>
                  <a:pt x="6775" y="70732"/>
                </a:cubicBezTo>
                <a:lnTo>
                  <a:pt x="7864" y="70732"/>
                </a:lnTo>
                <a:lnTo>
                  <a:pt x="7864" y="72466"/>
                </a:lnTo>
                <a:cubicBezTo>
                  <a:pt x="7944" y="72587"/>
                  <a:pt x="8025" y="72708"/>
                  <a:pt x="8106" y="72829"/>
                </a:cubicBezTo>
                <a:lnTo>
                  <a:pt x="8106" y="70732"/>
                </a:lnTo>
                <a:lnTo>
                  <a:pt x="12703" y="70732"/>
                </a:lnTo>
                <a:lnTo>
                  <a:pt x="12703" y="75289"/>
                </a:lnTo>
                <a:lnTo>
                  <a:pt x="9920" y="75289"/>
                </a:lnTo>
                <a:lnTo>
                  <a:pt x="10122" y="75531"/>
                </a:lnTo>
                <a:lnTo>
                  <a:pt x="12703" y="75531"/>
                </a:lnTo>
                <a:lnTo>
                  <a:pt x="12703" y="78474"/>
                </a:lnTo>
                <a:lnTo>
                  <a:pt x="12945" y="78716"/>
                </a:lnTo>
                <a:lnTo>
                  <a:pt x="12945" y="75531"/>
                </a:lnTo>
                <a:lnTo>
                  <a:pt x="17501" y="75531"/>
                </a:lnTo>
                <a:lnTo>
                  <a:pt x="17501" y="80087"/>
                </a:lnTo>
                <a:lnTo>
                  <a:pt x="14316" y="80087"/>
                </a:lnTo>
                <a:lnTo>
                  <a:pt x="14558" y="80329"/>
                </a:lnTo>
                <a:lnTo>
                  <a:pt x="17501" y="80329"/>
                </a:lnTo>
                <a:lnTo>
                  <a:pt x="17501" y="82910"/>
                </a:lnTo>
                <a:lnTo>
                  <a:pt x="17743" y="83072"/>
                </a:lnTo>
                <a:lnTo>
                  <a:pt x="17743" y="80329"/>
                </a:lnTo>
                <a:lnTo>
                  <a:pt x="22300" y="80329"/>
                </a:lnTo>
                <a:lnTo>
                  <a:pt x="22300" y="84927"/>
                </a:lnTo>
                <a:lnTo>
                  <a:pt x="20203" y="84927"/>
                </a:lnTo>
                <a:cubicBezTo>
                  <a:pt x="20324" y="85007"/>
                  <a:pt x="20445" y="85088"/>
                  <a:pt x="20566" y="85168"/>
                </a:cubicBezTo>
                <a:lnTo>
                  <a:pt x="22300" y="85168"/>
                </a:lnTo>
                <a:lnTo>
                  <a:pt x="22300" y="86257"/>
                </a:lnTo>
                <a:cubicBezTo>
                  <a:pt x="22381" y="86338"/>
                  <a:pt x="22462" y="86378"/>
                  <a:pt x="22542" y="86419"/>
                </a:cubicBezTo>
                <a:lnTo>
                  <a:pt x="22542" y="85168"/>
                </a:lnTo>
                <a:lnTo>
                  <a:pt x="27139" y="85168"/>
                </a:lnTo>
                <a:lnTo>
                  <a:pt x="27139" y="88838"/>
                </a:lnTo>
                <a:cubicBezTo>
                  <a:pt x="27220" y="88878"/>
                  <a:pt x="27301" y="88919"/>
                  <a:pt x="27381" y="88959"/>
                </a:cubicBezTo>
                <a:lnTo>
                  <a:pt x="27381" y="85168"/>
                </a:lnTo>
                <a:lnTo>
                  <a:pt x="31938" y="85168"/>
                </a:lnTo>
                <a:lnTo>
                  <a:pt x="31938" y="89725"/>
                </a:lnTo>
                <a:lnTo>
                  <a:pt x="29236" y="89725"/>
                </a:lnTo>
                <a:lnTo>
                  <a:pt x="29841" y="89967"/>
                </a:lnTo>
                <a:lnTo>
                  <a:pt x="31938" y="89967"/>
                </a:lnTo>
                <a:lnTo>
                  <a:pt x="31938" y="90733"/>
                </a:lnTo>
                <a:cubicBezTo>
                  <a:pt x="32019" y="90733"/>
                  <a:pt x="32099" y="90774"/>
                  <a:pt x="32180" y="90814"/>
                </a:cubicBezTo>
                <a:lnTo>
                  <a:pt x="32180" y="89967"/>
                </a:lnTo>
                <a:lnTo>
                  <a:pt x="36777" y="89967"/>
                </a:lnTo>
                <a:lnTo>
                  <a:pt x="36777" y="92024"/>
                </a:lnTo>
                <a:cubicBezTo>
                  <a:pt x="36858" y="92024"/>
                  <a:pt x="36939" y="92064"/>
                  <a:pt x="37019" y="92064"/>
                </a:cubicBezTo>
                <a:lnTo>
                  <a:pt x="37019" y="89967"/>
                </a:lnTo>
                <a:lnTo>
                  <a:pt x="41576" y="89967"/>
                </a:lnTo>
                <a:lnTo>
                  <a:pt x="41576" y="92790"/>
                </a:lnTo>
                <a:cubicBezTo>
                  <a:pt x="41657" y="92790"/>
                  <a:pt x="41737" y="92790"/>
                  <a:pt x="41818" y="92790"/>
                </a:cubicBezTo>
                <a:lnTo>
                  <a:pt x="41818" y="89967"/>
                </a:lnTo>
                <a:lnTo>
                  <a:pt x="46375" y="89967"/>
                </a:lnTo>
                <a:lnTo>
                  <a:pt x="46375" y="93032"/>
                </a:lnTo>
                <a:lnTo>
                  <a:pt x="46496" y="93032"/>
                </a:lnTo>
                <a:lnTo>
                  <a:pt x="46617" y="93032"/>
                </a:lnTo>
                <a:lnTo>
                  <a:pt x="46617" y="89967"/>
                </a:lnTo>
                <a:lnTo>
                  <a:pt x="51214" y="89967"/>
                </a:lnTo>
                <a:lnTo>
                  <a:pt x="51214" y="92790"/>
                </a:lnTo>
                <a:cubicBezTo>
                  <a:pt x="51295" y="92790"/>
                  <a:pt x="51375" y="92790"/>
                  <a:pt x="51456" y="92790"/>
                </a:cubicBezTo>
                <a:lnTo>
                  <a:pt x="51456" y="89967"/>
                </a:lnTo>
                <a:lnTo>
                  <a:pt x="56013" y="89967"/>
                </a:lnTo>
                <a:lnTo>
                  <a:pt x="56013" y="92064"/>
                </a:lnTo>
                <a:cubicBezTo>
                  <a:pt x="56093" y="92064"/>
                  <a:pt x="56174" y="92024"/>
                  <a:pt x="56255" y="92024"/>
                </a:cubicBezTo>
                <a:lnTo>
                  <a:pt x="56255" y="89967"/>
                </a:lnTo>
                <a:lnTo>
                  <a:pt x="60812" y="89967"/>
                </a:lnTo>
                <a:lnTo>
                  <a:pt x="60812" y="90814"/>
                </a:lnTo>
                <a:cubicBezTo>
                  <a:pt x="60892" y="90774"/>
                  <a:pt x="60973" y="90733"/>
                  <a:pt x="61054" y="90733"/>
                </a:cubicBezTo>
                <a:lnTo>
                  <a:pt x="61054" y="89967"/>
                </a:lnTo>
                <a:lnTo>
                  <a:pt x="63191" y="89967"/>
                </a:lnTo>
                <a:lnTo>
                  <a:pt x="63796" y="89725"/>
                </a:lnTo>
                <a:lnTo>
                  <a:pt x="61054" y="89725"/>
                </a:lnTo>
                <a:lnTo>
                  <a:pt x="61054" y="85168"/>
                </a:lnTo>
                <a:lnTo>
                  <a:pt x="65651" y="85168"/>
                </a:lnTo>
                <a:lnTo>
                  <a:pt x="65651" y="88959"/>
                </a:lnTo>
                <a:cubicBezTo>
                  <a:pt x="65731" y="88919"/>
                  <a:pt x="65812" y="88878"/>
                  <a:pt x="65893" y="88838"/>
                </a:cubicBezTo>
                <a:lnTo>
                  <a:pt x="65893" y="85168"/>
                </a:lnTo>
                <a:lnTo>
                  <a:pt x="70450" y="85168"/>
                </a:lnTo>
                <a:lnTo>
                  <a:pt x="70450" y="86419"/>
                </a:lnTo>
                <a:cubicBezTo>
                  <a:pt x="70530" y="86378"/>
                  <a:pt x="70611" y="86338"/>
                  <a:pt x="70691" y="86257"/>
                </a:cubicBezTo>
                <a:lnTo>
                  <a:pt x="70691" y="85168"/>
                </a:lnTo>
                <a:lnTo>
                  <a:pt x="72425" y="85168"/>
                </a:lnTo>
                <a:cubicBezTo>
                  <a:pt x="72546" y="85088"/>
                  <a:pt x="72667" y="85007"/>
                  <a:pt x="72788" y="84927"/>
                </a:cubicBezTo>
                <a:lnTo>
                  <a:pt x="70691" y="84927"/>
                </a:lnTo>
                <a:lnTo>
                  <a:pt x="70691" y="80329"/>
                </a:lnTo>
                <a:lnTo>
                  <a:pt x="75248" y="80329"/>
                </a:lnTo>
                <a:lnTo>
                  <a:pt x="75248" y="83072"/>
                </a:lnTo>
                <a:lnTo>
                  <a:pt x="75490" y="82910"/>
                </a:lnTo>
                <a:lnTo>
                  <a:pt x="75490" y="80329"/>
                </a:lnTo>
                <a:lnTo>
                  <a:pt x="78434" y="80329"/>
                </a:lnTo>
                <a:lnTo>
                  <a:pt x="78716" y="80087"/>
                </a:lnTo>
                <a:lnTo>
                  <a:pt x="75490" y="80087"/>
                </a:lnTo>
                <a:lnTo>
                  <a:pt x="75490" y="75531"/>
                </a:lnTo>
                <a:lnTo>
                  <a:pt x="80087" y="75531"/>
                </a:lnTo>
                <a:lnTo>
                  <a:pt x="80087" y="78716"/>
                </a:lnTo>
                <a:lnTo>
                  <a:pt x="80329" y="78474"/>
                </a:lnTo>
                <a:lnTo>
                  <a:pt x="80329" y="75531"/>
                </a:lnTo>
                <a:lnTo>
                  <a:pt x="82870" y="75531"/>
                </a:lnTo>
                <a:lnTo>
                  <a:pt x="83072" y="75289"/>
                </a:lnTo>
                <a:lnTo>
                  <a:pt x="80329" y="75289"/>
                </a:lnTo>
                <a:lnTo>
                  <a:pt x="80329" y="70732"/>
                </a:lnTo>
                <a:lnTo>
                  <a:pt x="84886" y="70732"/>
                </a:lnTo>
                <a:lnTo>
                  <a:pt x="84886" y="72829"/>
                </a:lnTo>
                <a:cubicBezTo>
                  <a:pt x="84967" y="72708"/>
                  <a:pt x="85048" y="72587"/>
                  <a:pt x="85128" y="72466"/>
                </a:cubicBezTo>
                <a:lnTo>
                  <a:pt x="85128" y="70732"/>
                </a:lnTo>
                <a:lnTo>
                  <a:pt x="86257" y="70732"/>
                </a:lnTo>
                <a:cubicBezTo>
                  <a:pt x="86298" y="70651"/>
                  <a:pt x="86338" y="70570"/>
                  <a:pt x="86378" y="70490"/>
                </a:cubicBezTo>
                <a:lnTo>
                  <a:pt x="85128" y="70490"/>
                </a:lnTo>
                <a:lnTo>
                  <a:pt x="85128" y="65893"/>
                </a:lnTo>
                <a:lnTo>
                  <a:pt x="88798" y="65893"/>
                </a:lnTo>
                <a:cubicBezTo>
                  <a:pt x="88838" y="65812"/>
                  <a:pt x="88879" y="65731"/>
                  <a:pt x="88919" y="65651"/>
                </a:cubicBezTo>
                <a:lnTo>
                  <a:pt x="85128" y="65651"/>
                </a:lnTo>
                <a:lnTo>
                  <a:pt x="85128" y="61094"/>
                </a:lnTo>
                <a:lnTo>
                  <a:pt x="89685" y="61094"/>
                </a:lnTo>
                <a:close/>
                <a:moveTo>
                  <a:pt x="85128" y="32180"/>
                </a:moveTo>
                <a:lnTo>
                  <a:pt x="89685" y="32180"/>
                </a:lnTo>
                <a:lnTo>
                  <a:pt x="89685" y="36777"/>
                </a:lnTo>
                <a:lnTo>
                  <a:pt x="85128" y="36777"/>
                </a:lnTo>
                <a:close/>
                <a:moveTo>
                  <a:pt x="85128" y="37019"/>
                </a:moveTo>
                <a:lnTo>
                  <a:pt x="89685" y="37019"/>
                </a:lnTo>
                <a:lnTo>
                  <a:pt x="89685" y="41576"/>
                </a:lnTo>
                <a:lnTo>
                  <a:pt x="85128" y="41576"/>
                </a:lnTo>
                <a:close/>
                <a:moveTo>
                  <a:pt x="85128" y="41818"/>
                </a:moveTo>
                <a:lnTo>
                  <a:pt x="89685" y="41818"/>
                </a:lnTo>
                <a:lnTo>
                  <a:pt x="89685" y="46375"/>
                </a:lnTo>
                <a:lnTo>
                  <a:pt x="85128" y="46375"/>
                </a:lnTo>
                <a:close/>
                <a:moveTo>
                  <a:pt x="85128" y="46617"/>
                </a:moveTo>
                <a:lnTo>
                  <a:pt x="89685" y="46617"/>
                </a:lnTo>
                <a:lnTo>
                  <a:pt x="89685" y="51214"/>
                </a:lnTo>
                <a:lnTo>
                  <a:pt x="85128" y="51214"/>
                </a:lnTo>
                <a:close/>
                <a:moveTo>
                  <a:pt x="85128" y="51456"/>
                </a:moveTo>
                <a:lnTo>
                  <a:pt x="89685" y="51456"/>
                </a:lnTo>
                <a:lnTo>
                  <a:pt x="89685" y="56013"/>
                </a:lnTo>
                <a:lnTo>
                  <a:pt x="85128" y="56013"/>
                </a:lnTo>
                <a:close/>
                <a:moveTo>
                  <a:pt x="85128" y="56255"/>
                </a:moveTo>
                <a:lnTo>
                  <a:pt x="89685" y="56255"/>
                </a:lnTo>
                <a:lnTo>
                  <a:pt x="89685" y="60812"/>
                </a:lnTo>
                <a:lnTo>
                  <a:pt x="85128" y="60812"/>
                </a:lnTo>
                <a:close/>
                <a:moveTo>
                  <a:pt x="7904" y="60812"/>
                </a:moveTo>
                <a:lnTo>
                  <a:pt x="3347" y="60812"/>
                </a:lnTo>
                <a:lnTo>
                  <a:pt x="3347" y="56255"/>
                </a:lnTo>
                <a:lnTo>
                  <a:pt x="7904" y="56255"/>
                </a:lnTo>
                <a:close/>
                <a:moveTo>
                  <a:pt x="7904" y="56013"/>
                </a:moveTo>
                <a:lnTo>
                  <a:pt x="3347" y="56013"/>
                </a:lnTo>
                <a:lnTo>
                  <a:pt x="3347" y="51456"/>
                </a:lnTo>
                <a:lnTo>
                  <a:pt x="7904" y="51456"/>
                </a:lnTo>
                <a:close/>
                <a:moveTo>
                  <a:pt x="7904" y="51214"/>
                </a:moveTo>
                <a:lnTo>
                  <a:pt x="3347" y="51214"/>
                </a:lnTo>
                <a:lnTo>
                  <a:pt x="3347" y="46617"/>
                </a:lnTo>
                <a:lnTo>
                  <a:pt x="7904" y="46617"/>
                </a:lnTo>
                <a:close/>
                <a:moveTo>
                  <a:pt x="7904" y="46375"/>
                </a:moveTo>
                <a:lnTo>
                  <a:pt x="3347" y="46375"/>
                </a:lnTo>
                <a:lnTo>
                  <a:pt x="3347" y="41818"/>
                </a:lnTo>
                <a:lnTo>
                  <a:pt x="7904" y="41818"/>
                </a:lnTo>
                <a:close/>
                <a:moveTo>
                  <a:pt x="7904" y="41576"/>
                </a:moveTo>
                <a:lnTo>
                  <a:pt x="3347" y="41576"/>
                </a:lnTo>
                <a:lnTo>
                  <a:pt x="3347" y="37019"/>
                </a:lnTo>
                <a:lnTo>
                  <a:pt x="7904" y="37019"/>
                </a:lnTo>
                <a:close/>
                <a:moveTo>
                  <a:pt x="7904" y="36777"/>
                </a:moveTo>
                <a:lnTo>
                  <a:pt x="3347" y="36777"/>
                </a:lnTo>
                <a:lnTo>
                  <a:pt x="3347" y="32180"/>
                </a:lnTo>
                <a:lnTo>
                  <a:pt x="7904" y="32180"/>
                </a:lnTo>
                <a:close/>
                <a:moveTo>
                  <a:pt x="12703" y="70449"/>
                </a:moveTo>
                <a:lnTo>
                  <a:pt x="8146" y="70449"/>
                </a:lnTo>
                <a:lnTo>
                  <a:pt x="8146" y="65893"/>
                </a:lnTo>
                <a:lnTo>
                  <a:pt x="12703" y="65893"/>
                </a:lnTo>
                <a:close/>
                <a:moveTo>
                  <a:pt x="12703" y="65610"/>
                </a:moveTo>
                <a:lnTo>
                  <a:pt x="8146" y="65610"/>
                </a:lnTo>
                <a:lnTo>
                  <a:pt x="8146" y="61054"/>
                </a:lnTo>
                <a:lnTo>
                  <a:pt x="12703" y="61054"/>
                </a:lnTo>
                <a:close/>
                <a:moveTo>
                  <a:pt x="12703" y="60812"/>
                </a:moveTo>
                <a:lnTo>
                  <a:pt x="8146" y="60812"/>
                </a:lnTo>
                <a:lnTo>
                  <a:pt x="8146" y="56255"/>
                </a:lnTo>
                <a:lnTo>
                  <a:pt x="12703" y="56255"/>
                </a:lnTo>
                <a:close/>
                <a:moveTo>
                  <a:pt x="12703" y="56013"/>
                </a:moveTo>
                <a:lnTo>
                  <a:pt x="8146" y="56013"/>
                </a:lnTo>
                <a:lnTo>
                  <a:pt x="8146" y="51456"/>
                </a:lnTo>
                <a:lnTo>
                  <a:pt x="12703" y="51456"/>
                </a:lnTo>
                <a:close/>
                <a:moveTo>
                  <a:pt x="12703" y="51174"/>
                </a:moveTo>
                <a:lnTo>
                  <a:pt x="8146" y="51174"/>
                </a:lnTo>
                <a:lnTo>
                  <a:pt x="8146" y="46617"/>
                </a:lnTo>
                <a:lnTo>
                  <a:pt x="12703" y="46617"/>
                </a:lnTo>
                <a:close/>
                <a:moveTo>
                  <a:pt x="12703" y="46375"/>
                </a:moveTo>
                <a:lnTo>
                  <a:pt x="8146" y="46375"/>
                </a:lnTo>
                <a:lnTo>
                  <a:pt x="8146" y="41818"/>
                </a:lnTo>
                <a:lnTo>
                  <a:pt x="12703" y="41818"/>
                </a:lnTo>
                <a:close/>
                <a:moveTo>
                  <a:pt x="12703" y="41576"/>
                </a:moveTo>
                <a:lnTo>
                  <a:pt x="8146" y="41576"/>
                </a:lnTo>
                <a:lnTo>
                  <a:pt x="8146" y="36979"/>
                </a:lnTo>
                <a:lnTo>
                  <a:pt x="12703" y="36979"/>
                </a:lnTo>
                <a:close/>
                <a:moveTo>
                  <a:pt x="12703" y="36737"/>
                </a:moveTo>
                <a:lnTo>
                  <a:pt x="8146" y="36737"/>
                </a:lnTo>
                <a:lnTo>
                  <a:pt x="8146" y="32180"/>
                </a:lnTo>
                <a:lnTo>
                  <a:pt x="12703" y="32180"/>
                </a:lnTo>
                <a:close/>
                <a:moveTo>
                  <a:pt x="12703" y="31938"/>
                </a:moveTo>
                <a:lnTo>
                  <a:pt x="8146" y="31938"/>
                </a:lnTo>
                <a:lnTo>
                  <a:pt x="8146" y="27381"/>
                </a:lnTo>
                <a:lnTo>
                  <a:pt x="12703" y="27381"/>
                </a:lnTo>
                <a:close/>
                <a:moveTo>
                  <a:pt x="12703" y="27139"/>
                </a:moveTo>
                <a:lnTo>
                  <a:pt x="8146" y="27139"/>
                </a:lnTo>
                <a:lnTo>
                  <a:pt x="8146" y="22542"/>
                </a:lnTo>
                <a:lnTo>
                  <a:pt x="12703" y="22542"/>
                </a:lnTo>
                <a:close/>
                <a:moveTo>
                  <a:pt x="17542" y="75248"/>
                </a:moveTo>
                <a:lnTo>
                  <a:pt x="12945" y="75248"/>
                </a:lnTo>
                <a:lnTo>
                  <a:pt x="12945" y="70651"/>
                </a:lnTo>
                <a:lnTo>
                  <a:pt x="17542" y="70651"/>
                </a:lnTo>
                <a:close/>
                <a:moveTo>
                  <a:pt x="17542" y="70449"/>
                </a:moveTo>
                <a:lnTo>
                  <a:pt x="12945" y="70449"/>
                </a:lnTo>
                <a:lnTo>
                  <a:pt x="12945" y="65852"/>
                </a:lnTo>
                <a:lnTo>
                  <a:pt x="17542" y="65852"/>
                </a:lnTo>
                <a:close/>
                <a:moveTo>
                  <a:pt x="17542" y="65610"/>
                </a:moveTo>
                <a:lnTo>
                  <a:pt x="12945" y="65610"/>
                </a:lnTo>
                <a:lnTo>
                  <a:pt x="12945" y="61054"/>
                </a:lnTo>
                <a:lnTo>
                  <a:pt x="17542" y="61054"/>
                </a:lnTo>
                <a:close/>
                <a:moveTo>
                  <a:pt x="17542" y="60812"/>
                </a:moveTo>
                <a:lnTo>
                  <a:pt x="12945" y="60812"/>
                </a:lnTo>
                <a:lnTo>
                  <a:pt x="12945" y="56214"/>
                </a:lnTo>
                <a:lnTo>
                  <a:pt x="17542" y="56214"/>
                </a:lnTo>
                <a:close/>
                <a:moveTo>
                  <a:pt x="17542" y="55972"/>
                </a:moveTo>
                <a:lnTo>
                  <a:pt x="12945" y="55972"/>
                </a:lnTo>
                <a:lnTo>
                  <a:pt x="12945" y="51416"/>
                </a:lnTo>
                <a:lnTo>
                  <a:pt x="17542" y="51416"/>
                </a:lnTo>
                <a:close/>
                <a:moveTo>
                  <a:pt x="17542" y="51174"/>
                </a:moveTo>
                <a:lnTo>
                  <a:pt x="12945" y="51174"/>
                </a:lnTo>
                <a:lnTo>
                  <a:pt x="12945" y="46617"/>
                </a:lnTo>
                <a:lnTo>
                  <a:pt x="17542" y="46617"/>
                </a:lnTo>
                <a:close/>
                <a:moveTo>
                  <a:pt x="17542" y="46375"/>
                </a:moveTo>
                <a:lnTo>
                  <a:pt x="12945" y="46375"/>
                </a:lnTo>
                <a:lnTo>
                  <a:pt x="12945" y="41778"/>
                </a:lnTo>
                <a:lnTo>
                  <a:pt x="17542" y="41778"/>
                </a:lnTo>
                <a:close/>
                <a:moveTo>
                  <a:pt x="17542" y="41536"/>
                </a:moveTo>
                <a:lnTo>
                  <a:pt x="12945" y="41536"/>
                </a:lnTo>
                <a:lnTo>
                  <a:pt x="12945" y="36979"/>
                </a:lnTo>
                <a:lnTo>
                  <a:pt x="17542" y="36979"/>
                </a:lnTo>
                <a:close/>
                <a:moveTo>
                  <a:pt x="17542" y="36737"/>
                </a:moveTo>
                <a:lnTo>
                  <a:pt x="12945" y="36737"/>
                </a:lnTo>
                <a:lnTo>
                  <a:pt x="12945" y="32180"/>
                </a:lnTo>
                <a:lnTo>
                  <a:pt x="17542" y="32180"/>
                </a:lnTo>
                <a:close/>
                <a:moveTo>
                  <a:pt x="17542" y="31938"/>
                </a:moveTo>
                <a:lnTo>
                  <a:pt x="12945" y="31938"/>
                </a:lnTo>
                <a:lnTo>
                  <a:pt x="12945" y="27341"/>
                </a:lnTo>
                <a:lnTo>
                  <a:pt x="17542" y="27341"/>
                </a:lnTo>
                <a:close/>
                <a:moveTo>
                  <a:pt x="17542" y="27099"/>
                </a:moveTo>
                <a:lnTo>
                  <a:pt x="12945" y="27099"/>
                </a:lnTo>
                <a:lnTo>
                  <a:pt x="12945" y="22542"/>
                </a:lnTo>
                <a:lnTo>
                  <a:pt x="17542" y="22542"/>
                </a:lnTo>
                <a:close/>
                <a:moveTo>
                  <a:pt x="17542" y="22300"/>
                </a:moveTo>
                <a:lnTo>
                  <a:pt x="12945" y="22300"/>
                </a:lnTo>
                <a:lnTo>
                  <a:pt x="12945" y="17743"/>
                </a:lnTo>
                <a:lnTo>
                  <a:pt x="17542" y="17743"/>
                </a:lnTo>
                <a:close/>
                <a:moveTo>
                  <a:pt x="22341" y="80047"/>
                </a:moveTo>
                <a:lnTo>
                  <a:pt x="17784" y="80047"/>
                </a:lnTo>
                <a:lnTo>
                  <a:pt x="17784" y="75450"/>
                </a:lnTo>
                <a:lnTo>
                  <a:pt x="22341" y="75450"/>
                </a:lnTo>
                <a:close/>
                <a:moveTo>
                  <a:pt x="22341" y="75208"/>
                </a:moveTo>
                <a:lnTo>
                  <a:pt x="17784" y="75208"/>
                </a:lnTo>
                <a:lnTo>
                  <a:pt x="17784" y="70651"/>
                </a:lnTo>
                <a:lnTo>
                  <a:pt x="22341" y="70651"/>
                </a:lnTo>
                <a:close/>
                <a:moveTo>
                  <a:pt x="22341" y="70409"/>
                </a:moveTo>
                <a:lnTo>
                  <a:pt x="17784" y="70409"/>
                </a:lnTo>
                <a:lnTo>
                  <a:pt x="17784" y="65852"/>
                </a:lnTo>
                <a:lnTo>
                  <a:pt x="22341" y="65852"/>
                </a:lnTo>
                <a:close/>
                <a:moveTo>
                  <a:pt x="22341" y="65610"/>
                </a:moveTo>
                <a:lnTo>
                  <a:pt x="17784" y="65610"/>
                </a:lnTo>
                <a:lnTo>
                  <a:pt x="17784" y="61013"/>
                </a:lnTo>
                <a:lnTo>
                  <a:pt x="22341" y="61013"/>
                </a:lnTo>
                <a:close/>
                <a:moveTo>
                  <a:pt x="22341" y="60771"/>
                </a:moveTo>
                <a:lnTo>
                  <a:pt x="17784" y="60771"/>
                </a:lnTo>
                <a:lnTo>
                  <a:pt x="17784" y="56214"/>
                </a:lnTo>
                <a:lnTo>
                  <a:pt x="22341" y="56214"/>
                </a:lnTo>
                <a:close/>
                <a:moveTo>
                  <a:pt x="22341" y="55972"/>
                </a:moveTo>
                <a:lnTo>
                  <a:pt x="17784" y="55972"/>
                </a:lnTo>
                <a:lnTo>
                  <a:pt x="17784" y="51416"/>
                </a:lnTo>
                <a:lnTo>
                  <a:pt x="22341" y="51416"/>
                </a:lnTo>
                <a:close/>
                <a:moveTo>
                  <a:pt x="22341" y="51174"/>
                </a:moveTo>
                <a:lnTo>
                  <a:pt x="17784" y="51174"/>
                </a:lnTo>
                <a:lnTo>
                  <a:pt x="17784" y="46577"/>
                </a:lnTo>
                <a:lnTo>
                  <a:pt x="22341" y="46577"/>
                </a:lnTo>
                <a:close/>
                <a:moveTo>
                  <a:pt x="22341" y="46335"/>
                </a:moveTo>
                <a:lnTo>
                  <a:pt x="17784" y="46335"/>
                </a:lnTo>
                <a:lnTo>
                  <a:pt x="17784" y="41778"/>
                </a:lnTo>
                <a:lnTo>
                  <a:pt x="22341" y="41778"/>
                </a:lnTo>
                <a:close/>
                <a:moveTo>
                  <a:pt x="22341" y="41536"/>
                </a:moveTo>
                <a:lnTo>
                  <a:pt x="17784" y="41536"/>
                </a:lnTo>
                <a:lnTo>
                  <a:pt x="17784" y="36939"/>
                </a:lnTo>
                <a:lnTo>
                  <a:pt x="22341" y="36939"/>
                </a:lnTo>
                <a:close/>
                <a:moveTo>
                  <a:pt x="22341" y="36737"/>
                </a:moveTo>
                <a:lnTo>
                  <a:pt x="17784" y="36737"/>
                </a:lnTo>
                <a:lnTo>
                  <a:pt x="17784" y="32140"/>
                </a:lnTo>
                <a:lnTo>
                  <a:pt x="22341" y="32140"/>
                </a:lnTo>
                <a:close/>
                <a:moveTo>
                  <a:pt x="22341" y="31898"/>
                </a:moveTo>
                <a:lnTo>
                  <a:pt x="17784" y="31898"/>
                </a:lnTo>
                <a:lnTo>
                  <a:pt x="17784" y="27341"/>
                </a:lnTo>
                <a:lnTo>
                  <a:pt x="22341" y="27341"/>
                </a:lnTo>
                <a:close/>
                <a:moveTo>
                  <a:pt x="22341" y="27099"/>
                </a:moveTo>
                <a:lnTo>
                  <a:pt x="17784" y="27099"/>
                </a:lnTo>
                <a:lnTo>
                  <a:pt x="17784" y="22502"/>
                </a:lnTo>
                <a:lnTo>
                  <a:pt x="22341" y="22502"/>
                </a:lnTo>
                <a:close/>
                <a:moveTo>
                  <a:pt x="22341" y="22260"/>
                </a:moveTo>
                <a:lnTo>
                  <a:pt x="17784" y="22260"/>
                </a:lnTo>
                <a:lnTo>
                  <a:pt x="17784" y="17703"/>
                </a:lnTo>
                <a:lnTo>
                  <a:pt x="22341" y="17703"/>
                </a:lnTo>
                <a:close/>
                <a:moveTo>
                  <a:pt x="22341" y="17461"/>
                </a:moveTo>
                <a:lnTo>
                  <a:pt x="17784" y="17461"/>
                </a:lnTo>
                <a:lnTo>
                  <a:pt x="17784" y="12904"/>
                </a:lnTo>
                <a:lnTo>
                  <a:pt x="22341" y="12904"/>
                </a:lnTo>
                <a:close/>
                <a:moveTo>
                  <a:pt x="27139" y="84846"/>
                </a:moveTo>
                <a:lnTo>
                  <a:pt x="22583" y="84846"/>
                </a:lnTo>
                <a:lnTo>
                  <a:pt x="22583" y="80249"/>
                </a:lnTo>
                <a:lnTo>
                  <a:pt x="27139" y="80249"/>
                </a:lnTo>
                <a:close/>
                <a:moveTo>
                  <a:pt x="27139" y="80007"/>
                </a:moveTo>
                <a:lnTo>
                  <a:pt x="22583" y="80007"/>
                </a:lnTo>
                <a:lnTo>
                  <a:pt x="22583" y="75450"/>
                </a:lnTo>
                <a:lnTo>
                  <a:pt x="27139" y="75450"/>
                </a:lnTo>
                <a:close/>
                <a:moveTo>
                  <a:pt x="27139" y="75208"/>
                </a:moveTo>
                <a:lnTo>
                  <a:pt x="22583" y="75208"/>
                </a:lnTo>
                <a:lnTo>
                  <a:pt x="22583" y="70611"/>
                </a:lnTo>
                <a:lnTo>
                  <a:pt x="27139" y="70611"/>
                </a:lnTo>
                <a:close/>
                <a:moveTo>
                  <a:pt x="27139" y="70369"/>
                </a:moveTo>
                <a:lnTo>
                  <a:pt x="22583" y="70369"/>
                </a:lnTo>
                <a:lnTo>
                  <a:pt x="22583" y="65812"/>
                </a:lnTo>
                <a:lnTo>
                  <a:pt x="27139" y="65812"/>
                </a:lnTo>
                <a:close/>
                <a:moveTo>
                  <a:pt x="27139" y="65570"/>
                </a:moveTo>
                <a:lnTo>
                  <a:pt x="22583" y="65570"/>
                </a:lnTo>
                <a:lnTo>
                  <a:pt x="22583" y="61013"/>
                </a:lnTo>
                <a:lnTo>
                  <a:pt x="27139" y="61013"/>
                </a:lnTo>
                <a:close/>
                <a:moveTo>
                  <a:pt x="27139" y="60771"/>
                </a:moveTo>
                <a:lnTo>
                  <a:pt x="22583" y="60771"/>
                </a:lnTo>
                <a:lnTo>
                  <a:pt x="22583" y="56174"/>
                </a:lnTo>
                <a:lnTo>
                  <a:pt x="27139" y="56174"/>
                </a:lnTo>
                <a:close/>
                <a:moveTo>
                  <a:pt x="27139" y="55932"/>
                </a:moveTo>
                <a:lnTo>
                  <a:pt x="22583" y="55932"/>
                </a:lnTo>
                <a:lnTo>
                  <a:pt x="22583" y="51375"/>
                </a:lnTo>
                <a:lnTo>
                  <a:pt x="27139" y="51375"/>
                </a:lnTo>
                <a:close/>
                <a:moveTo>
                  <a:pt x="27139" y="51133"/>
                </a:moveTo>
                <a:lnTo>
                  <a:pt x="22583" y="51133"/>
                </a:lnTo>
                <a:lnTo>
                  <a:pt x="22583" y="46577"/>
                </a:lnTo>
                <a:lnTo>
                  <a:pt x="27139" y="46577"/>
                </a:lnTo>
                <a:close/>
                <a:moveTo>
                  <a:pt x="27139" y="46335"/>
                </a:moveTo>
                <a:lnTo>
                  <a:pt x="22583" y="46335"/>
                </a:lnTo>
                <a:lnTo>
                  <a:pt x="22583" y="41737"/>
                </a:lnTo>
                <a:lnTo>
                  <a:pt x="27139" y="41737"/>
                </a:lnTo>
                <a:close/>
                <a:moveTo>
                  <a:pt x="27139" y="41495"/>
                </a:moveTo>
                <a:lnTo>
                  <a:pt x="22583" y="41495"/>
                </a:lnTo>
                <a:lnTo>
                  <a:pt x="22583" y="36939"/>
                </a:lnTo>
                <a:lnTo>
                  <a:pt x="27139" y="36939"/>
                </a:lnTo>
                <a:close/>
                <a:moveTo>
                  <a:pt x="27139" y="36697"/>
                </a:moveTo>
                <a:lnTo>
                  <a:pt x="22583" y="36697"/>
                </a:lnTo>
                <a:lnTo>
                  <a:pt x="22583" y="32140"/>
                </a:lnTo>
                <a:lnTo>
                  <a:pt x="27139" y="32140"/>
                </a:lnTo>
                <a:close/>
                <a:moveTo>
                  <a:pt x="27139" y="31898"/>
                </a:moveTo>
                <a:lnTo>
                  <a:pt x="22583" y="31898"/>
                </a:lnTo>
                <a:lnTo>
                  <a:pt x="22583" y="27301"/>
                </a:lnTo>
                <a:lnTo>
                  <a:pt x="27139" y="27301"/>
                </a:lnTo>
                <a:close/>
                <a:moveTo>
                  <a:pt x="27139" y="27059"/>
                </a:moveTo>
                <a:lnTo>
                  <a:pt x="22583" y="27059"/>
                </a:lnTo>
                <a:lnTo>
                  <a:pt x="22583" y="22502"/>
                </a:lnTo>
                <a:lnTo>
                  <a:pt x="27139" y="22502"/>
                </a:lnTo>
                <a:close/>
                <a:moveTo>
                  <a:pt x="27139" y="22260"/>
                </a:moveTo>
                <a:lnTo>
                  <a:pt x="22583" y="22260"/>
                </a:lnTo>
                <a:lnTo>
                  <a:pt x="22583" y="17703"/>
                </a:lnTo>
                <a:lnTo>
                  <a:pt x="27139" y="17703"/>
                </a:lnTo>
                <a:close/>
                <a:moveTo>
                  <a:pt x="27139" y="17461"/>
                </a:moveTo>
                <a:lnTo>
                  <a:pt x="22583" y="17461"/>
                </a:lnTo>
                <a:lnTo>
                  <a:pt x="22583" y="12864"/>
                </a:lnTo>
                <a:lnTo>
                  <a:pt x="27139" y="12864"/>
                </a:lnTo>
                <a:close/>
                <a:moveTo>
                  <a:pt x="27139" y="12622"/>
                </a:moveTo>
                <a:lnTo>
                  <a:pt x="22583" y="12622"/>
                </a:lnTo>
                <a:lnTo>
                  <a:pt x="22583" y="8065"/>
                </a:lnTo>
                <a:lnTo>
                  <a:pt x="27139" y="8065"/>
                </a:lnTo>
                <a:close/>
                <a:moveTo>
                  <a:pt x="31979" y="84806"/>
                </a:moveTo>
                <a:lnTo>
                  <a:pt x="27381" y="84806"/>
                </a:lnTo>
                <a:lnTo>
                  <a:pt x="27381" y="80249"/>
                </a:lnTo>
                <a:lnTo>
                  <a:pt x="31979" y="80249"/>
                </a:lnTo>
                <a:close/>
                <a:moveTo>
                  <a:pt x="31979" y="80007"/>
                </a:moveTo>
                <a:lnTo>
                  <a:pt x="27381" y="80007"/>
                </a:lnTo>
                <a:lnTo>
                  <a:pt x="27381" y="75410"/>
                </a:lnTo>
                <a:lnTo>
                  <a:pt x="31979" y="75410"/>
                </a:lnTo>
                <a:close/>
                <a:moveTo>
                  <a:pt x="31979" y="75168"/>
                </a:moveTo>
                <a:lnTo>
                  <a:pt x="27381" y="75168"/>
                </a:lnTo>
                <a:lnTo>
                  <a:pt x="27381" y="70611"/>
                </a:lnTo>
                <a:lnTo>
                  <a:pt x="31979" y="70611"/>
                </a:lnTo>
                <a:close/>
                <a:moveTo>
                  <a:pt x="31979" y="70369"/>
                </a:moveTo>
                <a:lnTo>
                  <a:pt x="27381" y="70369"/>
                </a:lnTo>
                <a:lnTo>
                  <a:pt x="27381" y="65812"/>
                </a:lnTo>
                <a:lnTo>
                  <a:pt x="31979" y="65812"/>
                </a:lnTo>
                <a:close/>
                <a:moveTo>
                  <a:pt x="31979" y="65570"/>
                </a:moveTo>
                <a:lnTo>
                  <a:pt x="27381" y="65570"/>
                </a:lnTo>
                <a:lnTo>
                  <a:pt x="27381" y="60973"/>
                </a:lnTo>
                <a:lnTo>
                  <a:pt x="31979" y="60973"/>
                </a:lnTo>
                <a:close/>
                <a:moveTo>
                  <a:pt x="31979" y="60731"/>
                </a:moveTo>
                <a:lnTo>
                  <a:pt x="27381" y="60731"/>
                </a:lnTo>
                <a:lnTo>
                  <a:pt x="27381" y="56174"/>
                </a:lnTo>
                <a:lnTo>
                  <a:pt x="31979" y="56174"/>
                </a:lnTo>
                <a:close/>
                <a:moveTo>
                  <a:pt x="31979" y="55932"/>
                </a:moveTo>
                <a:lnTo>
                  <a:pt x="27381" y="55932"/>
                </a:lnTo>
                <a:lnTo>
                  <a:pt x="27381" y="51375"/>
                </a:lnTo>
                <a:lnTo>
                  <a:pt x="31979" y="51375"/>
                </a:lnTo>
                <a:close/>
                <a:moveTo>
                  <a:pt x="31979" y="51133"/>
                </a:moveTo>
                <a:lnTo>
                  <a:pt x="27381" y="51133"/>
                </a:lnTo>
                <a:lnTo>
                  <a:pt x="27381" y="46536"/>
                </a:lnTo>
                <a:lnTo>
                  <a:pt x="31979" y="46536"/>
                </a:lnTo>
                <a:close/>
                <a:moveTo>
                  <a:pt x="31979" y="46294"/>
                </a:moveTo>
                <a:lnTo>
                  <a:pt x="27381" y="46294"/>
                </a:lnTo>
                <a:lnTo>
                  <a:pt x="27381" y="41737"/>
                </a:lnTo>
                <a:lnTo>
                  <a:pt x="31979" y="41737"/>
                </a:lnTo>
                <a:close/>
                <a:moveTo>
                  <a:pt x="31979" y="41495"/>
                </a:moveTo>
                <a:lnTo>
                  <a:pt x="27381" y="41495"/>
                </a:lnTo>
                <a:lnTo>
                  <a:pt x="27381" y="36898"/>
                </a:lnTo>
                <a:lnTo>
                  <a:pt x="31979" y="36898"/>
                </a:lnTo>
                <a:close/>
                <a:moveTo>
                  <a:pt x="31979" y="36656"/>
                </a:moveTo>
                <a:lnTo>
                  <a:pt x="27381" y="36656"/>
                </a:lnTo>
                <a:lnTo>
                  <a:pt x="27381" y="32099"/>
                </a:lnTo>
                <a:lnTo>
                  <a:pt x="31979" y="32099"/>
                </a:lnTo>
                <a:close/>
                <a:moveTo>
                  <a:pt x="31979" y="31858"/>
                </a:moveTo>
                <a:lnTo>
                  <a:pt x="27381" y="31858"/>
                </a:lnTo>
                <a:lnTo>
                  <a:pt x="27381" y="27301"/>
                </a:lnTo>
                <a:lnTo>
                  <a:pt x="31979" y="27301"/>
                </a:lnTo>
                <a:close/>
                <a:moveTo>
                  <a:pt x="31979" y="27059"/>
                </a:moveTo>
                <a:lnTo>
                  <a:pt x="27381" y="27059"/>
                </a:lnTo>
                <a:lnTo>
                  <a:pt x="27381" y="22462"/>
                </a:lnTo>
                <a:lnTo>
                  <a:pt x="31979" y="22462"/>
                </a:lnTo>
                <a:close/>
                <a:moveTo>
                  <a:pt x="31979" y="22220"/>
                </a:moveTo>
                <a:lnTo>
                  <a:pt x="27381" y="22220"/>
                </a:lnTo>
                <a:lnTo>
                  <a:pt x="27381" y="17663"/>
                </a:lnTo>
                <a:lnTo>
                  <a:pt x="31979" y="17663"/>
                </a:lnTo>
                <a:close/>
                <a:moveTo>
                  <a:pt x="31979" y="17421"/>
                </a:moveTo>
                <a:lnTo>
                  <a:pt x="27381" y="17421"/>
                </a:lnTo>
                <a:lnTo>
                  <a:pt x="27381" y="12864"/>
                </a:lnTo>
                <a:lnTo>
                  <a:pt x="31979" y="12864"/>
                </a:lnTo>
                <a:close/>
                <a:moveTo>
                  <a:pt x="31979" y="12622"/>
                </a:moveTo>
                <a:lnTo>
                  <a:pt x="27381" y="12622"/>
                </a:lnTo>
                <a:lnTo>
                  <a:pt x="27381" y="8025"/>
                </a:lnTo>
                <a:lnTo>
                  <a:pt x="31979" y="8025"/>
                </a:lnTo>
                <a:close/>
                <a:moveTo>
                  <a:pt x="36777" y="89604"/>
                </a:moveTo>
                <a:lnTo>
                  <a:pt x="32220" y="89604"/>
                </a:lnTo>
                <a:lnTo>
                  <a:pt x="32220" y="85007"/>
                </a:lnTo>
                <a:lnTo>
                  <a:pt x="36777" y="85007"/>
                </a:lnTo>
                <a:close/>
                <a:moveTo>
                  <a:pt x="36777" y="84765"/>
                </a:moveTo>
                <a:lnTo>
                  <a:pt x="32220" y="84765"/>
                </a:lnTo>
                <a:lnTo>
                  <a:pt x="32220" y="80208"/>
                </a:lnTo>
                <a:lnTo>
                  <a:pt x="36777" y="80208"/>
                </a:lnTo>
                <a:close/>
                <a:moveTo>
                  <a:pt x="36777" y="79966"/>
                </a:moveTo>
                <a:lnTo>
                  <a:pt x="32220" y="79966"/>
                </a:lnTo>
                <a:lnTo>
                  <a:pt x="32220" y="75410"/>
                </a:lnTo>
                <a:lnTo>
                  <a:pt x="36777" y="75410"/>
                </a:lnTo>
                <a:close/>
                <a:moveTo>
                  <a:pt x="36777" y="75168"/>
                </a:moveTo>
                <a:lnTo>
                  <a:pt x="32220" y="75168"/>
                </a:lnTo>
                <a:lnTo>
                  <a:pt x="32220" y="70570"/>
                </a:lnTo>
                <a:lnTo>
                  <a:pt x="36777" y="70570"/>
                </a:lnTo>
                <a:close/>
                <a:moveTo>
                  <a:pt x="36777" y="70329"/>
                </a:moveTo>
                <a:lnTo>
                  <a:pt x="32220" y="70329"/>
                </a:lnTo>
                <a:lnTo>
                  <a:pt x="32220" y="65772"/>
                </a:lnTo>
                <a:lnTo>
                  <a:pt x="36777" y="65772"/>
                </a:lnTo>
                <a:close/>
                <a:moveTo>
                  <a:pt x="36777" y="65530"/>
                </a:moveTo>
                <a:lnTo>
                  <a:pt x="32220" y="65530"/>
                </a:lnTo>
                <a:lnTo>
                  <a:pt x="32220" y="60973"/>
                </a:lnTo>
                <a:lnTo>
                  <a:pt x="36777" y="60973"/>
                </a:lnTo>
                <a:close/>
                <a:moveTo>
                  <a:pt x="36777" y="60731"/>
                </a:moveTo>
                <a:lnTo>
                  <a:pt x="32220" y="60731"/>
                </a:lnTo>
                <a:lnTo>
                  <a:pt x="32220" y="56134"/>
                </a:lnTo>
                <a:lnTo>
                  <a:pt x="36777" y="56134"/>
                </a:lnTo>
                <a:close/>
                <a:moveTo>
                  <a:pt x="36777" y="55892"/>
                </a:moveTo>
                <a:lnTo>
                  <a:pt x="32220" y="55892"/>
                </a:lnTo>
                <a:lnTo>
                  <a:pt x="32220" y="51335"/>
                </a:lnTo>
                <a:lnTo>
                  <a:pt x="36777" y="51335"/>
                </a:lnTo>
                <a:close/>
                <a:moveTo>
                  <a:pt x="36777" y="51093"/>
                </a:moveTo>
                <a:lnTo>
                  <a:pt x="32220" y="51093"/>
                </a:lnTo>
                <a:lnTo>
                  <a:pt x="32220" y="46536"/>
                </a:lnTo>
                <a:lnTo>
                  <a:pt x="36777" y="46536"/>
                </a:lnTo>
                <a:close/>
                <a:moveTo>
                  <a:pt x="36777" y="46294"/>
                </a:moveTo>
                <a:lnTo>
                  <a:pt x="32220" y="46294"/>
                </a:lnTo>
                <a:lnTo>
                  <a:pt x="32220" y="41697"/>
                </a:lnTo>
                <a:lnTo>
                  <a:pt x="36777" y="41697"/>
                </a:lnTo>
                <a:close/>
                <a:moveTo>
                  <a:pt x="36777" y="41455"/>
                </a:moveTo>
                <a:lnTo>
                  <a:pt x="32220" y="41455"/>
                </a:lnTo>
                <a:lnTo>
                  <a:pt x="32220" y="36898"/>
                </a:lnTo>
                <a:lnTo>
                  <a:pt x="36777" y="36898"/>
                </a:lnTo>
                <a:close/>
                <a:moveTo>
                  <a:pt x="36777" y="36656"/>
                </a:moveTo>
                <a:lnTo>
                  <a:pt x="32220" y="36656"/>
                </a:lnTo>
                <a:lnTo>
                  <a:pt x="32220" y="32059"/>
                </a:lnTo>
                <a:lnTo>
                  <a:pt x="36777" y="32059"/>
                </a:lnTo>
                <a:close/>
                <a:moveTo>
                  <a:pt x="36777" y="31817"/>
                </a:moveTo>
                <a:lnTo>
                  <a:pt x="32220" y="31817"/>
                </a:lnTo>
                <a:lnTo>
                  <a:pt x="32220" y="27260"/>
                </a:lnTo>
                <a:lnTo>
                  <a:pt x="36777" y="27260"/>
                </a:lnTo>
                <a:close/>
                <a:moveTo>
                  <a:pt x="36777" y="27018"/>
                </a:moveTo>
                <a:lnTo>
                  <a:pt x="32220" y="27018"/>
                </a:lnTo>
                <a:lnTo>
                  <a:pt x="32220" y="22462"/>
                </a:lnTo>
                <a:lnTo>
                  <a:pt x="36777" y="22462"/>
                </a:lnTo>
                <a:close/>
                <a:moveTo>
                  <a:pt x="36777" y="22220"/>
                </a:moveTo>
                <a:lnTo>
                  <a:pt x="32220" y="22220"/>
                </a:lnTo>
                <a:lnTo>
                  <a:pt x="32220" y="17622"/>
                </a:lnTo>
                <a:lnTo>
                  <a:pt x="36777" y="17622"/>
                </a:lnTo>
                <a:close/>
                <a:moveTo>
                  <a:pt x="36777" y="17380"/>
                </a:moveTo>
                <a:lnTo>
                  <a:pt x="32220" y="17380"/>
                </a:lnTo>
                <a:lnTo>
                  <a:pt x="32220" y="12824"/>
                </a:lnTo>
                <a:lnTo>
                  <a:pt x="36777" y="12824"/>
                </a:lnTo>
                <a:close/>
                <a:moveTo>
                  <a:pt x="36777" y="12582"/>
                </a:moveTo>
                <a:lnTo>
                  <a:pt x="32220" y="12582"/>
                </a:lnTo>
                <a:lnTo>
                  <a:pt x="32220" y="8025"/>
                </a:lnTo>
                <a:lnTo>
                  <a:pt x="36777" y="8025"/>
                </a:lnTo>
                <a:close/>
                <a:moveTo>
                  <a:pt x="36777" y="7783"/>
                </a:moveTo>
                <a:lnTo>
                  <a:pt x="32220" y="7783"/>
                </a:lnTo>
                <a:lnTo>
                  <a:pt x="32220" y="3307"/>
                </a:lnTo>
                <a:lnTo>
                  <a:pt x="36777" y="3307"/>
                </a:lnTo>
                <a:lnTo>
                  <a:pt x="36777" y="7904"/>
                </a:lnTo>
                <a:close/>
                <a:moveTo>
                  <a:pt x="41616" y="89564"/>
                </a:moveTo>
                <a:lnTo>
                  <a:pt x="37019" y="89564"/>
                </a:lnTo>
                <a:lnTo>
                  <a:pt x="37019" y="85007"/>
                </a:lnTo>
                <a:lnTo>
                  <a:pt x="41616" y="85007"/>
                </a:lnTo>
                <a:close/>
                <a:moveTo>
                  <a:pt x="41616" y="84765"/>
                </a:moveTo>
                <a:lnTo>
                  <a:pt x="37019" y="84765"/>
                </a:lnTo>
                <a:lnTo>
                  <a:pt x="37019" y="80168"/>
                </a:lnTo>
                <a:lnTo>
                  <a:pt x="41616" y="80168"/>
                </a:lnTo>
                <a:close/>
                <a:moveTo>
                  <a:pt x="41616" y="79926"/>
                </a:moveTo>
                <a:lnTo>
                  <a:pt x="37019" y="79926"/>
                </a:lnTo>
                <a:lnTo>
                  <a:pt x="37019" y="75369"/>
                </a:lnTo>
                <a:lnTo>
                  <a:pt x="41616" y="75369"/>
                </a:lnTo>
                <a:close/>
                <a:moveTo>
                  <a:pt x="41616" y="75127"/>
                </a:moveTo>
                <a:lnTo>
                  <a:pt x="37019" y="75127"/>
                </a:lnTo>
                <a:lnTo>
                  <a:pt x="37019" y="70570"/>
                </a:lnTo>
                <a:lnTo>
                  <a:pt x="41616" y="70570"/>
                </a:lnTo>
                <a:close/>
                <a:moveTo>
                  <a:pt x="41616" y="70329"/>
                </a:moveTo>
                <a:lnTo>
                  <a:pt x="37019" y="70329"/>
                </a:lnTo>
                <a:lnTo>
                  <a:pt x="37019" y="65731"/>
                </a:lnTo>
                <a:lnTo>
                  <a:pt x="41616" y="65731"/>
                </a:lnTo>
                <a:close/>
                <a:moveTo>
                  <a:pt x="41616" y="65489"/>
                </a:moveTo>
                <a:lnTo>
                  <a:pt x="37019" y="65489"/>
                </a:lnTo>
                <a:lnTo>
                  <a:pt x="37019" y="60933"/>
                </a:lnTo>
                <a:lnTo>
                  <a:pt x="41616" y="60933"/>
                </a:lnTo>
                <a:close/>
                <a:moveTo>
                  <a:pt x="41616" y="60691"/>
                </a:moveTo>
                <a:lnTo>
                  <a:pt x="37019" y="60691"/>
                </a:lnTo>
                <a:lnTo>
                  <a:pt x="37019" y="56134"/>
                </a:lnTo>
                <a:lnTo>
                  <a:pt x="41616" y="56134"/>
                </a:lnTo>
                <a:close/>
                <a:moveTo>
                  <a:pt x="41616" y="55892"/>
                </a:moveTo>
                <a:lnTo>
                  <a:pt x="37019" y="55892"/>
                </a:lnTo>
                <a:lnTo>
                  <a:pt x="37019" y="51295"/>
                </a:lnTo>
                <a:lnTo>
                  <a:pt x="41616" y="51295"/>
                </a:lnTo>
                <a:close/>
                <a:moveTo>
                  <a:pt x="41616" y="51053"/>
                </a:moveTo>
                <a:lnTo>
                  <a:pt x="37019" y="51053"/>
                </a:lnTo>
                <a:lnTo>
                  <a:pt x="37019" y="46496"/>
                </a:lnTo>
                <a:lnTo>
                  <a:pt x="41616" y="46496"/>
                </a:lnTo>
                <a:close/>
                <a:moveTo>
                  <a:pt x="41616" y="46254"/>
                </a:moveTo>
                <a:lnTo>
                  <a:pt x="37019" y="46254"/>
                </a:lnTo>
                <a:lnTo>
                  <a:pt x="37019" y="41697"/>
                </a:lnTo>
                <a:lnTo>
                  <a:pt x="41616" y="41697"/>
                </a:lnTo>
                <a:close/>
                <a:moveTo>
                  <a:pt x="41616" y="41455"/>
                </a:moveTo>
                <a:lnTo>
                  <a:pt x="37019" y="41455"/>
                </a:lnTo>
                <a:lnTo>
                  <a:pt x="37019" y="36858"/>
                </a:lnTo>
                <a:lnTo>
                  <a:pt x="41616" y="36858"/>
                </a:lnTo>
                <a:close/>
                <a:moveTo>
                  <a:pt x="41616" y="36616"/>
                </a:moveTo>
                <a:lnTo>
                  <a:pt x="37019" y="36616"/>
                </a:lnTo>
                <a:lnTo>
                  <a:pt x="37019" y="32059"/>
                </a:lnTo>
                <a:lnTo>
                  <a:pt x="41616" y="32059"/>
                </a:lnTo>
                <a:close/>
                <a:moveTo>
                  <a:pt x="41616" y="31817"/>
                </a:moveTo>
                <a:lnTo>
                  <a:pt x="37019" y="31817"/>
                </a:lnTo>
                <a:lnTo>
                  <a:pt x="37019" y="27220"/>
                </a:lnTo>
                <a:lnTo>
                  <a:pt x="41616" y="27220"/>
                </a:lnTo>
                <a:close/>
                <a:moveTo>
                  <a:pt x="41616" y="26978"/>
                </a:moveTo>
                <a:lnTo>
                  <a:pt x="37019" y="26978"/>
                </a:lnTo>
                <a:lnTo>
                  <a:pt x="37019" y="22421"/>
                </a:lnTo>
                <a:lnTo>
                  <a:pt x="41616" y="22421"/>
                </a:lnTo>
                <a:close/>
                <a:moveTo>
                  <a:pt x="41616" y="22179"/>
                </a:moveTo>
                <a:lnTo>
                  <a:pt x="37019" y="22179"/>
                </a:lnTo>
                <a:lnTo>
                  <a:pt x="37019" y="17622"/>
                </a:lnTo>
                <a:lnTo>
                  <a:pt x="41616" y="17622"/>
                </a:lnTo>
                <a:close/>
                <a:moveTo>
                  <a:pt x="41616" y="17380"/>
                </a:moveTo>
                <a:lnTo>
                  <a:pt x="37019" y="17380"/>
                </a:lnTo>
                <a:lnTo>
                  <a:pt x="37019" y="12783"/>
                </a:lnTo>
                <a:lnTo>
                  <a:pt x="41616" y="12783"/>
                </a:lnTo>
                <a:close/>
                <a:moveTo>
                  <a:pt x="41616" y="12541"/>
                </a:moveTo>
                <a:lnTo>
                  <a:pt x="37019" y="12541"/>
                </a:lnTo>
                <a:lnTo>
                  <a:pt x="37019" y="7985"/>
                </a:lnTo>
                <a:lnTo>
                  <a:pt x="41616" y="7985"/>
                </a:lnTo>
                <a:close/>
                <a:moveTo>
                  <a:pt x="41616" y="7743"/>
                </a:moveTo>
                <a:lnTo>
                  <a:pt x="37019" y="7743"/>
                </a:lnTo>
                <a:lnTo>
                  <a:pt x="37019" y="3307"/>
                </a:lnTo>
                <a:lnTo>
                  <a:pt x="41616" y="3307"/>
                </a:lnTo>
                <a:lnTo>
                  <a:pt x="41616" y="7904"/>
                </a:lnTo>
                <a:close/>
                <a:moveTo>
                  <a:pt x="46415" y="89564"/>
                </a:moveTo>
                <a:lnTo>
                  <a:pt x="41858" y="89564"/>
                </a:lnTo>
                <a:lnTo>
                  <a:pt x="41858" y="84967"/>
                </a:lnTo>
                <a:lnTo>
                  <a:pt x="46415" y="84967"/>
                </a:lnTo>
                <a:close/>
                <a:moveTo>
                  <a:pt x="46415" y="84725"/>
                </a:moveTo>
                <a:lnTo>
                  <a:pt x="41858" y="84725"/>
                </a:lnTo>
                <a:lnTo>
                  <a:pt x="41858" y="80168"/>
                </a:lnTo>
                <a:lnTo>
                  <a:pt x="46415" y="80168"/>
                </a:lnTo>
                <a:close/>
                <a:moveTo>
                  <a:pt x="46415" y="79926"/>
                </a:moveTo>
                <a:lnTo>
                  <a:pt x="41858" y="79926"/>
                </a:lnTo>
                <a:lnTo>
                  <a:pt x="41858" y="75329"/>
                </a:lnTo>
                <a:lnTo>
                  <a:pt x="46415" y="75329"/>
                </a:lnTo>
                <a:close/>
                <a:moveTo>
                  <a:pt x="46415" y="75087"/>
                </a:moveTo>
                <a:lnTo>
                  <a:pt x="41858" y="75087"/>
                </a:lnTo>
                <a:lnTo>
                  <a:pt x="41858" y="70530"/>
                </a:lnTo>
                <a:lnTo>
                  <a:pt x="46415" y="70530"/>
                </a:lnTo>
                <a:close/>
                <a:moveTo>
                  <a:pt x="46415" y="70288"/>
                </a:moveTo>
                <a:lnTo>
                  <a:pt x="41858" y="70288"/>
                </a:lnTo>
                <a:lnTo>
                  <a:pt x="41858" y="65731"/>
                </a:lnTo>
                <a:lnTo>
                  <a:pt x="46415" y="65731"/>
                </a:lnTo>
                <a:close/>
                <a:moveTo>
                  <a:pt x="46415" y="65489"/>
                </a:moveTo>
                <a:lnTo>
                  <a:pt x="41858" y="65489"/>
                </a:lnTo>
                <a:lnTo>
                  <a:pt x="41858" y="60892"/>
                </a:lnTo>
                <a:lnTo>
                  <a:pt x="46415" y="60892"/>
                </a:lnTo>
                <a:close/>
                <a:moveTo>
                  <a:pt x="46415" y="60650"/>
                </a:moveTo>
                <a:lnTo>
                  <a:pt x="41858" y="60650"/>
                </a:lnTo>
                <a:lnTo>
                  <a:pt x="41858" y="56093"/>
                </a:lnTo>
                <a:lnTo>
                  <a:pt x="46415" y="56093"/>
                </a:lnTo>
                <a:close/>
                <a:moveTo>
                  <a:pt x="46415" y="55851"/>
                </a:moveTo>
                <a:lnTo>
                  <a:pt x="41858" y="55851"/>
                </a:lnTo>
                <a:lnTo>
                  <a:pt x="41858" y="51295"/>
                </a:lnTo>
                <a:lnTo>
                  <a:pt x="46415" y="51295"/>
                </a:lnTo>
                <a:close/>
                <a:moveTo>
                  <a:pt x="46415" y="51053"/>
                </a:moveTo>
                <a:lnTo>
                  <a:pt x="41858" y="51053"/>
                </a:lnTo>
                <a:lnTo>
                  <a:pt x="41858" y="46456"/>
                </a:lnTo>
                <a:lnTo>
                  <a:pt x="46415" y="46456"/>
                </a:lnTo>
                <a:close/>
                <a:moveTo>
                  <a:pt x="46415" y="46214"/>
                </a:moveTo>
                <a:lnTo>
                  <a:pt x="41858" y="46214"/>
                </a:lnTo>
                <a:lnTo>
                  <a:pt x="41858" y="41657"/>
                </a:lnTo>
                <a:lnTo>
                  <a:pt x="46415" y="41657"/>
                </a:lnTo>
                <a:close/>
                <a:moveTo>
                  <a:pt x="46415" y="41415"/>
                </a:moveTo>
                <a:lnTo>
                  <a:pt x="41858" y="41415"/>
                </a:lnTo>
                <a:lnTo>
                  <a:pt x="41858" y="36858"/>
                </a:lnTo>
                <a:lnTo>
                  <a:pt x="46415" y="36858"/>
                </a:lnTo>
                <a:close/>
                <a:moveTo>
                  <a:pt x="46415" y="36616"/>
                </a:moveTo>
                <a:lnTo>
                  <a:pt x="41858" y="36616"/>
                </a:lnTo>
                <a:lnTo>
                  <a:pt x="41858" y="32019"/>
                </a:lnTo>
                <a:lnTo>
                  <a:pt x="46415" y="32019"/>
                </a:lnTo>
                <a:close/>
                <a:moveTo>
                  <a:pt x="46415" y="31777"/>
                </a:moveTo>
                <a:lnTo>
                  <a:pt x="41858" y="31777"/>
                </a:lnTo>
                <a:lnTo>
                  <a:pt x="41858" y="27220"/>
                </a:lnTo>
                <a:lnTo>
                  <a:pt x="46415" y="27220"/>
                </a:lnTo>
                <a:close/>
                <a:moveTo>
                  <a:pt x="46415" y="26978"/>
                </a:moveTo>
                <a:lnTo>
                  <a:pt x="41858" y="26978"/>
                </a:lnTo>
                <a:lnTo>
                  <a:pt x="41858" y="22381"/>
                </a:lnTo>
                <a:lnTo>
                  <a:pt x="46415" y="22381"/>
                </a:lnTo>
                <a:close/>
                <a:moveTo>
                  <a:pt x="46415" y="22139"/>
                </a:moveTo>
                <a:lnTo>
                  <a:pt x="41858" y="22139"/>
                </a:lnTo>
                <a:lnTo>
                  <a:pt x="41858" y="17582"/>
                </a:lnTo>
                <a:lnTo>
                  <a:pt x="46415" y="17582"/>
                </a:lnTo>
                <a:close/>
                <a:moveTo>
                  <a:pt x="46415" y="17340"/>
                </a:moveTo>
                <a:lnTo>
                  <a:pt x="41858" y="17340"/>
                </a:lnTo>
                <a:lnTo>
                  <a:pt x="41858" y="12783"/>
                </a:lnTo>
                <a:lnTo>
                  <a:pt x="46415" y="12783"/>
                </a:lnTo>
                <a:close/>
                <a:moveTo>
                  <a:pt x="46415" y="12541"/>
                </a:moveTo>
                <a:lnTo>
                  <a:pt x="41858" y="12541"/>
                </a:lnTo>
                <a:lnTo>
                  <a:pt x="41858" y="7944"/>
                </a:lnTo>
                <a:lnTo>
                  <a:pt x="46415" y="7944"/>
                </a:lnTo>
                <a:close/>
                <a:moveTo>
                  <a:pt x="46415" y="7702"/>
                </a:moveTo>
                <a:lnTo>
                  <a:pt x="41858" y="7702"/>
                </a:lnTo>
                <a:lnTo>
                  <a:pt x="41858" y="3307"/>
                </a:lnTo>
                <a:lnTo>
                  <a:pt x="46415" y="3307"/>
                </a:lnTo>
                <a:lnTo>
                  <a:pt x="46415" y="7904"/>
                </a:lnTo>
                <a:close/>
                <a:moveTo>
                  <a:pt x="51214" y="89524"/>
                </a:moveTo>
                <a:lnTo>
                  <a:pt x="46657" y="89524"/>
                </a:lnTo>
                <a:lnTo>
                  <a:pt x="46657" y="84967"/>
                </a:lnTo>
                <a:lnTo>
                  <a:pt x="51214" y="84967"/>
                </a:lnTo>
                <a:close/>
                <a:moveTo>
                  <a:pt x="51214" y="84685"/>
                </a:moveTo>
                <a:lnTo>
                  <a:pt x="46657" y="84685"/>
                </a:lnTo>
                <a:lnTo>
                  <a:pt x="46657" y="80128"/>
                </a:lnTo>
                <a:lnTo>
                  <a:pt x="51214" y="80128"/>
                </a:lnTo>
                <a:close/>
                <a:moveTo>
                  <a:pt x="51214" y="79886"/>
                </a:moveTo>
                <a:lnTo>
                  <a:pt x="46657" y="79886"/>
                </a:lnTo>
                <a:lnTo>
                  <a:pt x="46657" y="75329"/>
                </a:lnTo>
                <a:lnTo>
                  <a:pt x="51214" y="75329"/>
                </a:lnTo>
                <a:close/>
                <a:moveTo>
                  <a:pt x="51214" y="75087"/>
                </a:moveTo>
                <a:lnTo>
                  <a:pt x="46657" y="75087"/>
                </a:lnTo>
                <a:lnTo>
                  <a:pt x="46657" y="70490"/>
                </a:lnTo>
                <a:lnTo>
                  <a:pt x="51214" y="70490"/>
                </a:lnTo>
                <a:close/>
                <a:moveTo>
                  <a:pt x="51214" y="70248"/>
                </a:moveTo>
                <a:lnTo>
                  <a:pt x="46657" y="70248"/>
                </a:lnTo>
                <a:lnTo>
                  <a:pt x="46657" y="65691"/>
                </a:lnTo>
                <a:lnTo>
                  <a:pt x="51214" y="65691"/>
                </a:lnTo>
                <a:close/>
                <a:moveTo>
                  <a:pt x="51214" y="65449"/>
                </a:moveTo>
                <a:lnTo>
                  <a:pt x="46657" y="65449"/>
                </a:lnTo>
                <a:lnTo>
                  <a:pt x="46657" y="60892"/>
                </a:lnTo>
                <a:lnTo>
                  <a:pt x="51214" y="60892"/>
                </a:lnTo>
                <a:close/>
                <a:moveTo>
                  <a:pt x="51214" y="60650"/>
                </a:moveTo>
                <a:lnTo>
                  <a:pt x="46657" y="60650"/>
                </a:lnTo>
                <a:lnTo>
                  <a:pt x="46657" y="56053"/>
                </a:lnTo>
                <a:lnTo>
                  <a:pt x="51214" y="56053"/>
                </a:lnTo>
                <a:close/>
                <a:moveTo>
                  <a:pt x="51214" y="55811"/>
                </a:moveTo>
                <a:lnTo>
                  <a:pt x="46657" y="55811"/>
                </a:lnTo>
                <a:lnTo>
                  <a:pt x="46657" y="51254"/>
                </a:lnTo>
                <a:lnTo>
                  <a:pt x="51214" y="51254"/>
                </a:lnTo>
                <a:close/>
                <a:moveTo>
                  <a:pt x="51214" y="51012"/>
                </a:moveTo>
                <a:lnTo>
                  <a:pt x="46657" y="51012"/>
                </a:lnTo>
                <a:lnTo>
                  <a:pt x="46657" y="46456"/>
                </a:lnTo>
                <a:lnTo>
                  <a:pt x="51214" y="46456"/>
                </a:lnTo>
                <a:close/>
                <a:moveTo>
                  <a:pt x="51214" y="46214"/>
                </a:moveTo>
                <a:lnTo>
                  <a:pt x="46657" y="46214"/>
                </a:lnTo>
                <a:lnTo>
                  <a:pt x="46657" y="41616"/>
                </a:lnTo>
                <a:lnTo>
                  <a:pt x="51214" y="41616"/>
                </a:lnTo>
                <a:close/>
                <a:moveTo>
                  <a:pt x="51214" y="41374"/>
                </a:moveTo>
                <a:lnTo>
                  <a:pt x="46657" y="41374"/>
                </a:lnTo>
                <a:lnTo>
                  <a:pt x="46657" y="36818"/>
                </a:lnTo>
                <a:lnTo>
                  <a:pt x="51214" y="36818"/>
                </a:lnTo>
                <a:close/>
                <a:moveTo>
                  <a:pt x="51214" y="36576"/>
                </a:moveTo>
                <a:lnTo>
                  <a:pt x="46657" y="36576"/>
                </a:lnTo>
                <a:lnTo>
                  <a:pt x="46657" y="32019"/>
                </a:lnTo>
                <a:lnTo>
                  <a:pt x="51214" y="32019"/>
                </a:lnTo>
                <a:close/>
                <a:moveTo>
                  <a:pt x="51214" y="31777"/>
                </a:moveTo>
                <a:lnTo>
                  <a:pt x="46657" y="31777"/>
                </a:lnTo>
                <a:lnTo>
                  <a:pt x="46657" y="27180"/>
                </a:lnTo>
                <a:lnTo>
                  <a:pt x="51214" y="27180"/>
                </a:lnTo>
                <a:close/>
                <a:moveTo>
                  <a:pt x="51214" y="26938"/>
                </a:moveTo>
                <a:lnTo>
                  <a:pt x="46657" y="26938"/>
                </a:lnTo>
                <a:lnTo>
                  <a:pt x="46657" y="22381"/>
                </a:lnTo>
                <a:lnTo>
                  <a:pt x="51214" y="22381"/>
                </a:lnTo>
                <a:close/>
                <a:moveTo>
                  <a:pt x="51214" y="22139"/>
                </a:moveTo>
                <a:lnTo>
                  <a:pt x="46657" y="22139"/>
                </a:lnTo>
                <a:lnTo>
                  <a:pt x="46657" y="17582"/>
                </a:lnTo>
                <a:lnTo>
                  <a:pt x="51214" y="17582"/>
                </a:lnTo>
                <a:close/>
                <a:moveTo>
                  <a:pt x="51214" y="17340"/>
                </a:moveTo>
                <a:lnTo>
                  <a:pt x="46657" y="17340"/>
                </a:lnTo>
                <a:lnTo>
                  <a:pt x="46657" y="12743"/>
                </a:lnTo>
                <a:lnTo>
                  <a:pt x="51214" y="12743"/>
                </a:lnTo>
                <a:close/>
                <a:moveTo>
                  <a:pt x="51214" y="12501"/>
                </a:moveTo>
                <a:lnTo>
                  <a:pt x="46657" y="12501"/>
                </a:lnTo>
                <a:lnTo>
                  <a:pt x="46657" y="7944"/>
                </a:lnTo>
                <a:lnTo>
                  <a:pt x="51214" y="7944"/>
                </a:lnTo>
                <a:close/>
                <a:moveTo>
                  <a:pt x="51214" y="7702"/>
                </a:moveTo>
                <a:lnTo>
                  <a:pt x="46657" y="7702"/>
                </a:lnTo>
                <a:lnTo>
                  <a:pt x="46657" y="3307"/>
                </a:lnTo>
                <a:lnTo>
                  <a:pt x="51214" y="3307"/>
                </a:lnTo>
                <a:lnTo>
                  <a:pt x="51214" y="7904"/>
                </a:lnTo>
                <a:close/>
                <a:moveTo>
                  <a:pt x="56053" y="89483"/>
                </a:moveTo>
                <a:lnTo>
                  <a:pt x="51456" y="89483"/>
                </a:lnTo>
                <a:lnTo>
                  <a:pt x="51456" y="84927"/>
                </a:lnTo>
                <a:lnTo>
                  <a:pt x="56053" y="84927"/>
                </a:lnTo>
                <a:close/>
                <a:moveTo>
                  <a:pt x="56053" y="84685"/>
                </a:moveTo>
                <a:lnTo>
                  <a:pt x="51456" y="84685"/>
                </a:lnTo>
                <a:lnTo>
                  <a:pt x="51456" y="80087"/>
                </a:lnTo>
                <a:lnTo>
                  <a:pt x="56053" y="80087"/>
                </a:lnTo>
                <a:close/>
                <a:moveTo>
                  <a:pt x="56053" y="79845"/>
                </a:moveTo>
                <a:lnTo>
                  <a:pt x="51456" y="79845"/>
                </a:lnTo>
                <a:lnTo>
                  <a:pt x="51456" y="75289"/>
                </a:lnTo>
                <a:lnTo>
                  <a:pt x="56053" y="75289"/>
                </a:lnTo>
                <a:close/>
                <a:moveTo>
                  <a:pt x="56053" y="75047"/>
                </a:moveTo>
                <a:lnTo>
                  <a:pt x="51456" y="75047"/>
                </a:lnTo>
                <a:lnTo>
                  <a:pt x="51456" y="70490"/>
                </a:lnTo>
                <a:lnTo>
                  <a:pt x="56053" y="70490"/>
                </a:lnTo>
                <a:close/>
                <a:moveTo>
                  <a:pt x="56053" y="70248"/>
                </a:moveTo>
                <a:lnTo>
                  <a:pt x="51456" y="70248"/>
                </a:lnTo>
                <a:lnTo>
                  <a:pt x="51456" y="65651"/>
                </a:lnTo>
                <a:lnTo>
                  <a:pt x="56053" y="65651"/>
                </a:lnTo>
                <a:close/>
                <a:moveTo>
                  <a:pt x="56053" y="65409"/>
                </a:moveTo>
                <a:lnTo>
                  <a:pt x="51456" y="65409"/>
                </a:lnTo>
                <a:lnTo>
                  <a:pt x="51456" y="60852"/>
                </a:lnTo>
                <a:lnTo>
                  <a:pt x="56053" y="60852"/>
                </a:lnTo>
                <a:close/>
                <a:moveTo>
                  <a:pt x="56053" y="60610"/>
                </a:moveTo>
                <a:lnTo>
                  <a:pt x="51456" y="60610"/>
                </a:lnTo>
                <a:lnTo>
                  <a:pt x="51456" y="56053"/>
                </a:lnTo>
                <a:lnTo>
                  <a:pt x="56053" y="56053"/>
                </a:lnTo>
                <a:close/>
                <a:moveTo>
                  <a:pt x="56053" y="55811"/>
                </a:moveTo>
                <a:lnTo>
                  <a:pt x="51456" y="55811"/>
                </a:lnTo>
                <a:lnTo>
                  <a:pt x="51456" y="51214"/>
                </a:lnTo>
                <a:lnTo>
                  <a:pt x="56053" y="51214"/>
                </a:lnTo>
                <a:close/>
                <a:moveTo>
                  <a:pt x="56053" y="50972"/>
                </a:moveTo>
                <a:lnTo>
                  <a:pt x="51456" y="50972"/>
                </a:lnTo>
                <a:lnTo>
                  <a:pt x="51456" y="46415"/>
                </a:lnTo>
                <a:lnTo>
                  <a:pt x="56053" y="46415"/>
                </a:lnTo>
                <a:close/>
                <a:moveTo>
                  <a:pt x="56053" y="46173"/>
                </a:moveTo>
                <a:lnTo>
                  <a:pt x="51456" y="46173"/>
                </a:lnTo>
                <a:lnTo>
                  <a:pt x="51456" y="41616"/>
                </a:lnTo>
                <a:lnTo>
                  <a:pt x="56053" y="41616"/>
                </a:lnTo>
                <a:close/>
                <a:moveTo>
                  <a:pt x="56053" y="41374"/>
                </a:moveTo>
                <a:lnTo>
                  <a:pt x="51456" y="41374"/>
                </a:lnTo>
                <a:lnTo>
                  <a:pt x="51456" y="36777"/>
                </a:lnTo>
                <a:lnTo>
                  <a:pt x="56053" y="36777"/>
                </a:lnTo>
                <a:close/>
                <a:moveTo>
                  <a:pt x="56053" y="36535"/>
                </a:moveTo>
                <a:lnTo>
                  <a:pt x="51456" y="36535"/>
                </a:lnTo>
                <a:lnTo>
                  <a:pt x="51456" y="31978"/>
                </a:lnTo>
                <a:lnTo>
                  <a:pt x="56053" y="31978"/>
                </a:lnTo>
                <a:close/>
                <a:moveTo>
                  <a:pt x="56053" y="31737"/>
                </a:moveTo>
                <a:lnTo>
                  <a:pt x="51456" y="31737"/>
                </a:lnTo>
                <a:lnTo>
                  <a:pt x="51456" y="27180"/>
                </a:lnTo>
                <a:lnTo>
                  <a:pt x="56053" y="27180"/>
                </a:lnTo>
                <a:close/>
                <a:moveTo>
                  <a:pt x="56053" y="26938"/>
                </a:moveTo>
                <a:lnTo>
                  <a:pt x="51456" y="26938"/>
                </a:lnTo>
                <a:lnTo>
                  <a:pt x="51456" y="22341"/>
                </a:lnTo>
                <a:lnTo>
                  <a:pt x="56053" y="22341"/>
                </a:lnTo>
                <a:close/>
                <a:moveTo>
                  <a:pt x="56053" y="22099"/>
                </a:moveTo>
                <a:lnTo>
                  <a:pt x="51456" y="22099"/>
                </a:lnTo>
                <a:lnTo>
                  <a:pt x="51456" y="17542"/>
                </a:lnTo>
                <a:lnTo>
                  <a:pt x="56053" y="17542"/>
                </a:lnTo>
                <a:close/>
                <a:moveTo>
                  <a:pt x="56053" y="17300"/>
                </a:moveTo>
                <a:lnTo>
                  <a:pt x="51456" y="17300"/>
                </a:lnTo>
                <a:lnTo>
                  <a:pt x="51456" y="12743"/>
                </a:lnTo>
                <a:lnTo>
                  <a:pt x="56053" y="12743"/>
                </a:lnTo>
                <a:close/>
                <a:moveTo>
                  <a:pt x="56053" y="12501"/>
                </a:moveTo>
                <a:lnTo>
                  <a:pt x="51456" y="12501"/>
                </a:lnTo>
                <a:lnTo>
                  <a:pt x="51456" y="7904"/>
                </a:lnTo>
                <a:lnTo>
                  <a:pt x="56053" y="7904"/>
                </a:lnTo>
                <a:close/>
                <a:moveTo>
                  <a:pt x="56053" y="7662"/>
                </a:moveTo>
                <a:lnTo>
                  <a:pt x="51456" y="7662"/>
                </a:lnTo>
                <a:lnTo>
                  <a:pt x="51456" y="3307"/>
                </a:lnTo>
                <a:lnTo>
                  <a:pt x="56053" y="3307"/>
                </a:lnTo>
                <a:lnTo>
                  <a:pt x="56053" y="7904"/>
                </a:lnTo>
                <a:close/>
                <a:moveTo>
                  <a:pt x="60852" y="89483"/>
                </a:moveTo>
                <a:lnTo>
                  <a:pt x="56295" y="89483"/>
                </a:lnTo>
                <a:lnTo>
                  <a:pt x="56295" y="84886"/>
                </a:lnTo>
                <a:lnTo>
                  <a:pt x="60852" y="84886"/>
                </a:lnTo>
                <a:close/>
                <a:moveTo>
                  <a:pt x="60852" y="84644"/>
                </a:moveTo>
                <a:lnTo>
                  <a:pt x="56295" y="84644"/>
                </a:lnTo>
                <a:lnTo>
                  <a:pt x="56295" y="80087"/>
                </a:lnTo>
                <a:lnTo>
                  <a:pt x="60852" y="80087"/>
                </a:lnTo>
                <a:close/>
                <a:moveTo>
                  <a:pt x="60852" y="79845"/>
                </a:moveTo>
                <a:lnTo>
                  <a:pt x="56295" y="79845"/>
                </a:lnTo>
                <a:lnTo>
                  <a:pt x="56295" y="75248"/>
                </a:lnTo>
                <a:lnTo>
                  <a:pt x="60852" y="75248"/>
                </a:lnTo>
                <a:close/>
                <a:moveTo>
                  <a:pt x="60852" y="75006"/>
                </a:moveTo>
                <a:lnTo>
                  <a:pt x="56295" y="75006"/>
                </a:lnTo>
                <a:lnTo>
                  <a:pt x="56295" y="70449"/>
                </a:lnTo>
                <a:lnTo>
                  <a:pt x="60852" y="70449"/>
                </a:lnTo>
                <a:close/>
                <a:moveTo>
                  <a:pt x="60852" y="70208"/>
                </a:moveTo>
                <a:lnTo>
                  <a:pt x="56295" y="70208"/>
                </a:lnTo>
                <a:lnTo>
                  <a:pt x="56295" y="65651"/>
                </a:lnTo>
                <a:lnTo>
                  <a:pt x="60852" y="65651"/>
                </a:lnTo>
                <a:close/>
                <a:moveTo>
                  <a:pt x="60852" y="65409"/>
                </a:moveTo>
                <a:lnTo>
                  <a:pt x="56295" y="65409"/>
                </a:lnTo>
                <a:lnTo>
                  <a:pt x="56295" y="60812"/>
                </a:lnTo>
                <a:lnTo>
                  <a:pt x="60852" y="60812"/>
                </a:lnTo>
                <a:close/>
                <a:moveTo>
                  <a:pt x="60852" y="60570"/>
                </a:moveTo>
                <a:lnTo>
                  <a:pt x="56295" y="60570"/>
                </a:lnTo>
                <a:lnTo>
                  <a:pt x="56295" y="56013"/>
                </a:lnTo>
                <a:lnTo>
                  <a:pt x="60852" y="56013"/>
                </a:lnTo>
                <a:close/>
                <a:moveTo>
                  <a:pt x="60852" y="55771"/>
                </a:moveTo>
                <a:lnTo>
                  <a:pt x="56295" y="55771"/>
                </a:lnTo>
                <a:lnTo>
                  <a:pt x="56295" y="51214"/>
                </a:lnTo>
                <a:lnTo>
                  <a:pt x="60852" y="51214"/>
                </a:lnTo>
                <a:close/>
                <a:moveTo>
                  <a:pt x="60852" y="50972"/>
                </a:moveTo>
                <a:lnTo>
                  <a:pt x="56295" y="50972"/>
                </a:lnTo>
                <a:lnTo>
                  <a:pt x="56295" y="46375"/>
                </a:lnTo>
                <a:lnTo>
                  <a:pt x="60852" y="46375"/>
                </a:lnTo>
                <a:close/>
                <a:moveTo>
                  <a:pt x="60852" y="46133"/>
                </a:moveTo>
                <a:lnTo>
                  <a:pt x="56295" y="46133"/>
                </a:lnTo>
                <a:lnTo>
                  <a:pt x="56295" y="41576"/>
                </a:lnTo>
                <a:lnTo>
                  <a:pt x="60852" y="41576"/>
                </a:lnTo>
                <a:close/>
                <a:moveTo>
                  <a:pt x="60852" y="41334"/>
                </a:moveTo>
                <a:lnTo>
                  <a:pt x="56295" y="41334"/>
                </a:lnTo>
                <a:lnTo>
                  <a:pt x="56295" y="36777"/>
                </a:lnTo>
                <a:lnTo>
                  <a:pt x="60852" y="36777"/>
                </a:lnTo>
                <a:close/>
                <a:moveTo>
                  <a:pt x="60852" y="36535"/>
                </a:moveTo>
                <a:lnTo>
                  <a:pt x="56295" y="36535"/>
                </a:lnTo>
                <a:lnTo>
                  <a:pt x="56295" y="31938"/>
                </a:lnTo>
                <a:lnTo>
                  <a:pt x="60852" y="31938"/>
                </a:lnTo>
                <a:close/>
                <a:moveTo>
                  <a:pt x="60852" y="31696"/>
                </a:moveTo>
                <a:lnTo>
                  <a:pt x="56295" y="31696"/>
                </a:lnTo>
                <a:lnTo>
                  <a:pt x="56295" y="27139"/>
                </a:lnTo>
                <a:lnTo>
                  <a:pt x="60852" y="27139"/>
                </a:lnTo>
                <a:close/>
                <a:moveTo>
                  <a:pt x="60852" y="26897"/>
                </a:moveTo>
                <a:lnTo>
                  <a:pt x="56295" y="26897"/>
                </a:lnTo>
                <a:lnTo>
                  <a:pt x="56295" y="22341"/>
                </a:lnTo>
                <a:lnTo>
                  <a:pt x="60852" y="22341"/>
                </a:lnTo>
                <a:close/>
                <a:moveTo>
                  <a:pt x="60852" y="22099"/>
                </a:moveTo>
                <a:lnTo>
                  <a:pt x="56295" y="22099"/>
                </a:lnTo>
                <a:lnTo>
                  <a:pt x="56295" y="17501"/>
                </a:lnTo>
                <a:lnTo>
                  <a:pt x="60852" y="17501"/>
                </a:lnTo>
                <a:close/>
                <a:moveTo>
                  <a:pt x="60852" y="17260"/>
                </a:moveTo>
                <a:lnTo>
                  <a:pt x="56295" y="17260"/>
                </a:lnTo>
                <a:lnTo>
                  <a:pt x="56295" y="12703"/>
                </a:lnTo>
                <a:lnTo>
                  <a:pt x="60852" y="12703"/>
                </a:lnTo>
                <a:close/>
                <a:moveTo>
                  <a:pt x="60852" y="12461"/>
                </a:moveTo>
                <a:lnTo>
                  <a:pt x="56295" y="12461"/>
                </a:lnTo>
                <a:lnTo>
                  <a:pt x="56295" y="7904"/>
                </a:lnTo>
                <a:lnTo>
                  <a:pt x="60852" y="7904"/>
                </a:lnTo>
                <a:close/>
                <a:moveTo>
                  <a:pt x="60852" y="7662"/>
                </a:moveTo>
                <a:lnTo>
                  <a:pt x="56295" y="7662"/>
                </a:lnTo>
                <a:lnTo>
                  <a:pt x="56295" y="3307"/>
                </a:lnTo>
                <a:lnTo>
                  <a:pt x="60852" y="3307"/>
                </a:lnTo>
                <a:lnTo>
                  <a:pt x="60852" y="7904"/>
                </a:lnTo>
                <a:close/>
                <a:moveTo>
                  <a:pt x="65651" y="84644"/>
                </a:moveTo>
                <a:lnTo>
                  <a:pt x="61094" y="84644"/>
                </a:lnTo>
                <a:lnTo>
                  <a:pt x="61094" y="80047"/>
                </a:lnTo>
                <a:lnTo>
                  <a:pt x="65651" y="80047"/>
                </a:lnTo>
                <a:close/>
                <a:moveTo>
                  <a:pt x="65651" y="79805"/>
                </a:moveTo>
                <a:lnTo>
                  <a:pt x="61094" y="79805"/>
                </a:lnTo>
                <a:lnTo>
                  <a:pt x="61094" y="75248"/>
                </a:lnTo>
                <a:lnTo>
                  <a:pt x="65651" y="75248"/>
                </a:lnTo>
                <a:close/>
                <a:moveTo>
                  <a:pt x="65651" y="75006"/>
                </a:moveTo>
                <a:lnTo>
                  <a:pt x="61094" y="75006"/>
                </a:lnTo>
                <a:lnTo>
                  <a:pt x="61094" y="70449"/>
                </a:lnTo>
                <a:lnTo>
                  <a:pt x="65651" y="70449"/>
                </a:lnTo>
                <a:close/>
                <a:moveTo>
                  <a:pt x="65651" y="70208"/>
                </a:moveTo>
                <a:lnTo>
                  <a:pt x="61094" y="70208"/>
                </a:lnTo>
                <a:lnTo>
                  <a:pt x="61094" y="65610"/>
                </a:lnTo>
                <a:lnTo>
                  <a:pt x="65651" y="65610"/>
                </a:lnTo>
                <a:close/>
                <a:moveTo>
                  <a:pt x="65651" y="65368"/>
                </a:moveTo>
                <a:lnTo>
                  <a:pt x="61094" y="65368"/>
                </a:lnTo>
                <a:lnTo>
                  <a:pt x="61094" y="60812"/>
                </a:lnTo>
                <a:lnTo>
                  <a:pt x="65651" y="60812"/>
                </a:lnTo>
                <a:close/>
                <a:moveTo>
                  <a:pt x="65651" y="60570"/>
                </a:moveTo>
                <a:lnTo>
                  <a:pt x="61094" y="60570"/>
                </a:lnTo>
                <a:lnTo>
                  <a:pt x="61094" y="56013"/>
                </a:lnTo>
                <a:lnTo>
                  <a:pt x="65651" y="56013"/>
                </a:lnTo>
                <a:close/>
                <a:moveTo>
                  <a:pt x="65651" y="55771"/>
                </a:moveTo>
                <a:lnTo>
                  <a:pt x="61094" y="55771"/>
                </a:lnTo>
                <a:lnTo>
                  <a:pt x="61094" y="51174"/>
                </a:lnTo>
                <a:lnTo>
                  <a:pt x="65651" y="51174"/>
                </a:lnTo>
                <a:close/>
                <a:moveTo>
                  <a:pt x="65651" y="50932"/>
                </a:moveTo>
                <a:lnTo>
                  <a:pt x="61094" y="50932"/>
                </a:lnTo>
                <a:lnTo>
                  <a:pt x="61094" y="46375"/>
                </a:lnTo>
                <a:lnTo>
                  <a:pt x="65651" y="46375"/>
                </a:lnTo>
                <a:close/>
                <a:moveTo>
                  <a:pt x="65651" y="46133"/>
                </a:moveTo>
                <a:lnTo>
                  <a:pt x="61094" y="46133"/>
                </a:lnTo>
                <a:lnTo>
                  <a:pt x="61094" y="41536"/>
                </a:lnTo>
                <a:lnTo>
                  <a:pt x="65651" y="41536"/>
                </a:lnTo>
                <a:close/>
                <a:moveTo>
                  <a:pt x="65651" y="41294"/>
                </a:moveTo>
                <a:lnTo>
                  <a:pt x="61094" y="41294"/>
                </a:lnTo>
                <a:lnTo>
                  <a:pt x="61094" y="36737"/>
                </a:lnTo>
                <a:lnTo>
                  <a:pt x="65651" y="36737"/>
                </a:lnTo>
                <a:close/>
                <a:moveTo>
                  <a:pt x="65651" y="36495"/>
                </a:moveTo>
                <a:lnTo>
                  <a:pt x="61094" y="36495"/>
                </a:lnTo>
                <a:lnTo>
                  <a:pt x="61094" y="31938"/>
                </a:lnTo>
                <a:lnTo>
                  <a:pt x="65651" y="31938"/>
                </a:lnTo>
                <a:close/>
                <a:moveTo>
                  <a:pt x="65651" y="31696"/>
                </a:moveTo>
                <a:lnTo>
                  <a:pt x="61094" y="31696"/>
                </a:lnTo>
                <a:lnTo>
                  <a:pt x="61094" y="27099"/>
                </a:lnTo>
                <a:lnTo>
                  <a:pt x="65651" y="27099"/>
                </a:lnTo>
                <a:close/>
                <a:moveTo>
                  <a:pt x="65651" y="26857"/>
                </a:moveTo>
                <a:lnTo>
                  <a:pt x="61094" y="26857"/>
                </a:lnTo>
                <a:lnTo>
                  <a:pt x="61094" y="22300"/>
                </a:lnTo>
                <a:lnTo>
                  <a:pt x="65651" y="22300"/>
                </a:lnTo>
                <a:close/>
                <a:moveTo>
                  <a:pt x="65651" y="22058"/>
                </a:moveTo>
                <a:lnTo>
                  <a:pt x="61094" y="22058"/>
                </a:lnTo>
                <a:lnTo>
                  <a:pt x="61094" y="17501"/>
                </a:lnTo>
                <a:lnTo>
                  <a:pt x="65651" y="17501"/>
                </a:lnTo>
                <a:close/>
                <a:moveTo>
                  <a:pt x="65651" y="17260"/>
                </a:moveTo>
                <a:lnTo>
                  <a:pt x="61094" y="17260"/>
                </a:lnTo>
                <a:lnTo>
                  <a:pt x="61094" y="12662"/>
                </a:lnTo>
                <a:lnTo>
                  <a:pt x="65651" y="12662"/>
                </a:lnTo>
                <a:close/>
                <a:moveTo>
                  <a:pt x="65651" y="12420"/>
                </a:moveTo>
                <a:lnTo>
                  <a:pt x="61094" y="12420"/>
                </a:lnTo>
                <a:lnTo>
                  <a:pt x="61094" y="7864"/>
                </a:lnTo>
                <a:lnTo>
                  <a:pt x="65651" y="7864"/>
                </a:lnTo>
                <a:close/>
                <a:moveTo>
                  <a:pt x="70490" y="84604"/>
                </a:moveTo>
                <a:lnTo>
                  <a:pt x="65893" y="84604"/>
                </a:lnTo>
                <a:lnTo>
                  <a:pt x="65893" y="80047"/>
                </a:lnTo>
                <a:lnTo>
                  <a:pt x="70490" y="80047"/>
                </a:lnTo>
                <a:close/>
                <a:moveTo>
                  <a:pt x="70490" y="79805"/>
                </a:moveTo>
                <a:lnTo>
                  <a:pt x="65893" y="79805"/>
                </a:lnTo>
                <a:lnTo>
                  <a:pt x="65893" y="75208"/>
                </a:lnTo>
                <a:lnTo>
                  <a:pt x="70490" y="75208"/>
                </a:lnTo>
                <a:close/>
                <a:moveTo>
                  <a:pt x="70490" y="74966"/>
                </a:moveTo>
                <a:lnTo>
                  <a:pt x="65893" y="74966"/>
                </a:lnTo>
                <a:lnTo>
                  <a:pt x="65893" y="70409"/>
                </a:lnTo>
                <a:lnTo>
                  <a:pt x="70490" y="70409"/>
                </a:lnTo>
                <a:close/>
                <a:moveTo>
                  <a:pt x="70490" y="70167"/>
                </a:moveTo>
                <a:lnTo>
                  <a:pt x="65893" y="70167"/>
                </a:lnTo>
                <a:lnTo>
                  <a:pt x="65893" y="65610"/>
                </a:lnTo>
                <a:lnTo>
                  <a:pt x="70490" y="65610"/>
                </a:lnTo>
                <a:close/>
                <a:moveTo>
                  <a:pt x="70490" y="65368"/>
                </a:moveTo>
                <a:lnTo>
                  <a:pt x="65893" y="65368"/>
                </a:lnTo>
                <a:lnTo>
                  <a:pt x="65893" y="60771"/>
                </a:lnTo>
                <a:lnTo>
                  <a:pt x="70490" y="60771"/>
                </a:lnTo>
                <a:close/>
                <a:moveTo>
                  <a:pt x="70490" y="60529"/>
                </a:moveTo>
                <a:lnTo>
                  <a:pt x="65893" y="60529"/>
                </a:lnTo>
                <a:lnTo>
                  <a:pt x="65893" y="55972"/>
                </a:lnTo>
                <a:lnTo>
                  <a:pt x="70490" y="55972"/>
                </a:lnTo>
                <a:close/>
                <a:moveTo>
                  <a:pt x="70490" y="55730"/>
                </a:moveTo>
                <a:lnTo>
                  <a:pt x="65893" y="55730"/>
                </a:lnTo>
                <a:lnTo>
                  <a:pt x="65893" y="51174"/>
                </a:lnTo>
                <a:lnTo>
                  <a:pt x="70490" y="51174"/>
                </a:lnTo>
                <a:close/>
                <a:moveTo>
                  <a:pt x="70490" y="50932"/>
                </a:moveTo>
                <a:lnTo>
                  <a:pt x="65893" y="50932"/>
                </a:lnTo>
                <a:lnTo>
                  <a:pt x="65893" y="46335"/>
                </a:lnTo>
                <a:lnTo>
                  <a:pt x="70490" y="46335"/>
                </a:lnTo>
                <a:close/>
                <a:moveTo>
                  <a:pt x="70490" y="46093"/>
                </a:moveTo>
                <a:lnTo>
                  <a:pt x="65893" y="46093"/>
                </a:lnTo>
                <a:lnTo>
                  <a:pt x="65893" y="41536"/>
                </a:lnTo>
                <a:lnTo>
                  <a:pt x="70490" y="41536"/>
                </a:lnTo>
                <a:close/>
                <a:moveTo>
                  <a:pt x="70490" y="41294"/>
                </a:moveTo>
                <a:lnTo>
                  <a:pt x="65893" y="41294"/>
                </a:lnTo>
                <a:lnTo>
                  <a:pt x="65893" y="36737"/>
                </a:lnTo>
                <a:lnTo>
                  <a:pt x="70490" y="36737"/>
                </a:lnTo>
                <a:close/>
                <a:moveTo>
                  <a:pt x="70490" y="36495"/>
                </a:moveTo>
                <a:lnTo>
                  <a:pt x="65893" y="36495"/>
                </a:lnTo>
                <a:lnTo>
                  <a:pt x="65893" y="31898"/>
                </a:lnTo>
                <a:lnTo>
                  <a:pt x="70490" y="31898"/>
                </a:lnTo>
                <a:close/>
                <a:moveTo>
                  <a:pt x="70490" y="31656"/>
                </a:moveTo>
                <a:lnTo>
                  <a:pt x="65893" y="31656"/>
                </a:lnTo>
                <a:lnTo>
                  <a:pt x="65893" y="27099"/>
                </a:lnTo>
                <a:lnTo>
                  <a:pt x="70490" y="27099"/>
                </a:lnTo>
                <a:close/>
                <a:moveTo>
                  <a:pt x="70490" y="26857"/>
                </a:moveTo>
                <a:lnTo>
                  <a:pt x="65893" y="26857"/>
                </a:lnTo>
                <a:lnTo>
                  <a:pt x="65893" y="22260"/>
                </a:lnTo>
                <a:lnTo>
                  <a:pt x="70490" y="22260"/>
                </a:lnTo>
                <a:close/>
                <a:moveTo>
                  <a:pt x="70490" y="22018"/>
                </a:moveTo>
                <a:lnTo>
                  <a:pt x="65893" y="22018"/>
                </a:lnTo>
                <a:lnTo>
                  <a:pt x="65893" y="17461"/>
                </a:lnTo>
                <a:lnTo>
                  <a:pt x="70490" y="17461"/>
                </a:lnTo>
                <a:close/>
                <a:moveTo>
                  <a:pt x="70490" y="17219"/>
                </a:moveTo>
                <a:lnTo>
                  <a:pt x="65893" y="17219"/>
                </a:lnTo>
                <a:lnTo>
                  <a:pt x="65893" y="12662"/>
                </a:lnTo>
                <a:lnTo>
                  <a:pt x="70490" y="12662"/>
                </a:lnTo>
                <a:close/>
                <a:moveTo>
                  <a:pt x="70490" y="12420"/>
                </a:moveTo>
                <a:lnTo>
                  <a:pt x="65893" y="12420"/>
                </a:lnTo>
                <a:lnTo>
                  <a:pt x="65893" y="7823"/>
                </a:lnTo>
                <a:lnTo>
                  <a:pt x="70490" y="7823"/>
                </a:lnTo>
                <a:close/>
                <a:moveTo>
                  <a:pt x="75289" y="79765"/>
                </a:moveTo>
                <a:lnTo>
                  <a:pt x="70732" y="79765"/>
                </a:lnTo>
                <a:lnTo>
                  <a:pt x="70732" y="75208"/>
                </a:lnTo>
                <a:lnTo>
                  <a:pt x="75289" y="75208"/>
                </a:lnTo>
                <a:close/>
                <a:moveTo>
                  <a:pt x="75289" y="74966"/>
                </a:moveTo>
                <a:lnTo>
                  <a:pt x="70732" y="74966"/>
                </a:lnTo>
                <a:lnTo>
                  <a:pt x="70732" y="70409"/>
                </a:lnTo>
                <a:lnTo>
                  <a:pt x="75289" y="70409"/>
                </a:lnTo>
                <a:close/>
                <a:moveTo>
                  <a:pt x="75289" y="70167"/>
                </a:moveTo>
                <a:lnTo>
                  <a:pt x="70732" y="70167"/>
                </a:lnTo>
                <a:lnTo>
                  <a:pt x="70732" y="65570"/>
                </a:lnTo>
                <a:lnTo>
                  <a:pt x="75289" y="65570"/>
                </a:lnTo>
                <a:close/>
                <a:moveTo>
                  <a:pt x="75289" y="65328"/>
                </a:moveTo>
                <a:lnTo>
                  <a:pt x="70732" y="65328"/>
                </a:lnTo>
                <a:lnTo>
                  <a:pt x="70732" y="60771"/>
                </a:lnTo>
                <a:lnTo>
                  <a:pt x="75289" y="60771"/>
                </a:lnTo>
                <a:close/>
                <a:moveTo>
                  <a:pt x="75289" y="60529"/>
                </a:moveTo>
                <a:lnTo>
                  <a:pt x="70732" y="60529"/>
                </a:lnTo>
                <a:lnTo>
                  <a:pt x="70732" y="55972"/>
                </a:lnTo>
                <a:lnTo>
                  <a:pt x="75289" y="55972"/>
                </a:lnTo>
                <a:close/>
                <a:moveTo>
                  <a:pt x="75289" y="55730"/>
                </a:moveTo>
                <a:lnTo>
                  <a:pt x="70732" y="55730"/>
                </a:lnTo>
                <a:lnTo>
                  <a:pt x="70732" y="51133"/>
                </a:lnTo>
                <a:lnTo>
                  <a:pt x="75289" y="51133"/>
                </a:lnTo>
                <a:close/>
                <a:moveTo>
                  <a:pt x="75289" y="50891"/>
                </a:moveTo>
                <a:lnTo>
                  <a:pt x="70732" y="50891"/>
                </a:lnTo>
                <a:lnTo>
                  <a:pt x="70732" y="46335"/>
                </a:lnTo>
                <a:lnTo>
                  <a:pt x="75289" y="46335"/>
                </a:lnTo>
                <a:close/>
                <a:moveTo>
                  <a:pt x="75289" y="46093"/>
                </a:moveTo>
                <a:lnTo>
                  <a:pt x="70732" y="46093"/>
                </a:lnTo>
                <a:lnTo>
                  <a:pt x="70732" y="41495"/>
                </a:lnTo>
                <a:lnTo>
                  <a:pt x="75289" y="41495"/>
                </a:lnTo>
                <a:close/>
                <a:moveTo>
                  <a:pt x="75289" y="41253"/>
                </a:moveTo>
                <a:lnTo>
                  <a:pt x="70732" y="41253"/>
                </a:lnTo>
                <a:lnTo>
                  <a:pt x="70732" y="36697"/>
                </a:lnTo>
                <a:lnTo>
                  <a:pt x="75289" y="36697"/>
                </a:lnTo>
                <a:close/>
                <a:moveTo>
                  <a:pt x="75289" y="36455"/>
                </a:moveTo>
                <a:lnTo>
                  <a:pt x="70732" y="36455"/>
                </a:lnTo>
                <a:lnTo>
                  <a:pt x="70732" y="31898"/>
                </a:lnTo>
                <a:lnTo>
                  <a:pt x="75289" y="31898"/>
                </a:lnTo>
                <a:close/>
                <a:moveTo>
                  <a:pt x="75289" y="31656"/>
                </a:moveTo>
                <a:lnTo>
                  <a:pt x="70732" y="31656"/>
                </a:lnTo>
                <a:lnTo>
                  <a:pt x="70732" y="27059"/>
                </a:lnTo>
                <a:lnTo>
                  <a:pt x="75289" y="27059"/>
                </a:lnTo>
                <a:close/>
                <a:moveTo>
                  <a:pt x="75289" y="26817"/>
                </a:moveTo>
                <a:lnTo>
                  <a:pt x="70732" y="26817"/>
                </a:lnTo>
                <a:lnTo>
                  <a:pt x="70732" y="22260"/>
                </a:lnTo>
                <a:lnTo>
                  <a:pt x="75289" y="22260"/>
                </a:lnTo>
                <a:close/>
                <a:moveTo>
                  <a:pt x="75289" y="22018"/>
                </a:moveTo>
                <a:lnTo>
                  <a:pt x="70732" y="22018"/>
                </a:lnTo>
                <a:lnTo>
                  <a:pt x="70732" y="17461"/>
                </a:lnTo>
                <a:lnTo>
                  <a:pt x="75289" y="17461"/>
                </a:lnTo>
                <a:close/>
                <a:moveTo>
                  <a:pt x="75289" y="17219"/>
                </a:moveTo>
                <a:lnTo>
                  <a:pt x="70732" y="17219"/>
                </a:lnTo>
                <a:lnTo>
                  <a:pt x="70732" y="12622"/>
                </a:lnTo>
                <a:lnTo>
                  <a:pt x="75289" y="12622"/>
                </a:lnTo>
                <a:close/>
                <a:moveTo>
                  <a:pt x="80087" y="74926"/>
                </a:moveTo>
                <a:lnTo>
                  <a:pt x="75531" y="74926"/>
                </a:lnTo>
                <a:lnTo>
                  <a:pt x="75531" y="70369"/>
                </a:lnTo>
                <a:lnTo>
                  <a:pt x="80087" y="70369"/>
                </a:lnTo>
                <a:close/>
                <a:moveTo>
                  <a:pt x="80087" y="70127"/>
                </a:moveTo>
                <a:lnTo>
                  <a:pt x="75531" y="70127"/>
                </a:lnTo>
                <a:lnTo>
                  <a:pt x="75531" y="65570"/>
                </a:lnTo>
                <a:lnTo>
                  <a:pt x="80087" y="65570"/>
                </a:lnTo>
                <a:close/>
                <a:moveTo>
                  <a:pt x="80087" y="65328"/>
                </a:moveTo>
                <a:lnTo>
                  <a:pt x="75531" y="65328"/>
                </a:lnTo>
                <a:lnTo>
                  <a:pt x="75531" y="60731"/>
                </a:lnTo>
                <a:lnTo>
                  <a:pt x="80087" y="60731"/>
                </a:lnTo>
                <a:close/>
                <a:moveTo>
                  <a:pt x="80087" y="60489"/>
                </a:moveTo>
                <a:lnTo>
                  <a:pt x="75531" y="60489"/>
                </a:lnTo>
                <a:lnTo>
                  <a:pt x="75531" y="55932"/>
                </a:lnTo>
                <a:lnTo>
                  <a:pt x="80087" y="55932"/>
                </a:lnTo>
                <a:close/>
                <a:moveTo>
                  <a:pt x="80087" y="55690"/>
                </a:moveTo>
                <a:lnTo>
                  <a:pt x="75531" y="55690"/>
                </a:lnTo>
                <a:lnTo>
                  <a:pt x="75531" y="51133"/>
                </a:lnTo>
                <a:lnTo>
                  <a:pt x="80087" y="51133"/>
                </a:lnTo>
                <a:close/>
                <a:moveTo>
                  <a:pt x="80087" y="50891"/>
                </a:moveTo>
                <a:lnTo>
                  <a:pt x="75531" y="50891"/>
                </a:lnTo>
                <a:lnTo>
                  <a:pt x="75531" y="46294"/>
                </a:lnTo>
                <a:lnTo>
                  <a:pt x="80087" y="46294"/>
                </a:lnTo>
                <a:close/>
                <a:moveTo>
                  <a:pt x="80087" y="46052"/>
                </a:moveTo>
                <a:lnTo>
                  <a:pt x="75531" y="46052"/>
                </a:lnTo>
                <a:lnTo>
                  <a:pt x="75531" y="41495"/>
                </a:lnTo>
                <a:lnTo>
                  <a:pt x="80087" y="41495"/>
                </a:lnTo>
                <a:close/>
                <a:moveTo>
                  <a:pt x="80087" y="41253"/>
                </a:moveTo>
                <a:lnTo>
                  <a:pt x="75531" y="41253"/>
                </a:lnTo>
                <a:lnTo>
                  <a:pt x="75531" y="36697"/>
                </a:lnTo>
                <a:lnTo>
                  <a:pt x="80087" y="36697"/>
                </a:lnTo>
                <a:close/>
                <a:moveTo>
                  <a:pt x="80087" y="36455"/>
                </a:moveTo>
                <a:lnTo>
                  <a:pt x="75531" y="36455"/>
                </a:lnTo>
                <a:lnTo>
                  <a:pt x="75531" y="31858"/>
                </a:lnTo>
                <a:lnTo>
                  <a:pt x="80087" y="31858"/>
                </a:lnTo>
                <a:close/>
                <a:moveTo>
                  <a:pt x="80087" y="31616"/>
                </a:moveTo>
                <a:lnTo>
                  <a:pt x="75531" y="31616"/>
                </a:lnTo>
                <a:lnTo>
                  <a:pt x="75531" y="27059"/>
                </a:lnTo>
                <a:lnTo>
                  <a:pt x="80087" y="27059"/>
                </a:lnTo>
                <a:close/>
                <a:moveTo>
                  <a:pt x="80087" y="26817"/>
                </a:moveTo>
                <a:lnTo>
                  <a:pt x="75531" y="26817"/>
                </a:lnTo>
                <a:lnTo>
                  <a:pt x="75531" y="22260"/>
                </a:lnTo>
                <a:lnTo>
                  <a:pt x="80087" y="22260"/>
                </a:lnTo>
                <a:close/>
                <a:moveTo>
                  <a:pt x="80087" y="22018"/>
                </a:moveTo>
                <a:lnTo>
                  <a:pt x="75531" y="22018"/>
                </a:lnTo>
                <a:lnTo>
                  <a:pt x="75531" y="17421"/>
                </a:lnTo>
                <a:lnTo>
                  <a:pt x="80087" y="17421"/>
                </a:lnTo>
                <a:close/>
                <a:moveTo>
                  <a:pt x="84886" y="70127"/>
                </a:moveTo>
                <a:lnTo>
                  <a:pt x="80329" y="70127"/>
                </a:lnTo>
                <a:lnTo>
                  <a:pt x="80329" y="65530"/>
                </a:lnTo>
                <a:lnTo>
                  <a:pt x="84886" y="65530"/>
                </a:lnTo>
                <a:close/>
                <a:moveTo>
                  <a:pt x="84886" y="65288"/>
                </a:moveTo>
                <a:lnTo>
                  <a:pt x="80329" y="65288"/>
                </a:lnTo>
                <a:lnTo>
                  <a:pt x="80329" y="60731"/>
                </a:lnTo>
                <a:lnTo>
                  <a:pt x="84886" y="60731"/>
                </a:lnTo>
                <a:close/>
                <a:moveTo>
                  <a:pt x="84886" y="60489"/>
                </a:moveTo>
                <a:lnTo>
                  <a:pt x="80329" y="60489"/>
                </a:lnTo>
                <a:lnTo>
                  <a:pt x="80329" y="55932"/>
                </a:lnTo>
                <a:lnTo>
                  <a:pt x="84886" y="55932"/>
                </a:lnTo>
                <a:close/>
                <a:moveTo>
                  <a:pt x="84886" y="55690"/>
                </a:moveTo>
                <a:lnTo>
                  <a:pt x="80329" y="55690"/>
                </a:lnTo>
                <a:lnTo>
                  <a:pt x="80329" y="51093"/>
                </a:lnTo>
                <a:lnTo>
                  <a:pt x="84886" y="51093"/>
                </a:lnTo>
                <a:close/>
                <a:moveTo>
                  <a:pt x="84886" y="50851"/>
                </a:moveTo>
                <a:lnTo>
                  <a:pt x="80329" y="50851"/>
                </a:lnTo>
                <a:lnTo>
                  <a:pt x="80329" y="46294"/>
                </a:lnTo>
                <a:lnTo>
                  <a:pt x="84886" y="46294"/>
                </a:lnTo>
                <a:close/>
                <a:moveTo>
                  <a:pt x="84886" y="46052"/>
                </a:moveTo>
                <a:lnTo>
                  <a:pt x="80329" y="46052"/>
                </a:lnTo>
                <a:lnTo>
                  <a:pt x="80329" y="41495"/>
                </a:lnTo>
                <a:lnTo>
                  <a:pt x="84886" y="41495"/>
                </a:lnTo>
                <a:close/>
                <a:moveTo>
                  <a:pt x="84886" y="41253"/>
                </a:moveTo>
                <a:lnTo>
                  <a:pt x="80329" y="41253"/>
                </a:lnTo>
                <a:lnTo>
                  <a:pt x="80329" y="36656"/>
                </a:lnTo>
                <a:lnTo>
                  <a:pt x="84886" y="36656"/>
                </a:lnTo>
                <a:close/>
                <a:moveTo>
                  <a:pt x="84886" y="36414"/>
                </a:moveTo>
                <a:lnTo>
                  <a:pt x="80329" y="36414"/>
                </a:lnTo>
                <a:lnTo>
                  <a:pt x="80329" y="31858"/>
                </a:lnTo>
                <a:lnTo>
                  <a:pt x="84886" y="31858"/>
                </a:lnTo>
                <a:close/>
                <a:moveTo>
                  <a:pt x="84886" y="31616"/>
                </a:moveTo>
                <a:lnTo>
                  <a:pt x="80329" y="31616"/>
                </a:lnTo>
                <a:lnTo>
                  <a:pt x="80329" y="27018"/>
                </a:lnTo>
                <a:lnTo>
                  <a:pt x="84886" y="27018"/>
                </a:lnTo>
                <a:close/>
                <a:moveTo>
                  <a:pt x="84886" y="26776"/>
                </a:moveTo>
                <a:lnTo>
                  <a:pt x="80329" y="26776"/>
                </a:lnTo>
                <a:lnTo>
                  <a:pt x="80329" y="22220"/>
                </a:lnTo>
                <a:lnTo>
                  <a:pt x="84886" y="222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42"/>
          <p:cNvSpPr txBox="1"/>
          <p:nvPr/>
        </p:nvSpPr>
        <p:spPr>
          <a:xfrm>
            <a:off x="4203375" y="2113350"/>
            <a:ext cx="447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07" name="Google Shape;1107;p42"/>
          <p:cNvSpPr txBox="1"/>
          <p:nvPr/>
        </p:nvSpPr>
        <p:spPr>
          <a:xfrm>
            <a:off x="2975775" y="3519650"/>
            <a:ext cx="447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08" name="Google Shape;1108;p42"/>
          <p:cNvSpPr txBox="1"/>
          <p:nvPr/>
        </p:nvSpPr>
        <p:spPr>
          <a:xfrm>
            <a:off x="932350" y="1032332"/>
            <a:ext cx="7070400" cy="28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ven Pro"/>
              <a:buChar char="●"/>
            </a:pPr>
            <a:r>
              <a:rPr lang="en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That graph had lots of data, visualizing it was not effective in this state</a:t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ven Pro"/>
              <a:buChar char="●"/>
            </a:pPr>
            <a:r>
              <a:rPr lang="en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Spl</a:t>
            </a:r>
            <a:r>
              <a:rPr lang="en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itting each entry by region was the best way to go, so I split by </a:t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○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CSUs 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○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UCs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○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Western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○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Midwestern 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○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Southern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Maven Pro"/>
              <a:buChar char="○"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Northeastern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usiness Annual Report by Slidesgo">
  <a:themeElements>
    <a:clrScheme name="Simple Light">
      <a:dk1>
        <a:srgbClr val="00094A"/>
      </a:dk1>
      <a:lt1>
        <a:srgbClr val="00649F"/>
      </a:lt1>
      <a:dk2>
        <a:srgbClr val="FEFEFE"/>
      </a:dk2>
      <a:lt2>
        <a:srgbClr val="63DBF5"/>
      </a:lt2>
      <a:accent1>
        <a:srgbClr val="006DF5"/>
      </a:accent1>
      <a:accent2>
        <a:srgbClr val="516CE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94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